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807" r:id="rId6"/>
    <p:sldMasterId id="2147483819" r:id="rId7"/>
    <p:sldMasterId id="2147483831" r:id="rId8"/>
    <p:sldMasterId id="2147483843" r:id="rId9"/>
    <p:sldMasterId id="2147483855" r:id="rId10"/>
  </p:sld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4" r:id="rId28"/>
    <p:sldId id="275" r:id="rId29"/>
    <p:sldId id="276" r:id="rId30"/>
    <p:sldId id="277" r:id="rId31"/>
    <p:sldId id="278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8" r:id="rId40"/>
    <p:sldId id="289" r:id="rId41"/>
    <p:sldId id="290" r:id="rId42"/>
    <p:sldId id="291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1" r:id="rId51"/>
    <p:sldId id="302" r:id="rId52"/>
    <p:sldId id="304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5" r:id="rId77"/>
    <p:sldId id="336" r:id="rId78"/>
    <p:sldId id="338" r:id="rId79"/>
    <p:sldId id="339" r:id="rId80"/>
    <p:sldId id="340" r:id="rId81"/>
    <p:sldId id="341" r:id="rId82"/>
    <p:sldId id="342" r:id="rId83"/>
    <p:sldId id="343" r:id="rId84"/>
    <p:sldId id="344" r:id="rId85"/>
    <p:sldId id="345" r:id="rId86"/>
    <p:sldId id="346" r:id="rId87"/>
    <p:sldId id="347" r:id="rId88"/>
    <p:sldId id="348" r:id="rId89"/>
    <p:sldId id="349" r:id="rId90"/>
    <p:sldId id="350" r:id="rId91"/>
    <p:sldId id="351" r:id="rId92"/>
    <p:sldId id="352" r:id="rId93"/>
    <p:sldId id="353" r:id="rId94"/>
    <p:sldId id="354" r:id="rId95"/>
    <p:sldId id="355" r:id="rId96"/>
    <p:sldId id="356" r:id="rId97"/>
    <p:sldId id="357" r:id="rId98"/>
    <p:sldId id="358" r:id="rId99"/>
    <p:sldId id="359" r:id="rId100"/>
    <p:sldId id="360" r:id="rId101"/>
    <p:sldId id="361" r:id="rId102"/>
    <p:sldId id="362" r:id="rId103"/>
    <p:sldId id="363" r:id="rId104"/>
    <p:sldId id="364" r:id="rId105"/>
    <p:sldId id="377" r:id="rId106"/>
    <p:sldId id="378" r:id="rId107"/>
    <p:sldId id="379" r:id="rId108"/>
    <p:sldId id="380" r:id="rId109"/>
    <p:sldId id="381" r:id="rId110"/>
    <p:sldId id="382" r:id="rId111"/>
    <p:sldId id="383" r:id="rId112"/>
    <p:sldId id="384" r:id="rId113"/>
    <p:sldId id="385" r:id="rId114"/>
    <p:sldId id="386" r:id="rId115"/>
    <p:sldId id="387" r:id="rId116"/>
    <p:sldId id="388" r:id="rId117"/>
    <p:sldId id="389" r:id="rId118"/>
    <p:sldId id="390" r:id="rId119"/>
    <p:sldId id="392" r:id="rId120"/>
    <p:sldId id="393" r:id="rId121"/>
    <p:sldId id="394" r:id="rId122"/>
    <p:sldId id="395" r:id="rId123"/>
    <p:sldId id="396" r:id="rId124"/>
    <p:sldId id="397" r:id="rId125"/>
    <p:sldId id="398" r:id="rId126"/>
    <p:sldId id="399" r:id="rId127"/>
    <p:sldId id="400" r:id="rId128"/>
    <p:sldId id="401" r:id="rId129"/>
    <p:sldId id="402" r:id="rId130"/>
    <p:sldId id="403" r:id="rId131"/>
    <p:sldId id="404" r:id="rId132"/>
    <p:sldId id="405" r:id="rId133"/>
    <p:sldId id="406" r:id="rId134"/>
    <p:sldId id="407" r:id="rId135"/>
    <p:sldId id="408" r:id="rId136"/>
    <p:sldId id="409" r:id="rId137"/>
    <p:sldId id="410" r:id="rId138"/>
    <p:sldId id="411" r:id="rId139"/>
    <p:sldId id="412" r:id="rId140"/>
    <p:sldId id="413" r:id="rId141"/>
    <p:sldId id="414" r:id="rId142"/>
    <p:sldId id="415" r:id="rId143"/>
    <p:sldId id="416" r:id="rId144"/>
    <p:sldId id="417" r:id="rId145"/>
    <p:sldId id="418" r:id="rId146"/>
    <p:sldId id="419" r:id="rId147"/>
    <p:sldId id="420" r:id="rId148"/>
    <p:sldId id="421" r:id="rId149"/>
    <p:sldId id="422" r:id="rId150"/>
    <p:sldId id="423" r:id="rId151"/>
    <p:sldId id="424" r:id="rId152"/>
    <p:sldId id="425" r:id="rId153"/>
    <p:sldId id="426" r:id="rId154"/>
    <p:sldId id="427" r:id="rId155"/>
    <p:sldId id="429" r:id="rId156"/>
    <p:sldId id="430" r:id="rId157"/>
    <p:sldId id="431" r:id="rId158"/>
    <p:sldId id="432" r:id="rId159"/>
    <p:sldId id="433" r:id="rId160"/>
    <p:sldId id="434" r:id="rId161"/>
    <p:sldId id="435" r:id="rId162"/>
    <p:sldId id="436" r:id="rId163"/>
    <p:sldId id="437" r:id="rId164"/>
    <p:sldId id="438" r:id="rId165"/>
    <p:sldId id="439" r:id="rId166"/>
    <p:sldId id="440" r:id="rId167"/>
    <p:sldId id="441" r:id="rId168"/>
    <p:sldId id="442" r:id="rId169"/>
    <p:sldId id="443" r:id="rId170"/>
    <p:sldId id="444" r:id="rId171"/>
    <p:sldId id="445" r:id="rId172"/>
    <p:sldId id="446" r:id="rId173"/>
    <p:sldId id="447" r:id="rId174"/>
    <p:sldId id="448" r:id="rId175"/>
    <p:sldId id="449" r:id="rId176"/>
    <p:sldId id="450" r:id="rId177"/>
    <p:sldId id="451" r:id="rId178"/>
    <p:sldId id="460" r:id="rId179"/>
    <p:sldId id="472" r:id="rId180"/>
    <p:sldId id="473" r:id="rId181"/>
    <p:sldId id="474" r:id="rId182"/>
    <p:sldId id="475" r:id="rId183"/>
    <p:sldId id="476" r:id="rId184"/>
    <p:sldId id="477" r:id="rId185"/>
    <p:sldId id="478" r:id="rId186"/>
    <p:sldId id="479" r:id="rId187"/>
    <p:sldId id="480" r:id="rId188"/>
    <p:sldId id="481" r:id="rId189"/>
    <p:sldId id="483" r:id="rId190"/>
    <p:sldId id="484" r:id="rId191"/>
    <p:sldId id="485" r:id="rId192"/>
    <p:sldId id="486" r:id="rId193"/>
    <p:sldId id="487" r:id="rId194"/>
    <p:sldId id="488" r:id="rId195"/>
    <p:sldId id="489" r:id="rId196"/>
    <p:sldId id="490" r:id="rId197"/>
    <p:sldId id="491" r:id="rId198"/>
    <p:sldId id="492" r:id="rId199"/>
    <p:sldId id="493" r:id="rId200"/>
    <p:sldId id="494" r:id="rId201"/>
    <p:sldId id="495" r:id="rId202"/>
    <p:sldId id="496" r:id="rId203"/>
    <p:sldId id="497" r:id="rId204"/>
    <p:sldId id="498" r:id="rId205"/>
    <p:sldId id="499" r:id="rId206"/>
    <p:sldId id="500" r:id="rId207"/>
    <p:sldId id="501" r:id="rId208"/>
    <p:sldId id="502" r:id="rId209"/>
    <p:sldId id="503" r:id="rId210"/>
    <p:sldId id="504" r:id="rId211"/>
    <p:sldId id="505" r:id="rId212"/>
    <p:sldId id="506" r:id="rId213"/>
    <p:sldId id="507" r:id="rId214"/>
    <p:sldId id="508" r:id="rId215"/>
    <p:sldId id="509" r:id="rId216"/>
    <p:sldId id="510" r:id="rId217"/>
    <p:sldId id="511" r:id="rId218"/>
    <p:sldId id="525" r:id="rId219"/>
    <p:sldId id="537" r:id="rId220"/>
    <p:sldId id="538" r:id="rId221"/>
    <p:sldId id="539" r:id="rId222"/>
    <p:sldId id="540" r:id="rId223"/>
    <p:sldId id="541" r:id="rId224"/>
    <p:sldId id="542" r:id="rId225"/>
    <p:sldId id="543" r:id="rId226"/>
    <p:sldId id="544" r:id="rId227"/>
    <p:sldId id="545" r:id="rId228"/>
    <p:sldId id="546" r:id="rId229"/>
    <p:sldId id="547" r:id="rId230"/>
    <p:sldId id="548" r:id="rId231"/>
    <p:sldId id="549" r:id="rId232"/>
    <p:sldId id="550" r:id="rId233"/>
    <p:sldId id="551" r:id="rId234"/>
    <p:sldId id="552" r:id="rId235"/>
    <p:sldId id="553" r:id="rId236"/>
    <p:sldId id="554" r:id="rId237"/>
    <p:sldId id="555" r:id="rId238"/>
    <p:sldId id="556" r:id="rId239"/>
    <p:sldId id="557" r:id="rId240"/>
    <p:sldId id="559" r:id="rId241"/>
    <p:sldId id="560" r:id="rId242"/>
    <p:sldId id="561" r:id="rId243"/>
    <p:sldId id="562" r:id="rId244"/>
    <p:sldId id="563" r:id="rId245"/>
    <p:sldId id="564" r:id="rId246"/>
    <p:sldId id="565" r:id="rId247"/>
    <p:sldId id="567" r:id="rId248"/>
    <p:sldId id="568" r:id="rId249"/>
    <p:sldId id="569" r:id="rId250"/>
    <p:sldId id="570" r:id="rId251"/>
    <p:sldId id="571" r:id="rId252"/>
    <p:sldId id="588" r:id="rId253"/>
    <p:sldId id="589" r:id="rId254"/>
    <p:sldId id="590" r:id="rId255"/>
    <p:sldId id="591" r:id="rId256"/>
    <p:sldId id="592" r:id="rId257"/>
    <p:sldId id="593" r:id="rId258"/>
    <p:sldId id="594" r:id="rId259"/>
    <p:sldId id="595" r:id="rId260"/>
    <p:sldId id="596" r:id="rId261"/>
    <p:sldId id="597" r:id="rId262"/>
    <p:sldId id="606" r:id="rId263"/>
    <p:sldId id="607" r:id="rId264"/>
    <p:sldId id="608" r:id="rId265"/>
    <p:sldId id="609" r:id="rId266"/>
    <p:sldId id="610" r:id="rId267"/>
    <p:sldId id="611" r:id="rId268"/>
    <p:sldId id="612" r:id="rId269"/>
    <p:sldId id="613" r:id="rId270"/>
    <p:sldId id="614" r:id="rId271"/>
    <p:sldId id="615" r:id="rId272"/>
    <p:sldId id="616" r:id="rId273"/>
    <p:sldId id="617" r:id="rId274"/>
    <p:sldId id="618" r:id="rId275"/>
    <p:sldId id="619" r:id="rId276"/>
    <p:sldId id="620" r:id="rId277"/>
    <p:sldId id="621" r:id="rId278"/>
    <p:sldId id="622" r:id="rId279"/>
    <p:sldId id="623" r:id="rId280"/>
    <p:sldId id="624" r:id="rId281"/>
    <p:sldId id="625" r:id="rId282"/>
    <p:sldId id="626" r:id="rId283"/>
    <p:sldId id="627" r:id="rId284"/>
    <p:sldId id="645" r:id="rId285"/>
    <p:sldId id="646" r:id="rId286"/>
    <p:sldId id="647" r:id="rId287"/>
    <p:sldId id="648" r:id="rId288"/>
    <p:sldId id="649" r:id="rId289"/>
    <p:sldId id="650" r:id="rId290"/>
    <p:sldId id="651" r:id="rId291"/>
    <p:sldId id="652" r:id="rId292"/>
    <p:sldId id="664" r:id="rId293"/>
    <p:sldId id="665" r:id="rId294"/>
    <p:sldId id="666" r:id="rId295"/>
    <p:sldId id="667" r:id="rId296"/>
    <p:sldId id="668" r:id="rId297"/>
    <p:sldId id="669" r:id="rId298"/>
    <p:sldId id="670" r:id="rId299"/>
    <p:sldId id="671" r:id="rId300"/>
    <p:sldId id="674" r:id="rId301"/>
    <p:sldId id="675" r:id="rId302"/>
    <p:sldId id="676" r:id="rId303"/>
    <p:sldId id="677" r:id="rId304"/>
    <p:sldId id="678" r:id="rId305"/>
    <p:sldId id="679" r:id="rId306"/>
    <p:sldId id="680" r:id="rId307"/>
    <p:sldId id="681" r:id="rId308"/>
    <p:sldId id="682" r:id="rId309"/>
    <p:sldId id="686" r:id="rId310"/>
    <p:sldId id="691" r:id="rId311"/>
    <p:sldId id="1137" r:id="rId312"/>
    <p:sldId id="694" r:id="rId313"/>
    <p:sldId id="695" r:id="rId314"/>
    <p:sldId id="696" r:id="rId315"/>
    <p:sldId id="697" r:id="rId316"/>
    <p:sldId id="698" r:id="rId317"/>
    <p:sldId id="699" r:id="rId318"/>
    <p:sldId id="700" r:id="rId319"/>
    <p:sldId id="701" r:id="rId320"/>
    <p:sldId id="702" r:id="rId321"/>
    <p:sldId id="703" r:id="rId322"/>
    <p:sldId id="704" r:id="rId323"/>
    <p:sldId id="706" r:id="rId324"/>
    <p:sldId id="707" r:id="rId325"/>
    <p:sldId id="708" r:id="rId326"/>
    <p:sldId id="709" r:id="rId327"/>
    <p:sldId id="710" r:id="rId328"/>
    <p:sldId id="711" r:id="rId329"/>
    <p:sldId id="712" r:id="rId330"/>
    <p:sldId id="713" r:id="rId331"/>
    <p:sldId id="714" r:id="rId332"/>
    <p:sldId id="715" r:id="rId333"/>
    <p:sldId id="716" r:id="rId334"/>
    <p:sldId id="717" r:id="rId335"/>
    <p:sldId id="719" r:id="rId336"/>
    <p:sldId id="720" r:id="rId337"/>
    <p:sldId id="721" r:id="rId338"/>
    <p:sldId id="722" r:id="rId339"/>
    <p:sldId id="723" r:id="rId340"/>
    <p:sldId id="724" r:id="rId341"/>
    <p:sldId id="725" r:id="rId342"/>
    <p:sldId id="726" r:id="rId343"/>
    <p:sldId id="727" r:id="rId344"/>
    <p:sldId id="729" r:id="rId345"/>
    <p:sldId id="730" r:id="rId346"/>
    <p:sldId id="731" r:id="rId347"/>
    <p:sldId id="732" r:id="rId348"/>
    <p:sldId id="733" r:id="rId349"/>
    <p:sldId id="734" r:id="rId350"/>
    <p:sldId id="735" r:id="rId351"/>
    <p:sldId id="736" r:id="rId352"/>
    <p:sldId id="737" r:id="rId353"/>
    <p:sldId id="738" r:id="rId354"/>
    <p:sldId id="739" r:id="rId355"/>
    <p:sldId id="740" r:id="rId356"/>
    <p:sldId id="741" r:id="rId357"/>
    <p:sldId id="742" r:id="rId358"/>
    <p:sldId id="743" r:id="rId359"/>
    <p:sldId id="744" r:id="rId360"/>
    <p:sldId id="745" r:id="rId361"/>
    <p:sldId id="746" r:id="rId362"/>
    <p:sldId id="747" r:id="rId363"/>
    <p:sldId id="748" r:id="rId364"/>
    <p:sldId id="749" r:id="rId365"/>
    <p:sldId id="750" r:id="rId366"/>
    <p:sldId id="752" r:id="rId367"/>
    <p:sldId id="753" r:id="rId368"/>
    <p:sldId id="755" r:id="rId369"/>
    <p:sldId id="756" r:id="rId370"/>
    <p:sldId id="757" r:id="rId371"/>
    <p:sldId id="759" r:id="rId372"/>
    <p:sldId id="760" r:id="rId373"/>
    <p:sldId id="761" r:id="rId374"/>
    <p:sldId id="762" r:id="rId375"/>
    <p:sldId id="763" r:id="rId376"/>
    <p:sldId id="764" r:id="rId377"/>
    <p:sldId id="765" r:id="rId378"/>
    <p:sldId id="766" r:id="rId379"/>
    <p:sldId id="767" r:id="rId380"/>
    <p:sldId id="768" r:id="rId381"/>
    <p:sldId id="769" r:id="rId382"/>
    <p:sldId id="770" r:id="rId383"/>
    <p:sldId id="771" r:id="rId384"/>
    <p:sldId id="772" r:id="rId385"/>
    <p:sldId id="773" r:id="rId386"/>
    <p:sldId id="774" r:id="rId387"/>
    <p:sldId id="775" r:id="rId388"/>
    <p:sldId id="776" r:id="rId389"/>
    <p:sldId id="777" r:id="rId390"/>
    <p:sldId id="778" r:id="rId391"/>
    <p:sldId id="779" r:id="rId392"/>
    <p:sldId id="780" r:id="rId393"/>
    <p:sldId id="781" r:id="rId394"/>
    <p:sldId id="782" r:id="rId395"/>
    <p:sldId id="783" r:id="rId396"/>
    <p:sldId id="784" r:id="rId397"/>
    <p:sldId id="785" r:id="rId398"/>
    <p:sldId id="786" r:id="rId399"/>
    <p:sldId id="787" r:id="rId400"/>
    <p:sldId id="788" r:id="rId401"/>
    <p:sldId id="789" r:id="rId402"/>
    <p:sldId id="790" r:id="rId403"/>
    <p:sldId id="791" r:id="rId404"/>
    <p:sldId id="792" r:id="rId405"/>
    <p:sldId id="793" r:id="rId406"/>
    <p:sldId id="794" r:id="rId407"/>
    <p:sldId id="795" r:id="rId408"/>
    <p:sldId id="796" r:id="rId409"/>
    <p:sldId id="797" r:id="rId410"/>
    <p:sldId id="798" r:id="rId411"/>
    <p:sldId id="799" r:id="rId412"/>
    <p:sldId id="800" r:id="rId413"/>
    <p:sldId id="801" r:id="rId414"/>
    <p:sldId id="806" r:id="rId415"/>
    <p:sldId id="807" r:id="rId416"/>
    <p:sldId id="808" r:id="rId417"/>
    <p:sldId id="809" r:id="rId418"/>
    <p:sldId id="810" r:id="rId419"/>
    <p:sldId id="811" r:id="rId420"/>
    <p:sldId id="812" r:id="rId421"/>
    <p:sldId id="813" r:id="rId422"/>
    <p:sldId id="814" r:id="rId423"/>
    <p:sldId id="815" r:id="rId424"/>
    <p:sldId id="816" r:id="rId425"/>
    <p:sldId id="817" r:id="rId426"/>
    <p:sldId id="818" r:id="rId427"/>
    <p:sldId id="819" r:id="rId428"/>
    <p:sldId id="820" r:id="rId429"/>
    <p:sldId id="821" r:id="rId430"/>
    <p:sldId id="822" r:id="rId431"/>
    <p:sldId id="823" r:id="rId432"/>
    <p:sldId id="824" r:id="rId433"/>
    <p:sldId id="825" r:id="rId434"/>
    <p:sldId id="826" r:id="rId435"/>
    <p:sldId id="827" r:id="rId436"/>
    <p:sldId id="834" r:id="rId437"/>
    <p:sldId id="835" r:id="rId438"/>
    <p:sldId id="839" r:id="rId439"/>
    <p:sldId id="844" r:id="rId440"/>
    <p:sldId id="845" r:id="rId441"/>
    <p:sldId id="846" r:id="rId442"/>
    <p:sldId id="849" r:id="rId443"/>
    <p:sldId id="850" r:id="rId444"/>
    <p:sldId id="851" r:id="rId445"/>
    <p:sldId id="852" r:id="rId446"/>
    <p:sldId id="853" r:id="rId447"/>
    <p:sldId id="854" r:id="rId448"/>
    <p:sldId id="855" r:id="rId449"/>
    <p:sldId id="856" r:id="rId450"/>
    <p:sldId id="857" r:id="rId451"/>
    <p:sldId id="859" r:id="rId452"/>
    <p:sldId id="858" r:id="rId453"/>
    <p:sldId id="860" r:id="rId454"/>
    <p:sldId id="861" r:id="rId455"/>
    <p:sldId id="862" r:id="rId456"/>
    <p:sldId id="863" r:id="rId457"/>
    <p:sldId id="864" r:id="rId458"/>
    <p:sldId id="865" r:id="rId459"/>
    <p:sldId id="866" r:id="rId460"/>
    <p:sldId id="867" r:id="rId461"/>
    <p:sldId id="868" r:id="rId462"/>
    <p:sldId id="869" r:id="rId463"/>
    <p:sldId id="870" r:id="rId464"/>
    <p:sldId id="871" r:id="rId465"/>
    <p:sldId id="872" r:id="rId466"/>
    <p:sldId id="874" r:id="rId467"/>
    <p:sldId id="875" r:id="rId468"/>
    <p:sldId id="876" r:id="rId469"/>
    <p:sldId id="885" r:id="rId470"/>
    <p:sldId id="886" r:id="rId471"/>
    <p:sldId id="887" r:id="rId472"/>
    <p:sldId id="888" r:id="rId473"/>
    <p:sldId id="889" r:id="rId474"/>
    <p:sldId id="890" r:id="rId475"/>
    <p:sldId id="891" r:id="rId476"/>
    <p:sldId id="896" r:id="rId477"/>
    <p:sldId id="897" r:id="rId478"/>
    <p:sldId id="898" r:id="rId479"/>
    <p:sldId id="900" r:id="rId480"/>
    <p:sldId id="906" r:id="rId481"/>
    <p:sldId id="907" r:id="rId482"/>
    <p:sldId id="913" r:id="rId483"/>
    <p:sldId id="914" r:id="rId484"/>
    <p:sldId id="915" r:id="rId485"/>
    <p:sldId id="916" r:id="rId486"/>
    <p:sldId id="917" r:id="rId487"/>
    <p:sldId id="918" r:id="rId488"/>
    <p:sldId id="919" r:id="rId489"/>
    <p:sldId id="920" r:id="rId490"/>
    <p:sldId id="928" r:id="rId491"/>
    <p:sldId id="929" r:id="rId492"/>
    <p:sldId id="930" r:id="rId493"/>
    <p:sldId id="931" r:id="rId494"/>
    <p:sldId id="932" r:id="rId495"/>
    <p:sldId id="933" r:id="rId496"/>
    <p:sldId id="934" r:id="rId497"/>
    <p:sldId id="935" r:id="rId498"/>
    <p:sldId id="936" r:id="rId499"/>
    <p:sldId id="937" r:id="rId500"/>
    <p:sldId id="938" r:id="rId501"/>
    <p:sldId id="939" r:id="rId502"/>
    <p:sldId id="940" r:id="rId503"/>
    <p:sldId id="941" r:id="rId504"/>
    <p:sldId id="942" r:id="rId505"/>
    <p:sldId id="943" r:id="rId506"/>
    <p:sldId id="944" r:id="rId507"/>
    <p:sldId id="946" r:id="rId508"/>
    <p:sldId id="947" r:id="rId509"/>
    <p:sldId id="948" r:id="rId510"/>
    <p:sldId id="949" r:id="rId511"/>
    <p:sldId id="950" r:id="rId512"/>
    <p:sldId id="951" r:id="rId513"/>
    <p:sldId id="952" r:id="rId514"/>
    <p:sldId id="953" r:id="rId515"/>
    <p:sldId id="956" r:id="rId516"/>
    <p:sldId id="957" r:id="rId517"/>
    <p:sldId id="958" r:id="rId518"/>
    <p:sldId id="959" r:id="rId519"/>
    <p:sldId id="960" r:id="rId520"/>
    <p:sldId id="961" r:id="rId521"/>
    <p:sldId id="962" r:id="rId522"/>
    <p:sldId id="964" r:id="rId523"/>
    <p:sldId id="965" r:id="rId524"/>
    <p:sldId id="967" r:id="rId525"/>
    <p:sldId id="968" r:id="rId526"/>
    <p:sldId id="969" r:id="rId527"/>
    <p:sldId id="978" r:id="rId528"/>
    <p:sldId id="979" r:id="rId529"/>
    <p:sldId id="980" r:id="rId530"/>
    <p:sldId id="981" r:id="rId531"/>
    <p:sldId id="982" r:id="rId532"/>
    <p:sldId id="983" r:id="rId533"/>
    <p:sldId id="984" r:id="rId534"/>
    <p:sldId id="985" r:id="rId535"/>
    <p:sldId id="986" r:id="rId536"/>
    <p:sldId id="988" r:id="rId537"/>
    <p:sldId id="989" r:id="rId538"/>
    <p:sldId id="990" r:id="rId539"/>
    <p:sldId id="991" r:id="rId540"/>
    <p:sldId id="992" r:id="rId541"/>
    <p:sldId id="993" r:id="rId542"/>
    <p:sldId id="994" r:id="rId543"/>
    <p:sldId id="995" r:id="rId544"/>
    <p:sldId id="998" r:id="rId545"/>
    <p:sldId id="1002" r:id="rId546"/>
    <p:sldId id="1004" r:id="rId547"/>
    <p:sldId id="1005" r:id="rId548"/>
    <p:sldId id="1006" r:id="rId549"/>
    <p:sldId id="1007" r:id="rId550"/>
    <p:sldId id="1008" r:id="rId551"/>
    <p:sldId id="1009" r:id="rId552"/>
    <p:sldId id="1013" r:id="rId553"/>
    <p:sldId id="1014" r:id="rId554"/>
    <p:sldId id="1015" r:id="rId555"/>
    <p:sldId id="1016" r:id="rId556"/>
    <p:sldId id="1017" r:id="rId557"/>
    <p:sldId id="1018" r:id="rId558"/>
    <p:sldId id="1028" r:id="rId559"/>
    <p:sldId id="1029" r:id="rId560"/>
    <p:sldId id="1030" r:id="rId561"/>
    <p:sldId id="1031" r:id="rId562"/>
    <p:sldId id="1032" r:id="rId563"/>
    <p:sldId id="1033" r:id="rId564"/>
    <p:sldId id="1034" r:id="rId565"/>
    <p:sldId id="1035" r:id="rId566"/>
    <p:sldId id="1036" r:id="rId567"/>
    <p:sldId id="1037" r:id="rId568"/>
    <p:sldId id="1038" r:id="rId569"/>
    <p:sldId id="1039" r:id="rId570"/>
    <p:sldId id="1040" r:id="rId571"/>
    <p:sldId id="1042" r:id="rId572"/>
    <p:sldId id="1043" r:id="rId573"/>
    <p:sldId id="1044" r:id="rId574"/>
    <p:sldId id="1045" r:id="rId575"/>
    <p:sldId id="1047" r:id="rId576"/>
    <p:sldId id="1048" r:id="rId577"/>
    <p:sldId id="1049" r:id="rId578"/>
    <p:sldId id="1050" r:id="rId579"/>
    <p:sldId id="1051" r:id="rId580"/>
    <p:sldId id="1052" r:id="rId581"/>
    <p:sldId id="1053" r:id="rId582"/>
    <p:sldId id="1054" r:id="rId583"/>
    <p:sldId id="1055" r:id="rId584"/>
    <p:sldId id="1056" r:id="rId585"/>
    <p:sldId id="1057" r:id="rId586"/>
    <p:sldId id="1058" r:id="rId587"/>
    <p:sldId id="1071" r:id="rId588"/>
    <p:sldId id="1088" r:id="rId589"/>
    <p:sldId id="1098" r:id="rId590"/>
    <p:sldId id="1099" r:id="rId591"/>
    <p:sldId id="1100" r:id="rId592"/>
    <p:sldId id="1101" r:id="rId593"/>
    <p:sldId id="1102" r:id="rId594"/>
    <p:sldId id="1103" r:id="rId595"/>
    <p:sldId id="1104" r:id="rId596"/>
    <p:sldId id="1105" r:id="rId597"/>
    <p:sldId id="1106" r:id="rId598"/>
    <p:sldId id="1107" r:id="rId599"/>
    <p:sldId id="1109" r:id="rId600"/>
    <p:sldId id="1110" r:id="rId601"/>
    <p:sldId id="1111" r:id="rId602"/>
    <p:sldId id="1112" r:id="rId603"/>
    <p:sldId id="1113" r:id="rId604"/>
    <p:sldId id="1114" r:id="rId605"/>
    <p:sldId id="1116" r:id="rId606"/>
    <p:sldId id="1117" r:id="rId607"/>
    <p:sldId id="1119" r:id="rId608"/>
    <p:sldId id="1120" r:id="rId609"/>
    <p:sldId id="1121" r:id="rId610"/>
    <p:sldId id="1123" r:id="rId611"/>
    <p:sldId id="1124" r:id="rId612"/>
    <p:sldId id="1125" r:id="rId613"/>
    <p:sldId id="1126" r:id="rId614"/>
    <p:sldId id="1127" r:id="rId615"/>
    <p:sldId id="1128" r:id="rId616"/>
    <p:sldId id="1129" r:id="rId617"/>
    <p:sldId id="1130" r:id="rId618"/>
    <p:sldId id="1131" r:id="rId619"/>
    <p:sldId id="1133" r:id="rId620"/>
    <p:sldId id="1134" r:id="rId621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94660"/>
  </p:normalViewPr>
  <p:slideViewPr>
    <p:cSldViewPr>
      <p:cViewPr varScale="1">
        <p:scale>
          <a:sx n="84" d="100"/>
          <a:sy n="84" d="100"/>
        </p:scale>
        <p:origin x="61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7.xml"/><Relationship Id="rId21" Type="http://schemas.openxmlformats.org/officeDocument/2006/relationships/slide" Target="slides/slide11.xml"/><Relationship Id="rId324" Type="http://schemas.openxmlformats.org/officeDocument/2006/relationships/slide" Target="slides/slide314.xml"/><Relationship Id="rId531" Type="http://schemas.openxmlformats.org/officeDocument/2006/relationships/slide" Target="slides/slide521.xml"/><Relationship Id="rId170" Type="http://schemas.openxmlformats.org/officeDocument/2006/relationships/slide" Target="slides/slide160.xml"/><Relationship Id="rId268" Type="http://schemas.openxmlformats.org/officeDocument/2006/relationships/slide" Target="slides/slide258.xml"/><Relationship Id="rId475" Type="http://schemas.openxmlformats.org/officeDocument/2006/relationships/slide" Target="slides/slide465.xml"/><Relationship Id="rId32" Type="http://schemas.openxmlformats.org/officeDocument/2006/relationships/slide" Target="slides/slide22.xml"/><Relationship Id="rId128" Type="http://schemas.openxmlformats.org/officeDocument/2006/relationships/slide" Target="slides/slide118.xml"/><Relationship Id="rId335" Type="http://schemas.openxmlformats.org/officeDocument/2006/relationships/slide" Target="slides/slide325.xml"/><Relationship Id="rId542" Type="http://schemas.openxmlformats.org/officeDocument/2006/relationships/slide" Target="slides/slide532.xml"/><Relationship Id="rId181" Type="http://schemas.openxmlformats.org/officeDocument/2006/relationships/slide" Target="slides/slide171.xml"/><Relationship Id="rId402" Type="http://schemas.openxmlformats.org/officeDocument/2006/relationships/slide" Target="slides/slide392.xml"/><Relationship Id="rId279" Type="http://schemas.openxmlformats.org/officeDocument/2006/relationships/slide" Target="slides/slide269.xml"/><Relationship Id="rId486" Type="http://schemas.openxmlformats.org/officeDocument/2006/relationships/slide" Target="slides/slide476.xml"/><Relationship Id="rId43" Type="http://schemas.openxmlformats.org/officeDocument/2006/relationships/slide" Target="slides/slide33.xml"/><Relationship Id="rId139" Type="http://schemas.openxmlformats.org/officeDocument/2006/relationships/slide" Target="slides/slide129.xml"/><Relationship Id="rId346" Type="http://schemas.openxmlformats.org/officeDocument/2006/relationships/slide" Target="slides/slide336.xml"/><Relationship Id="rId553" Type="http://schemas.openxmlformats.org/officeDocument/2006/relationships/slide" Target="slides/slide543.xml"/><Relationship Id="rId192" Type="http://schemas.openxmlformats.org/officeDocument/2006/relationships/slide" Target="slides/slide182.xml"/><Relationship Id="rId206" Type="http://schemas.openxmlformats.org/officeDocument/2006/relationships/slide" Target="slides/slide196.xml"/><Relationship Id="rId413" Type="http://schemas.openxmlformats.org/officeDocument/2006/relationships/slide" Target="slides/slide403.xml"/><Relationship Id="rId497" Type="http://schemas.openxmlformats.org/officeDocument/2006/relationships/slide" Target="slides/slide487.xml"/><Relationship Id="rId620" Type="http://schemas.openxmlformats.org/officeDocument/2006/relationships/slide" Target="slides/slide610.xml"/><Relationship Id="rId357" Type="http://schemas.openxmlformats.org/officeDocument/2006/relationships/slide" Target="slides/slide347.xml"/><Relationship Id="rId54" Type="http://schemas.openxmlformats.org/officeDocument/2006/relationships/slide" Target="slides/slide44.xml"/><Relationship Id="rId217" Type="http://schemas.openxmlformats.org/officeDocument/2006/relationships/slide" Target="slides/slide207.xml"/><Relationship Id="rId564" Type="http://schemas.openxmlformats.org/officeDocument/2006/relationships/slide" Target="slides/slide554.xml"/><Relationship Id="rId424" Type="http://schemas.openxmlformats.org/officeDocument/2006/relationships/slide" Target="slides/slide414.xml"/><Relationship Id="rId270" Type="http://schemas.openxmlformats.org/officeDocument/2006/relationships/slide" Target="slides/slide260.xml"/><Relationship Id="rId65" Type="http://schemas.openxmlformats.org/officeDocument/2006/relationships/slide" Target="slides/slide55.xml"/><Relationship Id="rId130" Type="http://schemas.openxmlformats.org/officeDocument/2006/relationships/slide" Target="slides/slide120.xml"/><Relationship Id="rId368" Type="http://schemas.openxmlformats.org/officeDocument/2006/relationships/slide" Target="slides/slide358.xml"/><Relationship Id="rId575" Type="http://schemas.openxmlformats.org/officeDocument/2006/relationships/slide" Target="slides/slide565.xml"/><Relationship Id="rId228" Type="http://schemas.openxmlformats.org/officeDocument/2006/relationships/slide" Target="slides/slide218.xml"/><Relationship Id="rId435" Type="http://schemas.openxmlformats.org/officeDocument/2006/relationships/slide" Target="slides/slide425.xml"/><Relationship Id="rId281" Type="http://schemas.openxmlformats.org/officeDocument/2006/relationships/slide" Target="slides/slide271.xml"/><Relationship Id="rId502" Type="http://schemas.openxmlformats.org/officeDocument/2006/relationships/slide" Target="slides/slide492.xml"/><Relationship Id="rId76" Type="http://schemas.openxmlformats.org/officeDocument/2006/relationships/slide" Target="slides/slide66.xml"/><Relationship Id="rId141" Type="http://schemas.openxmlformats.org/officeDocument/2006/relationships/slide" Target="slides/slide131.xml"/><Relationship Id="rId379" Type="http://schemas.openxmlformats.org/officeDocument/2006/relationships/slide" Target="slides/slide369.xml"/><Relationship Id="rId586" Type="http://schemas.openxmlformats.org/officeDocument/2006/relationships/slide" Target="slides/slide576.xml"/><Relationship Id="rId7" Type="http://schemas.openxmlformats.org/officeDocument/2006/relationships/slideMaster" Target="slideMasters/slideMaster7.xml"/><Relationship Id="rId239" Type="http://schemas.openxmlformats.org/officeDocument/2006/relationships/slide" Target="slides/slide229.xml"/><Relationship Id="rId446" Type="http://schemas.openxmlformats.org/officeDocument/2006/relationships/slide" Target="slides/slide436.xml"/><Relationship Id="rId292" Type="http://schemas.openxmlformats.org/officeDocument/2006/relationships/slide" Target="slides/slide282.xml"/><Relationship Id="rId306" Type="http://schemas.openxmlformats.org/officeDocument/2006/relationships/slide" Target="slides/slide296.xml"/><Relationship Id="rId87" Type="http://schemas.openxmlformats.org/officeDocument/2006/relationships/slide" Target="slides/slide77.xml"/><Relationship Id="rId513" Type="http://schemas.openxmlformats.org/officeDocument/2006/relationships/slide" Target="slides/slide503.xml"/><Relationship Id="rId597" Type="http://schemas.openxmlformats.org/officeDocument/2006/relationships/slide" Target="slides/slide587.xml"/><Relationship Id="rId152" Type="http://schemas.openxmlformats.org/officeDocument/2006/relationships/slide" Target="slides/slide142.xml"/><Relationship Id="rId457" Type="http://schemas.openxmlformats.org/officeDocument/2006/relationships/slide" Target="slides/slide447.xml"/><Relationship Id="rId14" Type="http://schemas.openxmlformats.org/officeDocument/2006/relationships/slide" Target="slides/slide4.xml"/><Relationship Id="rId317" Type="http://schemas.openxmlformats.org/officeDocument/2006/relationships/slide" Target="slides/slide307.xml"/><Relationship Id="rId524" Type="http://schemas.openxmlformats.org/officeDocument/2006/relationships/slide" Target="slides/slide514.xml"/><Relationship Id="rId98" Type="http://schemas.openxmlformats.org/officeDocument/2006/relationships/slide" Target="slides/slide88.xml"/><Relationship Id="rId163" Type="http://schemas.openxmlformats.org/officeDocument/2006/relationships/slide" Target="slides/slide153.xml"/><Relationship Id="rId370" Type="http://schemas.openxmlformats.org/officeDocument/2006/relationships/slide" Target="slides/slide360.xml"/><Relationship Id="rId230" Type="http://schemas.openxmlformats.org/officeDocument/2006/relationships/slide" Target="slides/slide220.xml"/><Relationship Id="rId468" Type="http://schemas.openxmlformats.org/officeDocument/2006/relationships/slide" Target="slides/slide458.xml"/><Relationship Id="rId25" Type="http://schemas.openxmlformats.org/officeDocument/2006/relationships/slide" Target="slides/slide15.xml"/><Relationship Id="rId328" Type="http://schemas.openxmlformats.org/officeDocument/2006/relationships/slide" Target="slides/slide318.xml"/><Relationship Id="rId535" Type="http://schemas.openxmlformats.org/officeDocument/2006/relationships/slide" Target="slides/slide525.xml"/><Relationship Id="rId174" Type="http://schemas.openxmlformats.org/officeDocument/2006/relationships/slide" Target="slides/slide164.xml"/><Relationship Id="rId381" Type="http://schemas.openxmlformats.org/officeDocument/2006/relationships/slide" Target="slides/slide371.xml"/><Relationship Id="rId602" Type="http://schemas.openxmlformats.org/officeDocument/2006/relationships/slide" Target="slides/slide592.xml"/><Relationship Id="rId241" Type="http://schemas.openxmlformats.org/officeDocument/2006/relationships/slide" Target="slides/slide231.xml"/><Relationship Id="rId479" Type="http://schemas.openxmlformats.org/officeDocument/2006/relationships/slide" Target="slides/slide469.xml"/><Relationship Id="rId36" Type="http://schemas.openxmlformats.org/officeDocument/2006/relationships/slide" Target="slides/slide26.xml"/><Relationship Id="rId283" Type="http://schemas.openxmlformats.org/officeDocument/2006/relationships/slide" Target="slides/slide273.xml"/><Relationship Id="rId339" Type="http://schemas.openxmlformats.org/officeDocument/2006/relationships/slide" Target="slides/slide329.xml"/><Relationship Id="rId490" Type="http://schemas.openxmlformats.org/officeDocument/2006/relationships/slide" Target="slides/slide480.xml"/><Relationship Id="rId504" Type="http://schemas.openxmlformats.org/officeDocument/2006/relationships/slide" Target="slides/slide494.xml"/><Relationship Id="rId546" Type="http://schemas.openxmlformats.org/officeDocument/2006/relationships/slide" Target="slides/slide536.xml"/><Relationship Id="rId78" Type="http://schemas.openxmlformats.org/officeDocument/2006/relationships/slide" Target="slides/slide68.xml"/><Relationship Id="rId101" Type="http://schemas.openxmlformats.org/officeDocument/2006/relationships/slide" Target="slides/slide91.xml"/><Relationship Id="rId143" Type="http://schemas.openxmlformats.org/officeDocument/2006/relationships/slide" Target="slides/slide133.xml"/><Relationship Id="rId185" Type="http://schemas.openxmlformats.org/officeDocument/2006/relationships/slide" Target="slides/slide175.xml"/><Relationship Id="rId350" Type="http://schemas.openxmlformats.org/officeDocument/2006/relationships/slide" Target="slides/slide340.xml"/><Relationship Id="rId406" Type="http://schemas.openxmlformats.org/officeDocument/2006/relationships/slide" Target="slides/slide396.xml"/><Relationship Id="rId588" Type="http://schemas.openxmlformats.org/officeDocument/2006/relationships/slide" Target="slides/slide578.xml"/><Relationship Id="rId9" Type="http://schemas.openxmlformats.org/officeDocument/2006/relationships/slideMaster" Target="slideMasters/slideMaster9.xml"/><Relationship Id="rId210" Type="http://schemas.openxmlformats.org/officeDocument/2006/relationships/slide" Target="slides/slide200.xml"/><Relationship Id="rId392" Type="http://schemas.openxmlformats.org/officeDocument/2006/relationships/slide" Target="slides/slide382.xml"/><Relationship Id="rId448" Type="http://schemas.openxmlformats.org/officeDocument/2006/relationships/slide" Target="slides/slide438.xml"/><Relationship Id="rId613" Type="http://schemas.openxmlformats.org/officeDocument/2006/relationships/slide" Target="slides/slide603.xml"/><Relationship Id="rId252" Type="http://schemas.openxmlformats.org/officeDocument/2006/relationships/slide" Target="slides/slide242.xml"/><Relationship Id="rId294" Type="http://schemas.openxmlformats.org/officeDocument/2006/relationships/slide" Target="slides/slide284.xml"/><Relationship Id="rId308" Type="http://schemas.openxmlformats.org/officeDocument/2006/relationships/slide" Target="slides/slide298.xml"/><Relationship Id="rId515" Type="http://schemas.openxmlformats.org/officeDocument/2006/relationships/slide" Target="slides/slide505.xml"/><Relationship Id="rId47" Type="http://schemas.openxmlformats.org/officeDocument/2006/relationships/slide" Target="slides/slide37.xml"/><Relationship Id="rId89" Type="http://schemas.openxmlformats.org/officeDocument/2006/relationships/slide" Target="slides/slide79.xml"/><Relationship Id="rId112" Type="http://schemas.openxmlformats.org/officeDocument/2006/relationships/slide" Target="slides/slide102.xml"/><Relationship Id="rId154" Type="http://schemas.openxmlformats.org/officeDocument/2006/relationships/slide" Target="slides/slide144.xml"/><Relationship Id="rId361" Type="http://schemas.openxmlformats.org/officeDocument/2006/relationships/slide" Target="slides/slide351.xml"/><Relationship Id="rId557" Type="http://schemas.openxmlformats.org/officeDocument/2006/relationships/slide" Target="slides/slide547.xml"/><Relationship Id="rId599" Type="http://schemas.openxmlformats.org/officeDocument/2006/relationships/slide" Target="slides/slide589.xml"/><Relationship Id="rId196" Type="http://schemas.openxmlformats.org/officeDocument/2006/relationships/slide" Target="slides/slide186.xml"/><Relationship Id="rId417" Type="http://schemas.openxmlformats.org/officeDocument/2006/relationships/slide" Target="slides/slide407.xml"/><Relationship Id="rId459" Type="http://schemas.openxmlformats.org/officeDocument/2006/relationships/slide" Target="slides/slide449.xml"/><Relationship Id="rId624" Type="http://schemas.openxmlformats.org/officeDocument/2006/relationships/theme" Target="theme/theme1.xml"/><Relationship Id="rId16" Type="http://schemas.openxmlformats.org/officeDocument/2006/relationships/slide" Target="slides/slide6.xml"/><Relationship Id="rId221" Type="http://schemas.openxmlformats.org/officeDocument/2006/relationships/slide" Target="slides/slide211.xml"/><Relationship Id="rId263" Type="http://schemas.openxmlformats.org/officeDocument/2006/relationships/slide" Target="slides/slide253.xml"/><Relationship Id="rId319" Type="http://schemas.openxmlformats.org/officeDocument/2006/relationships/slide" Target="slides/slide309.xml"/><Relationship Id="rId470" Type="http://schemas.openxmlformats.org/officeDocument/2006/relationships/slide" Target="slides/slide460.xml"/><Relationship Id="rId526" Type="http://schemas.openxmlformats.org/officeDocument/2006/relationships/slide" Target="slides/slide516.xml"/><Relationship Id="rId58" Type="http://schemas.openxmlformats.org/officeDocument/2006/relationships/slide" Target="slides/slide48.xml"/><Relationship Id="rId123" Type="http://schemas.openxmlformats.org/officeDocument/2006/relationships/slide" Target="slides/slide113.xml"/><Relationship Id="rId330" Type="http://schemas.openxmlformats.org/officeDocument/2006/relationships/slide" Target="slides/slide320.xml"/><Relationship Id="rId568" Type="http://schemas.openxmlformats.org/officeDocument/2006/relationships/slide" Target="slides/slide558.xml"/><Relationship Id="rId165" Type="http://schemas.openxmlformats.org/officeDocument/2006/relationships/slide" Target="slides/slide155.xml"/><Relationship Id="rId372" Type="http://schemas.openxmlformats.org/officeDocument/2006/relationships/slide" Target="slides/slide362.xml"/><Relationship Id="rId428" Type="http://schemas.openxmlformats.org/officeDocument/2006/relationships/slide" Target="slides/slide418.xml"/><Relationship Id="rId232" Type="http://schemas.openxmlformats.org/officeDocument/2006/relationships/slide" Target="slides/slide222.xml"/><Relationship Id="rId274" Type="http://schemas.openxmlformats.org/officeDocument/2006/relationships/slide" Target="slides/slide264.xml"/><Relationship Id="rId481" Type="http://schemas.openxmlformats.org/officeDocument/2006/relationships/slide" Target="slides/slide471.xml"/><Relationship Id="rId27" Type="http://schemas.openxmlformats.org/officeDocument/2006/relationships/slide" Target="slides/slide17.xml"/><Relationship Id="rId69" Type="http://schemas.openxmlformats.org/officeDocument/2006/relationships/slide" Target="slides/slide59.xml"/><Relationship Id="rId134" Type="http://schemas.openxmlformats.org/officeDocument/2006/relationships/slide" Target="slides/slide124.xml"/><Relationship Id="rId537" Type="http://schemas.openxmlformats.org/officeDocument/2006/relationships/slide" Target="slides/slide527.xml"/><Relationship Id="rId579" Type="http://schemas.openxmlformats.org/officeDocument/2006/relationships/slide" Target="slides/slide569.xml"/><Relationship Id="rId80" Type="http://schemas.openxmlformats.org/officeDocument/2006/relationships/slide" Target="slides/slide70.xml"/><Relationship Id="rId176" Type="http://schemas.openxmlformats.org/officeDocument/2006/relationships/slide" Target="slides/slide166.xml"/><Relationship Id="rId341" Type="http://schemas.openxmlformats.org/officeDocument/2006/relationships/slide" Target="slides/slide331.xml"/><Relationship Id="rId383" Type="http://schemas.openxmlformats.org/officeDocument/2006/relationships/slide" Target="slides/slide373.xml"/><Relationship Id="rId439" Type="http://schemas.openxmlformats.org/officeDocument/2006/relationships/slide" Target="slides/slide429.xml"/><Relationship Id="rId590" Type="http://schemas.openxmlformats.org/officeDocument/2006/relationships/slide" Target="slides/slide580.xml"/><Relationship Id="rId604" Type="http://schemas.openxmlformats.org/officeDocument/2006/relationships/slide" Target="slides/slide594.xml"/><Relationship Id="rId201" Type="http://schemas.openxmlformats.org/officeDocument/2006/relationships/slide" Target="slides/slide191.xml"/><Relationship Id="rId243" Type="http://schemas.openxmlformats.org/officeDocument/2006/relationships/slide" Target="slides/slide233.xml"/><Relationship Id="rId285" Type="http://schemas.openxmlformats.org/officeDocument/2006/relationships/slide" Target="slides/slide275.xml"/><Relationship Id="rId450" Type="http://schemas.openxmlformats.org/officeDocument/2006/relationships/slide" Target="slides/slide440.xml"/><Relationship Id="rId506" Type="http://schemas.openxmlformats.org/officeDocument/2006/relationships/slide" Target="slides/slide496.xml"/><Relationship Id="rId38" Type="http://schemas.openxmlformats.org/officeDocument/2006/relationships/slide" Target="slides/slide28.xml"/><Relationship Id="rId103" Type="http://schemas.openxmlformats.org/officeDocument/2006/relationships/slide" Target="slides/slide93.xml"/><Relationship Id="rId310" Type="http://schemas.openxmlformats.org/officeDocument/2006/relationships/slide" Target="slides/slide300.xml"/><Relationship Id="rId492" Type="http://schemas.openxmlformats.org/officeDocument/2006/relationships/slide" Target="slides/slide482.xml"/><Relationship Id="rId548" Type="http://schemas.openxmlformats.org/officeDocument/2006/relationships/slide" Target="slides/slide538.xml"/><Relationship Id="rId91" Type="http://schemas.openxmlformats.org/officeDocument/2006/relationships/slide" Target="slides/slide81.xml"/><Relationship Id="rId145" Type="http://schemas.openxmlformats.org/officeDocument/2006/relationships/slide" Target="slides/slide135.xml"/><Relationship Id="rId187" Type="http://schemas.openxmlformats.org/officeDocument/2006/relationships/slide" Target="slides/slide177.xml"/><Relationship Id="rId352" Type="http://schemas.openxmlformats.org/officeDocument/2006/relationships/slide" Target="slides/slide342.xml"/><Relationship Id="rId394" Type="http://schemas.openxmlformats.org/officeDocument/2006/relationships/slide" Target="slides/slide384.xml"/><Relationship Id="rId408" Type="http://schemas.openxmlformats.org/officeDocument/2006/relationships/slide" Target="slides/slide398.xml"/><Relationship Id="rId615" Type="http://schemas.openxmlformats.org/officeDocument/2006/relationships/slide" Target="slides/slide605.xml"/><Relationship Id="rId212" Type="http://schemas.openxmlformats.org/officeDocument/2006/relationships/slide" Target="slides/slide202.xml"/><Relationship Id="rId254" Type="http://schemas.openxmlformats.org/officeDocument/2006/relationships/slide" Target="slides/slide244.xml"/><Relationship Id="rId49" Type="http://schemas.openxmlformats.org/officeDocument/2006/relationships/slide" Target="slides/slide39.xml"/><Relationship Id="rId114" Type="http://schemas.openxmlformats.org/officeDocument/2006/relationships/slide" Target="slides/slide104.xml"/><Relationship Id="rId296" Type="http://schemas.openxmlformats.org/officeDocument/2006/relationships/slide" Target="slides/slide286.xml"/><Relationship Id="rId461" Type="http://schemas.openxmlformats.org/officeDocument/2006/relationships/slide" Target="slides/slide451.xml"/><Relationship Id="rId517" Type="http://schemas.openxmlformats.org/officeDocument/2006/relationships/slide" Target="slides/slide507.xml"/><Relationship Id="rId559" Type="http://schemas.openxmlformats.org/officeDocument/2006/relationships/slide" Target="slides/slide549.xml"/><Relationship Id="rId60" Type="http://schemas.openxmlformats.org/officeDocument/2006/relationships/slide" Target="slides/slide50.xml"/><Relationship Id="rId156" Type="http://schemas.openxmlformats.org/officeDocument/2006/relationships/slide" Target="slides/slide146.xml"/><Relationship Id="rId198" Type="http://schemas.openxmlformats.org/officeDocument/2006/relationships/slide" Target="slides/slide188.xml"/><Relationship Id="rId321" Type="http://schemas.openxmlformats.org/officeDocument/2006/relationships/slide" Target="slides/slide311.xml"/><Relationship Id="rId363" Type="http://schemas.openxmlformats.org/officeDocument/2006/relationships/slide" Target="slides/slide353.xml"/><Relationship Id="rId419" Type="http://schemas.openxmlformats.org/officeDocument/2006/relationships/slide" Target="slides/slide409.xml"/><Relationship Id="rId570" Type="http://schemas.openxmlformats.org/officeDocument/2006/relationships/slide" Target="slides/slide560.xml"/><Relationship Id="rId223" Type="http://schemas.openxmlformats.org/officeDocument/2006/relationships/slide" Target="slides/slide213.xml"/><Relationship Id="rId430" Type="http://schemas.openxmlformats.org/officeDocument/2006/relationships/slide" Target="slides/slide420.xml"/><Relationship Id="rId18" Type="http://schemas.openxmlformats.org/officeDocument/2006/relationships/slide" Target="slides/slide8.xml"/><Relationship Id="rId265" Type="http://schemas.openxmlformats.org/officeDocument/2006/relationships/slide" Target="slides/slide255.xml"/><Relationship Id="rId472" Type="http://schemas.openxmlformats.org/officeDocument/2006/relationships/slide" Target="slides/slide462.xml"/><Relationship Id="rId528" Type="http://schemas.openxmlformats.org/officeDocument/2006/relationships/slide" Target="slides/slide518.xml"/><Relationship Id="rId125" Type="http://schemas.openxmlformats.org/officeDocument/2006/relationships/slide" Target="slides/slide115.xml"/><Relationship Id="rId167" Type="http://schemas.openxmlformats.org/officeDocument/2006/relationships/slide" Target="slides/slide157.xml"/><Relationship Id="rId332" Type="http://schemas.openxmlformats.org/officeDocument/2006/relationships/slide" Target="slides/slide322.xml"/><Relationship Id="rId374" Type="http://schemas.openxmlformats.org/officeDocument/2006/relationships/slide" Target="slides/slide364.xml"/><Relationship Id="rId581" Type="http://schemas.openxmlformats.org/officeDocument/2006/relationships/slide" Target="slides/slide571.xml"/><Relationship Id="rId71" Type="http://schemas.openxmlformats.org/officeDocument/2006/relationships/slide" Target="slides/slide61.xml"/><Relationship Id="rId234" Type="http://schemas.openxmlformats.org/officeDocument/2006/relationships/slide" Target="slides/slide22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276" Type="http://schemas.openxmlformats.org/officeDocument/2006/relationships/slide" Target="slides/slide266.xml"/><Relationship Id="rId441" Type="http://schemas.openxmlformats.org/officeDocument/2006/relationships/slide" Target="slides/slide431.xml"/><Relationship Id="rId483" Type="http://schemas.openxmlformats.org/officeDocument/2006/relationships/slide" Target="slides/slide473.xml"/><Relationship Id="rId539" Type="http://schemas.openxmlformats.org/officeDocument/2006/relationships/slide" Target="slides/slide529.xml"/><Relationship Id="rId40" Type="http://schemas.openxmlformats.org/officeDocument/2006/relationships/slide" Target="slides/slide30.xml"/><Relationship Id="rId136" Type="http://schemas.openxmlformats.org/officeDocument/2006/relationships/slide" Target="slides/slide126.xml"/><Relationship Id="rId178" Type="http://schemas.openxmlformats.org/officeDocument/2006/relationships/slide" Target="slides/slide168.xml"/><Relationship Id="rId301" Type="http://schemas.openxmlformats.org/officeDocument/2006/relationships/slide" Target="slides/slide291.xml"/><Relationship Id="rId343" Type="http://schemas.openxmlformats.org/officeDocument/2006/relationships/slide" Target="slides/slide333.xml"/><Relationship Id="rId550" Type="http://schemas.openxmlformats.org/officeDocument/2006/relationships/slide" Target="slides/slide540.xml"/><Relationship Id="rId82" Type="http://schemas.openxmlformats.org/officeDocument/2006/relationships/slide" Target="slides/slide72.xml"/><Relationship Id="rId203" Type="http://schemas.openxmlformats.org/officeDocument/2006/relationships/slide" Target="slides/slide193.xml"/><Relationship Id="rId385" Type="http://schemas.openxmlformats.org/officeDocument/2006/relationships/slide" Target="slides/slide375.xml"/><Relationship Id="rId592" Type="http://schemas.openxmlformats.org/officeDocument/2006/relationships/slide" Target="slides/slide582.xml"/><Relationship Id="rId606" Type="http://schemas.openxmlformats.org/officeDocument/2006/relationships/slide" Target="slides/slide596.xml"/><Relationship Id="rId245" Type="http://schemas.openxmlformats.org/officeDocument/2006/relationships/slide" Target="slides/slide235.xml"/><Relationship Id="rId287" Type="http://schemas.openxmlformats.org/officeDocument/2006/relationships/slide" Target="slides/slide277.xml"/><Relationship Id="rId410" Type="http://schemas.openxmlformats.org/officeDocument/2006/relationships/slide" Target="slides/slide400.xml"/><Relationship Id="rId452" Type="http://schemas.openxmlformats.org/officeDocument/2006/relationships/slide" Target="slides/slide442.xml"/><Relationship Id="rId494" Type="http://schemas.openxmlformats.org/officeDocument/2006/relationships/slide" Target="slides/slide484.xml"/><Relationship Id="rId508" Type="http://schemas.openxmlformats.org/officeDocument/2006/relationships/slide" Target="slides/slide498.xml"/><Relationship Id="rId105" Type="http://schemas.openxmlformats.org/officeDocument/2006/relationships/slide" Target="slides/slide95.xml"/><Relationship Id="rId147" Type="http://schemas.openxmlformats.org/officeDocument/2006/relationships/slide" Target="slides/slide137.xml"/><Relationship Id="rId312" Type="http://schemas.openxmlformats.org/officeDocument/2006/relationships/slide" Target="slides/slide302.xml"/><Relationship Id="rId354" Type="http://schemas.openxmlformats.org/officeDocument/2006/relationships/slide" Target="slides/slide344.xml"/><Relationship Id="rId51" Type="http://schemas.openxmlformats.org/officeDocument/2006/relationships/slide" Target="slides/slide41.xml"/><Relationship Id="rId93" Type="http://schemas.openxmlformats.org/officeDocument/2006/relationships/slide" Target="slides/slide83.xml"/><Relationship Id="rId189" Type="http://schemas.openxmlformats.org/officeDocument/2006/relationships/slide" Target="slides/slide179.xml"/><Relationship Id="rId396" Type="http://schemas.openxmlformats.org/officeDocument/2006/relationships/slide" Target="slides/slide386.xml"/><Relationship Id="rId561" Type="http://schemas.openxmlformats.org/officeDocument/2006/relationships/slide" Target="slides/slide551.xml"/><Relationship Id="rId617" Type="http://schemas.openxmlformats.org/officeDocument/2006/relationships/slide" Target="slides/slide607.xml"/><Relationship Id="rId214" Type="http://schemas.openxmlformats.org/officeDocument/2006/relationships/slide" Target="slides/slide204.xml"/><Relationship Id="rId256" Type="http://schemas.openxmlformats.org/officeDocument/2006/relationships/slide" Target="slides/slide246.xml"/><Relationship Id="rId298" Type="http://schemas.openxmlformats.org/officeDocument/2006/relationships/slide" Target="slides/slide288.xml"/><Relationship Id="rId421" Type="http://schemas.openxmlformats.org/officeDocument/2006/relationships/slide" Target="slides/slide411.xml"/><Relationship Id="rId463" Type="http://schemas.openxmlformats.org/officeDocument/2006/relationships/slide" Target="slides/slide453.xml"/><Relationship Id="rId519" Type="http://schemas.openxmlformats.org/officeDocument/2006/relationships/slide" Target="slides/slide509.xml"/><Relationship Id="rId116" Type="http://schemas.openxmlformats.org/officeDocument/2006/relationships/slide" Target="slides/slide106.xml"/><Relationship Id="rId158" Type="http://schemas.openxmlformats.org/officeDocument/2006/relationships/slide" Target="slides/slide148.xml"/><Relationship Id="rId323" Type="http://schemas.openxmlformats.org/officeDocument/2006/relationships/slide" Target="slides/slide313.xml"/><Relationship Id="rId530" Type="http://schemas.openxmlformats.org/officeDocument/2006/relationships/slide" Target="slides/slide520.xml"/><Relationship Id="rId20" Type="http://schemas.openxmlformats.org/officeDocument/2006/relationships/slide" Target="slides/slide10.xml"/><Relationship Id="rId62" Type="http://schemas.openxmlformats.org/officeDocument/2006/relationships/slide" Target="slides/slide52.xml"/><Relationship Id="rId365" Type="http://schemas.openxmlformats.org/officeDocument/2006/relationships/slide" Target="slides/slide355.xml"/><Relationship Id="rId572" Type="http://schemas.openxmlformats.org/officeDocument/2006/relationships/slide" Target="slides/slide562.xml"/><Relationship Id="rId225" Type="http://schemas.openxmlformats.org/officeDocument/2006/relationships/slide" Target="slides/slide215.xml"/><Relationship Id="rId267" Type="http://schemas.openxmlformats.org/officeDocument/2006/relationships/slide" Target="slides/slide257.xml"/><Relationship Id="rId432" Type="http://schemas.openxmlformats.org/officeDocument/2006/relationships/slide" Target="slides/slide422.xml"/><Relationship Id="rId474" Type="http://schemas.openxmlformats.org/officeDocument/2006/relationships/slide" Target="slides/slide464.xml"/><Relationship Id="rId127" Type="http://schemas.openxmlformats.org/officeDocument/2006/relationships/slide" Target="slides/slide117.xml"/><Relationship Id="rId31" Type="http://schemas.openxmlformats.org/officeDocument/2006/relationships/slide" Target="slides/slide21.xml"/><Relationship Id="rId73" Type="http://schemas.openxmlformats.org/officeDocument/2006/relationships/slide" Target="slides/slide63.xml"/><Relationship Id="rId169" Type="http://schemas.openxmlformats.org/officeDocument/2006/relationships/slide" Target="slides/slide159.xml"/><Relationship Id="rId334" Type="http://schemas.openxmlformats.org/officeDocument/2006/relationships/slide" Target="slides/slide324.xml"/><Relationship Id="rId376" Type="http://schemas.openxmlformats.org/officeDocument/2006/relationships/slide" Target="slides/slide366.xml"/><Relationship Id="rId541" Type="http://schemas.openxmlformats.org/officeDocument/2006/relationships/slide" Target="slides/slide531.xml"/><Relationship Id="rId583" Type="http://schemas.openxmlformats.org/officeDocument/2006/relationships/slide" Target="slides/slide573.xml"/><Relationship Id="rId4" Type="http://schemas.openxmlformats.org/officeDocument/2006/relationships/slideMaster" Target="slideMasters/slideMaster4.xml"/><Relationship Id="rId180" Type="http://schemas.openxmlformats.org/officeDocument/2006/relationships/slide" Target="slides/slide170.xml"/><Relationship Id="rId236" Type="http://schemas.openxmlformats.org/officeDocument/2006/relationships/slide" Target="slides/slide226.xml"/><Relationship Id="rId278" Type="http://schemas.openxmlformats.org/officeDocument/2006/relationships/slide" Target="slides/slide268.xml"/><Relationship Id="rId401" Type="http://schemas.openxmlformats.org/officeDocument/2006/relationships/slide" Target="slides/slide391.xml"/><Relationship Id="rId443" Type="http://schemas.openxmlformats.org/officeDocument/2006/relationships/slide" Target="slides/slide433.xml"/><Relationship Id="rId303" Type="http://schemas.openxmlformats.org/officeDocument/2006/relationships/slide" Target="slides/slide293.xml"/><Relationship Id="rId485" Type="http://schemas.openxmlformats.org/officeDocument/2006/relationships/slide" Target="slides/slide475.xml"/><Relationship Id="rId42" Type="http://schemas.openxmlformats.org/officeDocument/2006/relationships/slide" Target="slides/slide32.xml"/><Relationship Id="rId84" Type="http://schemas.openxmlformats.org/officeDocument/2006/relationships/slide" Target="slides/slide74.xml"/><Relationship Id="rId138" Type="http://schemas.openxmlformats.org/officeDocument/2006/relationships/slide" Target="slides/slide128.xml"/><Relationship Id="rId345" Type="http://schemas.openxmlformats.org/officeDocument/2006/relationships/slide" Target="slides/slide335.xml"/><Relationship Id="rId387" Type="http://schemas.openxmlformats.org/officeDocument/2006/relationships/slide" Target="slides/slide377.xml"/><Relationship Id="rId510" Type="http://schemas.openxmlformats.org/officeDocument/2006/relationships/slide" Target="slides/slide500.xml"/><Relationship Id="rId552" Type="http://schemas.openxmlformats.org/officeDocument/2006/relationships/slide" Target="slides/slide542.xml"/><Relationship Id="rId594" Type="http://schemas.openxmlformats.org/officeDocument/2006/relationships/slide" Target="slides/slide584.xml"/><Relationship Id="rId608" Type="http://schemas.openxmlformats.org/officeDocument/2006/relationships/slide" Target="slides/slide598.xml"/><Relationship Id="rId191" Type="http://schemas.openxmlformats.org/officeDocument/2006/relationships/slide" Target="slides/slide181.xml"/><Relationship Id="rId205" Type="http://schemas.openxmlformats.org/officeDocument/2006/relationships/slide" Target="slides/slide195.xml"/><Relationship Id="rId247" Type="http://schemas.openxmlformats.org/officeDocument/2006/relationships/slide" Target="slides/slide237.xml"/><Relationship Id="rId412" Type="http://schemas.openxmlformats.org/officeDocument/2006/relationships/slide" Target="slides/slide402.xml"/><Relationship Id="rId107" Type="http://schemas.openxmlformats.org/officeDocument/2006/relationships/slide" Target="slides/slide97.xml"/><Relationship Id="rId289" Type="http://schemas.openxmlformats.org/officeDocument/2006/relationships/slide" Target="slides/slide279.xml"/><Relationship Id="rId454" Type="http://schemas.openxmlformats.org/officeDocument/2006/relationships/slide" Target="slides/slide444.xml"/><Relationship Id="rId496" Type="http://schemas.openxmlformats.org/officeDocument/2006/relationships/slide" Target="slides/slide486.xml"/><Relationship Id="rId11" Type="http://schemas.openxmlformats.org/officeDocument/2006/relationships/slide" Target="slides/slide1.xml"/><Relationship Id="rId53" Type="http://schemas.openxmlformats.org/officeDocument/2006/relationships/slide" Target="slides/slide43.xml"/><Relationship Id="rId149" Type="http://schemas.openxmlformats.org/officeDocument/2006/relationships/slide" Target="slides/slide139.xml"/><Relationship Id="rId314" Type="http://schemas.openxmlformats.org/officeDocument/2006/relationships/slide" Target="slides/slide304.xml"/><Relationship Id="rId356" Type="http://schemas.openxmlformats.org/officeDocument/2006/relationships/slide" Target="slides/slide346.xml"/><Relationship Id="rId398" Type="http://schemas.openxmlformats.org/officeDocument/2006/relationships/slide" Target="slides/slide388.xml"/><Relationship Id="rId521" Type="http://schemas.openxmlformats.org/officeDocument/2006/relationships/slide" Target="slides/slide511.xml"/><Relationship Id="rId563" Type="http://schemas.openxmlformats.org/officeDocument/2006/relationships/slide" Target="slides/slide553.xml"/><Relationship Id="rId619" Type="http://schemas.openxmlformats.org/officeDocument/2006/relationships/slide" Target="slides/slide609.xml"/><Relationship Id="rId95" Type="http://schemas.openxmlformats.org/officeDocument/2006/relationships/slide" Target="slides/slide85.xml"/><Relationship Id="rId160" Type="http://schemas.openxmlformats.org/officeDocument/2006/relationships/slide" Target="slides/slide150.xml"/><Relationship Id="rId216" Type="http://schemas.openxmlformats.org/officeDocument/2006/relationships/slide" Target="slides/slide206.xml"/><Relationship Id="rId423" Type="http://schemas.openxmlformats.org/officeDocument/2006/relationships/slide" Target="slides/slide413.xml"/><Relationship Id="rId258" Type="http://schemas.openxmlformats.org/officeDocument/2006/relationships/slide" Target="slides/slide248.xml"/><Relationship Id="rId465" Type="http://schemas.openxmlformats.org/officeDocument/2006/relationships/slide" Target="slides/slide455.xml"/><Relationship Id="rId22" Type="http://schemas.openxmlformats.org/officeDocument/2006/relationships/slide" Target="slides/slide12.xml"/><Relationship Id="rId64" Type="http://schemas.openxmlformats.org/officeDocument/2006/relationships/slide" Target="slides/slide54.xml"/><Relationship Id="rId118" Type="http://schemas.openxmlformats.org/officeDocument/2006/relationships/slide" Target="slides/slide108.xml"/><Relationship Id="rId325" Type="http://schemas.openxmlformats.org/officeDocument/2006/relationships/slide" Target="slides/slide315.xml"/><Relationship Id="rId367" Type="http://schemas.openxmlformats.org/officeDocument/2006/relationships/slide" Target="slides/slide357.xml"/><Relationship Id="rId532" Type="http://schemas.openxmlformats.org/officeDocument/2006/relationships/slide" Target="slides/slide522.xml"/><Relationship Id="rId574" Type="http://schemas.openxmlformats.org/officeDocument/2006/relationships/slide" Target="slides/slide564.xml"/><Relationship Id="rId171" Type="http://schemas.openxmlformats.org/officeDocument/2006/relationships/slide" Target="slides/slide161.xml"/><Relationship Id="rId227" Type="http://schemas.openxmlformats.org/officeDocument/2006/relationships/slide" Target="slides/slide217.xml"/><Relationship Id="rId269" Type="http://schemas.openxmlformats.org/officeDocument/2006/relationships/slide" Target="slides/slide259.xml"/><Relationship Id="rId434" Type="http://schemas.openxmlformats.org/officeDocument/2006/relationships/slide" Target="slides/slide424.xml"/><Relationship Id="rId476" Type="http://schemas.openxmlformats.org/officeDocument/2006/relationships/slide" Target="slides/slide466.xml"/><Relationship Id="rId33" Type="http://schemas.openxmlformats.org/officeDocument/2006/relationships/slide" Target="slides/slide23.xml"/><Relationship Id="rId129" Type="http://schemas.openxmlformats.org/officeDocument/2006/relationships/slide" Target="slides/slide119.xml"/><Relationship Id="rId280" Type="http://schemas.openxmlformats.org/officeDocument/2006/relationships/slide" Target="slides/slide270.xml"/><Relationship Id="rId336" Type="http://schemas.openxmlformats.org/officeDocument/2006/relationships/slide" Target="slides/slide326.xml"/><Relationship Id="rId501" Type="http://schemas.openxmlformats.org/officeDocument/2006/relationships/slide" Target="slides/slide491.xml"/><Relationship Id="rId543" Type="http://schemas.openxmlformats.org/officeDocument/2006/relationships/slide" Target="slides/slide533.xml"/><Relationship Id="rId75" Type="http://schemas.openxmlformats.org/officeDocument/2006/relationships/slide" Target="slides/slide65.xml"/><Relationship Id="rId140" Type="http://schemas.openxmlformats.org/officeDocument/2006/relationships/slide" Target="slides/slide130.xml"/><Relationship Id="rId182" Type="http://schemas.openxmlformats.org/officeDocument/2006/relationships/slide" Target="slides/slide172.xml"/><Relationship Id="rId378" Type="http://schemas.openxmlformats.org/officeDocument/2006/relationships/slide" Target="slides/slide368.xml"/><Relationship Id="rId403" Type="http://schemas.openxmlformats.org/officeDocument/2006/relationships/slide" Target="slides/slide393.xml"/><Relationship Id="rId585" Type="http://schemas.openxmlformats.org/officeDocument/2006/relationships/slide" Target="slides/slide575.xml"/><Relationship Id="rId6" Type="http://schemas.openxmlformats.org/officeDocument/2006/relationships/slideMaster" Target="slideMasters/slideMaster6.xml"/><Relationship Id="rId238" Type="http://schemas.openxmlformats.org/officeDocument/2006/relationships/slide" Target="slides/slide228.xml"/><Relationship Id="rId445" Type="http://schemas.openxmlformats.org/officeDocument/2006/relationships/slide" Target="slides/slide435.xml"/><Relationship Id="rId487" Type="http://schemas.openxmlformats.org/officeDocument/2006/relationships/slide" Target="slides/slide477.xml"/><Relationship Id="rId610" Type="http://schemas.openxmlformats.org/officeDocument/2006/relationships/slide" Target="slides/slide600.xml"/><Relationship Id="rId291" Type="http://schemas.openxmlformats.org/officeDocument/2006/relationships/slide" Target="slides/slide281.xml"/><Relationship Id="rId305" Type="http://schemas.openxmlformats.org/officeDocument/2006/relationships/slide" Target="slides/slide295.xml"/><Relationship Id="rId347" Type="http://schemas.openxmlformats.org/officeDocument/2006/relationships/slide" Target="slides/slide337.xml"/><Relationship Id="rId512" Type="http://schemas.openxmlformats.org/officeDocument/2006/relationships/slide" Target="slides/slide502.xml"/><Relationship Id="rId44" Type="http://schemas.openxmlformats.org/officeDocument/2006/relationships/slide" Target="slides/slide34.xml"/><Relationship Id="rId86" Type="http://schemas.openxmlformats.org/officeDocument/2006/relationships/slide" Target="slides/slide76.xml"/><Relationship Id="rId151" Type="http://schemas.openxmlformats.org/officeDocument/2006/relationships/slide" Target="slides/slide141.xml"/><Relationship Id="rId389" Type="http://schemas.openxmlformats.org/officeDocument/2006/relationships/slide" Target="slides/slide379.xml"/><Relationship Id="rId554" Type="http://schemas.openxmlformats.org/officeDocument/2006/relationships/slide" Target="slides/slide544.xml"/><Relationship Id="rId596" Type="http://schemas.openxmlformats.org/officeDocument/2006/relationships/slide" Target="slides/slide586.xml"/><Relationship Id="rId193" Type="http://schemas.openxmlformats.org/officeDocument/2006/relationships/slide" Target="slides/slide183.xml"/><Relationship Id="rId207" Type="http://schemas.openxmlformats.org/officeDocument/2006/relationships/slide" Target="slides/slide197.xml"/><Relationship Id="rId249" Type="http://schemas.openxmlformats.org/officeDocument/2006/relationships/slide" Target="slides/slide239.xml"/><Relationship Id="rId414" Type="http://schemas.openxmlformats.org/officeDocument/2006/relationships/slide" Target="slides/slide404.xml"/><Relationship Id="rId456" Type="http://schemas.openxmlformats.org/officeDocument/2006/relationships/slide" Target="slides/slide446.xml"/><Relationship Id="rId498" Type="http://schemas.openxmlformats.org/officeDocument/2006/relationships/slide" Target="slides/slide488.xml"/><Relationship Id="rId621" Type="http://schemas.openxmlformats.org/officeDocument/2006/relationships/slide" Target="slides/slide611.xml"/><Relationship Id="rId13" Type="http://schemas.openxmlformats.org/officeDocument/2006/relationships/slide" Target="slides/slide3.xml"/><Relationship Id="rId109" Type="http://schemas.openxmlformats.org/officeDocument/2006/relationships/slide" Target="slides/slide99.xml"/><Relationship Id="rId260" Type="http://schemas.openxmlformats.org/officeDocument/2006/relationships/slide" Target="slides/slide250.xml"/><Relationship Id="rId316" Type="http://schemas.openxmlformats.org/officeDocument/2006/relationships/slide" Target="slides/slide306.xml"/><Relationship Id="rId523" Type="http://schemas.openxmlformats.org/officeDocument/2006/relationships/slide" Target="slides/slide513.xml"/><Relationship Id="rId55" Type="http://schemas.openxmlformats.org/officeDocument/2006/relationships/slide" Target="slides/slide45.xml"/><Relationship Id="rId97" Type="http://schemas.openxmlformats.org/officeDocument/2006/relationships/slide" Target="slides/slide87.xml"/><Relationship Id="rId120" Type="http://schemas.openxmlformats.org/officeDocument/2006/relationships/slide" Target="slides/slide110.xml"/><Relationship Id="rId358" Type="http://schemas.openxmlformats.org/officeDocument/2006/relationships/slide" Target="slides/slide348.xml"/><Relationship Id="rId565" Type="http://schemas.openxmlformats.org/officeDocument/2006/relationships/slide" Target="slides/slide555.xml"/><Relationship Id="rId162" Type="http://schemas.openxmlformats.org/officeDocument/2006/relationships/slide" Target="slides/slide152.xml"/><Relationship Id="rId218" Type="http://schemas.openxmlformats.org/officeDocument/2006/relationships/slide" Target="slides/slide208.xml"/><Relationship Id="rId425" Type="http://schemas.openxmlformats.org/officeDocument/2006/relationships/slide" Target="slides/slide415.xml"/><Relationship Id="rId467" Type="http://schemas.openxmlformats.org/officeDocument/2006/relationships/slide" Target="slides/slide457.xml"/><Relationship Id="rId271" Type="http://schemas.openxmlformats.org/officeDocument/2006/relationships/slide" Target="slides/slide261.xml"/><Relationship Id="rId24" Type="http://schemas.openxmlformats.org/officeDocument/2006/relationships/slide" Target="slides/slide14.xml"/><Relationship Id="rId66" Type="http://schemas.openxmlformats.org/officeDocument/2006/relationships/slide" Target="slides/slide56.xml"/><Relationship Id="rId131" Type="http://schemas.openxmlformats.org/officeDocument/2006/relationships/slide" Target="slides/slide121.xml"/><Relationship Id="rId327" Type="http://schemas.openxmlformats.org/officeDocument/2006/relationships/slide" Target="slides/slide317.xml"/><Relationship Id="rId369" Type="http://schemas.openxmlformats.org/officeDocument/2006/relationships/slide" Target="slides/slide359.xml"/><Relationship Id="rId534" Type="http://schemas.openxmlformats.org/officeDocument/2006/relationships/slide" Target="slides/slide524.xml"/><Relationship Id="rId576" Type="http://schemas.openxmlformats.org/officeDocument/2006/relationships/slide" Target="slides/slide566.xml"/><Relationship Id="rId173" Type="http://schemas.openxmlformats.org/officeDocument/2006/relationships/slide" Target="slides/slide163.xml"/><Relationship Id="rId229" Type="http://schemas.openxmlformats.org/officeDocument/2006/relationships/slide" Target="slides/slide219.xml"/><Relationship Id="rId380" Type="http://schemas.openxmlformats.org/officeDocument/2006/relationships/slide" Target="slides/slide370.xml"/><Relationship Id="rId436" Type="http://schemas.openxmlformats.org/officeDocument/2006/relationships/slide" Target="slides/slide426.xml"/><Relationship Id="rId601" Type="http://schemas.openxmlformats.org/officeDocument/2006/relationships/slide" Target="slides/slide591.xml"/><Relationship Id="rId240" Type="http://schemas.openxmlformats.org/officeDocument/2006/relationships/slide" Target="slides/slide230.xml"/><Relationship Id="rId478" Type="http://schemas.openxmlformats.org/officeDocument/2006/relationships/slide" Target="slides/slide468.xml"/><Relationship Id="rId35" Type="http://schemas.openxmlformats.org/officeDocument/2006/relationships/slide" Target="slides/slide25.xml"/><Relationship Id="rId77" Type="http://schemas.openxmlformats.org/officeDocument/2006/relationships/slide" Target="slides/slide67.xml"/><Relationship Id="rId100" Type="http://schemas.openxmlformats.org/officeDocument/2006/relationships/slide" Target="slides/slide90.xml"/><Relationship Id="rId282" Type="http://schemas.openxmlformats.org/officeDocument/2006/relationships/slide" Target="slides/slide272.xml"/><Relationship Id="rId338" Type="http://schemas.openxmlformats.org/officeDocument/2006/relationships/slide" Target="slides/slide328.xml"/><Relationship Id="rId503" Type="http://schemas.openxmlformats.org/officeDocument/2006/relationships/slide" Target="slides/slide493.xml"/><Relationship Id="rId545" Type="http://schemas.openxmlformats.org/officeDocument/2006/relationships/slide" Target="slides/slide535.xml"/><Relationship Id="rId587" Type="http://schemas.openxmlformats.org/officeDocument/2006/relationships/slide" Target="slides/slide577.xml"/><Relationship Id="rId8" Type="http://schemas.openxmlformats.org/officeDocument/2006/relationships/slideMaster" Target="slideMasters/slideMaster8.xml"/><Relationship Id="rId142" Type="http://schemas.openxmlformats.org/officeDocument/2006/relationships/slide" Target="slides/slide132.xml"/><Relationship Id="rId184" Type="http://schemas.openxmlformats.org/officeDocument/2006/relationships/slide" Target="slides/slide174.xml"/><Relationship Id="rId391" Type="http://schemas.openxmlformats.org/officeDocument/2006/relationships/slide" Target="slides/slide381.xml"/><Relationship Id="rId405" Type="http://schemas.openxmlformats.org/officeDocument/2006/relationships/slide" Target="slides/slide395.xml"/><Relationship Id="rId447" Type="http://schemas.openxmlformats.org/officeDocument/2006/relationships/slide" Target="slides/slide437.xml"/><Relationship Id="rId612" Type="http://schemas.openxmlformats.org/officeDocument/2006/relationships/slide" Target="slides/slide602.xml"/><Relationship Id="rId251" Type="http://schemas.openxmlformats.org/officeDocument/2006/relationships/slide" Target="slides/slide241.xml"/><Relationship Id="rId489" Type="http://schemas.openxmlformats.org/officeDocument/2006/relationships/slide" Target="slides/slide479.xml"/><Relationship Id="rId46" Type="http://schemas.openxmlformats.org/officeDocument/2006/relationships/slide" Target="slides/slide36.xml"/><Relationship Id="rId293" Type="http://schemas.openxmlformats.org/officeDocument/2006/relationships/slide" Target="slides/slide283.xml"/><Relationship Id="rId307" Type="http://schemas.openxmlformats.org/officeDocument/2006/relationships/slide" Target="slides/slide297.xml"/><Relationship Id="rId349" Type="http://schemas.openxmlformats.org/officeDocument/2006/relationships/slide" Target="slides/slide339.xml"/><Relationship Id="rId514" Type="http://schemas.openxmlformats.org/officeDocument/2006/relationships/slide" Target="slides/slide504.xml"/><Relationship Id="rId556" Type="http://schemas.openxmlformats.org/officeDocument/2006/relationships/slide" Target="slides/slide546.xml"/><Relationship Id="rId88" Type="http://schemas.openxmlformats.org/officeDocument/2006/relationships/slide" Target="slides/slide78.xml"/><Relationship Id="rId111" Type="http://schemas.openxmlformats.org/officeDocument/2006/relationships/slide" Target="slides/slide101.xml"/><Relationship Id="rId153" Type="http://schemas.openxmlformats.org/officeDocument/2006/relationships/slide" Target="slides/slide143.xml"/><Relationship Id="rId195" Type="http://schemas.openxmlformats.org/officeDocument/2006/relationships/slide" Target="slides/slide185.xml"/><Relationship Id="rId209" Type="http://schemas.openxmlformats.org/officeDocument/2006/relationships/slide" Target="slides/slide199.xml"/><Relationship Id="rId360" Type="http://schemas.openxmlformats.org/officeDocument/2006/relationships/slide" Target="slides/slide350.xml"/><Relationship Id="rId416" Type="http://schemas.openxmlformats.org/officeDocument/2006/relationships/slide" Target="slides/slide406.xml"/><Relationship Id="rId598" Type="http://schemas.openxmlformats.org/officeDocument/2006/relationships/slide" Target="slides/slide588.xml"/><Relationship Id="rId220" Type="http://schemas.openxmlformats.org/officeDocument/2006/relationships/slide" Target="slides/slide210.xml"/><Relationship Id="rId458" Type="http://schemas.openxmlformats.org/officeDocument/2006/relationships/slide" Target="slides/slide448.xml"/><Relationship Id="rId623" Type="http://schemas.openxmlformats.org/officeDocument/2006/relationships/viewProps" Target="viewProps.xml"/><Relationship Id="rId15" Type="http://schemas.openxmlformats.org/officeDocument/2006/relationships/slide" Target="slides/slide5.xml"/><Relationship Id="rId57" Type="http://schemas.openxmlformats.org/officeDocument/2006/relationships/slide" Target="slides/slide47.xml"/><Relationship Id="rId262" Type="http://schemas.openxmlformats.org/officeDocument/2006/relationships/slide" Target="slides/slide252.xml"/><Relationship Id="rId318" Type="http://schemas.openxmlformats.org/officeDocument/2006/relationships/slide" Target="slides/slide308.xml"/><Relationship Id="rId525" Type="http://schemas.openxmlformats.org/officeDocument/2006/relationships/slide" Target="slides/slide515.xml"/><Relationship Id="rId567" Type="http://schemas.openxmlformats.org/officeDocument/2006/relationships/slide" Target="slides/slide557.xml"/><Relationship Id="rId99" Type="http://schemas.openxmlformats.org/officeDocument/2006/relationships/slide" Target="slides/slide89.xml"/><Relationship Id="rId122" Type="http://schemas.openxmlformats.org/officeDocument/2006/relationships/slide" Target="slides/slide112.xml"/><Relationship Id="rId164" Type="http://schemas.openxmlformats.org/officeDocument/2006/relationships/slide" Target="slides/slide154.xml"/><Relationship Id="rId371" Type="http://schemas.openxmlformats.org/officeDocument/2006/relationships/slide" Target="slides/slide361.xml"/><Relationship Id="rId427" Type="http://schemas.openxmlformats.org/officeDocument/2006/relationships/slide" Target="slides/slide417.xml"/><Relationship Id="rId469" Type="http://schemas.openxmlformats.org/officeDocument/2006/relationships/slide" Target="slides/slide459.xml"/><Relationship Id="rId26" Type="http://schemas.openxmlformats.org/officeDocument/2006/relationships/slide" Target="slides/slide16.xml"/><Relationship Id="rId231" Type="http://schemas.openxmlformats.org/officeDocument/2006/relationships/slide" Target="slides/slide221.xml"/><Relationship Id="rId273" Type="http://schemas.openxmlformats.org/officeDocument/2006/relationships/slide" Target="slides/slide263.xml"/><Relationship Id="rId329" Type="http://schemas.openxmlformats.org/officeDocument/2006/relationships/slide" Target="slides/slide319.xml"/><Relationship Id="rId480" Type="http://schemas.openxmlformats.org/officeDocument/2006/relationships/slide" Target="slides/slide470.xml"/><Relationship Id="rId536" Type="http://schemas.openxmlformats.org/officeDocument/2006/relationships/slide" Target="slides/slide526.xml"/><Relationship Id="rId68" Type="http://schemas.openxmlformats.org/officeDocument/2006/relationships/slide" Target="slides/slide58.xml"/><Relationship Id="rId133" Type="http://schemas.openxmlformats.org/officeDocument/2006/relationships/slide" Target="slides/slide123.xml"/><Relationship Id="rId175" Type="http://schemas.openxmlformats.org/officeDocument/2006/relationships/slide" Target="slides/slide165.xml"/><Relationship Id="rId340" Type="http://schemas.openxmlformats.org/officeDocument/2006/relationships/slide" Target="slides/slide330.xml"/><Relationship Id="rId578" Type="http://schemas.openxmlformats.org/officeDocument/2006/relationships/slide" Target="slides/slide568.xml"/><Relationship Id="rId200" Type="http://schemas.openxmlformats.org/officeDocument/2006/relationships/slide" Target="slides/slide190.xml"/><Relationship Id="rId382" Type="http://schemas.openxmlformats.org/officeDocument/2006/relationships/slide" Target="slides/slide372.xml"/><Relationship Id="rId438" Type="http://schemas.openxmlformats.org/officeDocument/2006/relationships/slide" Target="slides/slide428.xml"/><Relationship Id="rId603" Type="http://schemas.openxmlformats.org/officeDocument/2006/relationships/slide" Target="slides/slide593.xml"/><Relationship Id="rId242" Type="http://schemas.openxmlformats.org/officeDocument/2006/relationships/slide" Target="slides/slide232.xml"/><Relationship Id="rId284" Type="http://schemas.openxmlformats.org/officeDocument/2006/relationships/slide" Target="slides/slide274.xml"/><Relationship Id="rId491" Type="http://schemas.openxmlformats.org/officeDocument/2006/relationships/slide" Target="slides/slide481.xml"/><Relationship Id="rId505" Type="http://schemas.openxmlformats.org/officeDocument/2006/relationships/slide" Target="slides/slide495.xml"/><Relationship Id="rId37" Type="http://schemas.openxmlformats.org/officeDocument/2006/relationships/slide" Target="slides/slide27.xml"/><Relationship Id="rId79" Type="http://schemas.openxmlformats.org/officeDocument/2006/relationships/slide" Target="slides/slide69.xml"/><Relationship Id="rId102" Type="http://schemas.openxmlformats.org/officeDocument/2006/relationships/slide" Target="slides/slide92.xml"/><Relationship Id="rId144" Type="http://schemas.openxmlformats.org/officeDocument/2006/relationships/slide" Target="slides/slide134.xml"/><Relationship Id="rId547" Type="http://schemas.openxmlformats.org/officeDocument/2006/relationships/slide" Target="slides/slide537.xml"/><Relationship Id="rId589" Type="http://schemas.openxmlformats.org/officeDocument/2006/relationships/slide" Target="slides/slide579.xml"/><Relationship Id="rId90" Type="http://schemas.openxmlformats.org/officeDocument/2006/relationships/slide" Target="slides/slide80.xml"/><Relationship Id="rId186" Type="http://schemas.openxmlformats.org/officeDocument/2006/relationships/slide" Target="slides/slide176.xml"/><Relationship Id="rId351" Type="http://schemas.openxmlformats.org/officeDocument/2006/relationships/slide" Target="slides/slide341.xml"/><Relationship Id="rId393" Type="http://schemas.openxmlformats.org/officeDocument/2006/relationships/slide" Target="slides/slide383.xml"/><Relationship Id="rId407" Type="http://schemas.openxmlformats.org/officeDocument/2006/relationships/slide" Target="slides/slide397.xml"/><Relationship Id="rId449" Type="http://schemas.openxmlformats.org/officeDocument/2006/relationships/slide" Target="slides/slide439.xml"/><Relationship Id="rId614" Type="http://schemas.openxmlformats.org/officeDocument/2006/relationships/slide" Target="slides/slide604.xml"/><Relationship Id="rId211" Type="http://schemas.openxmlformats.org/officeDocument/2006/relationships/slide" Target="slides/slide201.xml"/><Relationship Id="rId253" Type="http://schemas.openxmlformats.org/officeDocument/2006/relationships/slide" Target="slides/slide243.xml"/><Relationship Id="rId295" Type="http://schemas.openxmlformats.org/officeDocument/2006/relationships/slide" Target="slides/slide285.xml"/><Relationship Id="rId309" Type="http://schemas.openxmlformats.org/officeDocument/2006/relationships/slide" Target="slides/slide299.xml"/><Relationship Id="rId460" Type="http://schemas.openxmlformats.org/officeDocument/2006/relationships/slide" Target="slides/slide450.xml"/><Relationship Id="rId516" Type="http://schemas.openxmlformats.org/officeDocument/2006/relationships/slide" Target="slides/slide506.xml"/><Relationship Id="rId48" Type="http://schemas.openxmlformats.org/officeDocument/2006/relationships/slide" Target="slides/slide38.xml"/><Relationship Id="rId113" Type="http://schemas.openxmlformats.org/officeDocument/2006/relationships/slide" Target="slides/slide103.xml"/><Relationship Id="rId320" Type="http://schemas.openxmlformats.org/officeDocument/2006/relationships/slide" Target="slides/slide310.xml"/><Relationship Id="rId558" Type="http://schemas.openxmlformats.org/officeDocument/2006/relationships/slide" Target="slides/slide548.xml"/><Relationship Id="rId155" Type="http://schemas.openxmlformats.org/officeDocument/2006/relationships/slide" Target="slides/slide145.xml"/><Relationship Id="rId197" Type="http://schemas.openxmlformats.org/officeDocument/2006/relationships/slide" Target="slides/slide187.xml"/><Relationship Id="rId362" Type="http://schemas.openxmlformats.org/officeDocument/2006/relationships/slide" Target="slides/slide352.xml"/><Relationship Id="rId418" Type="http://schemas.openxmlformats.org/officeDocument/2006/relationships/slide" Target="slides/slide408.xml"/><Relationship Id="rId625" Type="http://schemas.openxmlformats.org/officeDocument/2006/relationships/tableStyles" Target="tableStyles.xml"/><Relationship Id="rId222" Type="http://schemas.openxmlformats.org/officeDocument/2006/relationships/slide" Target="slides/slide212.xml"/><Relationship Id="rId264" Type="http://schemas.openxmlformats.org/officeDocument/2006/relationships/slide" Target="slides/slide254.xml"/><Relationship Id="rId471" Type="http://schemas.openxmlformats.org/officeDocument/2006/relationships/slide" Target="slides/slide461.xml"/><Relationship Id="rId17" Type="http://schemas.openxmlformats.org/officeDocument/2006/relationships/slide" Target="slides/slide7.xml"/><Relationship Id="rId59" Type="http://schemas.openxmlformats.org/officeDocument/2006/relationships/slide" Target="slides/slide49.xml"/><Relationship Id="rId124" Type="http://schemas.openxmlformats.org/officeDocument/2006/relationships/slide" Target="slides/slide114.xml"/><Relationship Id="rId527" Type="http://schemas.openxmlformats.org/officeDocument/2006/relationships/slide" Target="slides/slide517.xml"/><Relationship Id="rId569" Type="http://schemas.openxmlformats.org/officeDocument/2006/relationships/slide" Target="slides/slide559.xml"/><Relationship Id="rId70" Type="http://schemas.openxmlformats.org/officeDocument/2006/relationships/slide" Target="slides/slide60.xml"/><Relationship Id="rId166" Type="http://schemas.openxmlformats.org/officeDocument/2006/relationships/slide" Target="slides/slide156.xml"/><Relationship Id="rId331" Type="http://schemas.openxmlformats.org/officeDocument/2006/relationships/slide" Target="slides/slide321.xml"/><Relationship Id="rId373" Type="http://schemas.openxmlformats.org/officeDocument/2006/relationships/slide" Target="slides/slide363.xml"/><Relationship Id="rId429" Type="http://schemas.openxmlformats.org/officeDocument/2006/relationships/slide" Target="slides/slide419.xml"/><Relationship Id="rId580" Type="http://schemas.openxmlformats.org/officeDocument/2006/relationships/slide" Target="slides/slide570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23.xml"/><Relationship Id="rId440" Type="http://schemas.openxmlformats.org/officeDocument/2006/relationships/slide" Target="slides/slide430.xml"/><Relationship Id="rId28" Type="http://schemas.openxmlformats.org/officeDocument/2006/relationships/slide" Target="slides/slide18.xml"/><Relationship Id="rId275" Type="http://schemas.openxmlformats.org/officeDocument/2006/relationships/slide" Target="slides/slide265.xml"/><Relationship Id="rId300" Type="http://schemas.openxmlformats.org/officeDocument/2006/relationships/slide" Target="slides/slide290.xml"/><Relationship Id="rId482" Type="http://schemas.openxmlformats.org/officeDocument/2006/relationships/slide" Target="slides/slide472.xml"/><Relationship Id="rId538" Type="http://schemas.openxmlformats.org/officeDocument/2006/relationships/slide" Target="slides/slide528.xml"/><Relationship Id="rId81" Type="http://schemas.openxmlformats.org/officeDocument/2006/relationships/slide" Target="slides/slide71.xml"/><Relationship Id="rId135" Type="http://schemas.openxmlformats.org/officeDocument/2006/relationships/slide" Target="slides/slide125.xml"/><Relationship Id="rId177" Type="http://schemas.openxmlformats.org/officeDocument/2006/relationships/slide" Target="slides/slide167.xml"/><Relationship Id="rId342" Type="http://schemas.openxmlformats.org/officeDocument/2006/relationships/slide" Target="slides/slide332.xml"/><Relationship Id="rId384" Type="http://schemas.openxmlformats.org/officeDocument/2006/relationships/slide" Target="slides/slide374.xml"/><Relationship Id="rId591" Type="http://schemas.openxmlformats.org/officeDocument/2006/relationships/slide" Target="slides/slide581.xml"/><Relationship Id="rId605" Type="http://schemas.openxmlformats.org/officeDocument/2006/relationships/slide" Target="slides/slide595.xml"/><Relationship Id="rId202" Type="http://schemas.openxmlformats.org/officeDocument/2006/relationships/slide" Target="slides/slide192.xml"/><Relationship Id="rId244" Type="http://schemas.openxmlformats.org/officeDocument/2006/relationships/slide" Target="slides/slide234.xml"/><Relationship Id="rId39" Type="http://schemas.openxmlformats.org/officeDocument/2006/relationships/slide" Target="slides/slide29.xml"/><Relationship Id="rId286" Type="http://schemas.openxmlformats.org/officeDocument/2006/relationships/slide" Target="slides/slide276.xml"/><Relationship Id="rId451" Type="http://schemas.openxmlformats.org/officeDocument/2006/relationships/slide" Target="slides/slide441.xml"/><Relationship Id="rId493" Type="http://schemas.openxmlformats.org/officeDocument/2006/relationships/slide" Target="slides/slide483.xml"/><Relationship Id="rId507" Type="http://schemas.openxmlformats.org/officeDocument/2006/relationships/slide" Target="slides/slide497.xml"/><Relationship Id="rId549" Type="http://schemas.openxmlformats.org/officeDocument/2006/relationships/slide" Target="slides/slide539.xml"/><Relationship Id="rId50" Type="http://schemas.openxmlformats.org/officeDocument/2006/relationships/slide" Target="slides/slide40.xml"/><Relationship Id="rId104" Type="http://schemas.openxmlformats.org/officeDocument/2006/relationships/slide" Target="slides/slide94.xml"/><Relationship Id="rId146" Type="http://schemas.openxmlformats.org/officeDocument/2006/relationships/slide" Target="slides/slide136.xml"/><Relationship Id="rId188" Type="http://schemas.openxmlformats.org/officeDocument/2006/relationships/slide" Target="slides/slide178.xml"/><Relationship Id="rId311" Type="http://schemas.openxmlformats.org/officeDocument/2006/relationships/slide" Target="slides/slide301.xml"/><Relationship Id="rId353" Type="http://schemas.openxmlformats.org/officeDocument/2006/relationships/slide" Target="slides/slide343.xml"/><Relationship Id="rId395" Type="http://schemas.openxmlformats.org/officeDocument/2006/relationships/slide" Target="slides/slide385.xml"/><Relationship Id="rId409" Type="http://schemas.openxmlformats.org/officeDocument/2006/relationships/slide" Target="slides/slide399.xml"/><Relationship Id="rId560" Type="http://schemas.openxmlformats.org/officeDocument/2006/relationships/slide" Target="slides/slide550.xml"/><Relationship Id="rId92" Type="http://schemas.openxmlformats.org/officeDocument/2006/relationships/slide" Target="slides/slide82.xml"/><Relationship Id="rId213" Type="http://schemas.openxmlformats.org/officeDocument/2006/relationships/slide" Target="slides/slide203.xml"/><Relationship Id="rId420" Type="http://schemas.openxmlformats.org/officeDocument/2006/relationships/slide" Target="slides/slide410.xml"/><Relationship Id="rId616" Type="http://schemas.openxmlformats.org/officeDocument/2006/relationships/slide" Target="slides/slide606.xml"/><Relationship Id="rId255" Type="http://schemas.openxmlformats.org/officeDocument/2006/relationships/slide" Target="slides/slide245.xml"/><Relationship Id="rId297" Type="http://schemas.openxmlformats.org/officeDocument/2006/relationships/slide" Target="slides/slide287.xml"/><Relationship Id="rId462" Type="http://schemas.openxmlformats.org/officeDocument/2006/relationships/slide" Target="slides/slide452.xml"/><Relationship Id="rId518" Type="http://schemas.openxmlformats.org/officeDocument/2006/relationships/slide" Target="slides/slide508.xml"/><Relationship Id="rId115" Type="http://schemas.openxmlformats.org/officeDocument/2006/relationships/slide" Target="slides/slide105.xml"/><Relationship Id="rId157" Type="http://schemas.openxmlformats.org/officeDocument/2006/relationships/slide" Target="slides/slide147.xml"/><Relationship Id="rId322" Type="http://schemas.openxmlformats.org/officeDocument/2006/relationships/slide" Target="slides/slide312.xml"/><Relationship Id="rId364" Type="http://schemas.openxmlformats.org/officeDocument/2006/relationships/slide" Target="slides/slide354.xml"/><Relationship Id="rId61" Type="http://schemas.openxmlformats.org/officeDocument/2006/relationships/slide" Target="slides/slide51.xml"/><Relationship Id="rId199" Type="http://schemas.openxmlformats.org/officeDocument/2006/relationships/slide" Target="slides/slide189.xml"/><Relationship Id="rId571" Type="http://schemas.openxmlformats.org/officeDocument/2006/relationships/slide" Target="slides/slide561.xml"/><Relationship Id="rId19" Type="http://schemas.openxmlformats.org/officeDocument/2006/relationships/slide" Target="slides/slide9.xml"/><Relationship Id="rId224" Type="http://schemas.openxmlformats.org/officeDocument/2006/relationships/slide" Target="slides/slide214.xml"/><Relationship Id="rId266" Type="http://schemas.openxmlformats.org/officeDocument/2006/relationships/slide" Target="slides/slide256.xml"/><Relationship Id="rId431" Type="http://schemas.openxmlformats.org/officeDocument/2006/relationships/slide" Target="slides/slide421.xml"/><Relationship Id="rId473" Type="http://schemas.openxmlformats.org/officeDocument/2006/relationships/slide" Target="slides/slide463.xml"/><Relationship Id="rId529" Type="http://schemas.openxmlformats.org/officeDocument/2006/relationships/slide" Target="slides/slide519.xml"/><Relationship Id="rId30" Type="http://schemas.openxmlformats.org/officeDocument/2006/relationships/slide" Target="slides/slide20.xml"/><Relationship Id="rId126" Type="http://schemas.openxmlformats.org/officeDocument/2006/relationships/slide" Target="slides/slide116.xml"/><Relationship Id="rId168" Type="http://schemas.openxmlformats.org/officeDocument/2006/relationships/slide" Target="slides/slide158.xml"/><Relationship Id="rId333" Type="http://schemas.openxmlformats.org/officeDocument/2006/relationships/slide" Target="slides/slide323.xml"/><Relationship Id="rId540" Type="http://schemas.openxmlformats.org/officeDocument/2006/relationships/slide" Target="slides/slide530.xml"/><Relationship Id="rId72" Type="http://schemas.openxmlformats.org/officeDocument/2006/relationships/slide" Target="slides/slide62.xml"/><Relationship Id="rId375" Type="http://schemas.openxmlformats.org/officeDocument/2006/relationships/slide" Target="slides/slide365.xml"/><Relationship Id="rId582" Type="http://schemas.openxmlformats.org/officeDocument/2006/relationships/slide" Target="slides/slide572.xml"/><Relationship Id="rId3" Type="http://schemas.openxmlformats.org/officeDocument/2006/relationships/slideMaster" Target="slideMasters/slideMaster3.xml"/><Relationship Id="rId235" Type="http://schemas.openxmlformats.org/officeDocument/2006/relationships/slide" Target="slides/slide225.xml"/><Relationship Id="rId277" Type="http://schemas.openxmlformats.org/officeDocument/2006/relationships/slide" Target="slides/slide267.xml"/><Relationship Id="rId400" Type="http://schemas.openxmlformats.org/officeDocument/2006/relationships/slide" Target="slides/slide390.xml"/><Relationship Id="rId442" Type="http://schemas.openxmlformats.org/officeDocument/2006/relationships/slide" Target="slides/slide432.xml"/><Relationship Id="rId484" Type="http://schemas.openxmlformats.org/officeDocument/2006/relationships/slide" Target="slides/slide474.xml"/><Relationship Id="rId137" Type="http://schemas.openxmlformats.org/officeDocument/2006/relationships/slide" Target="slides/slide127.xml"/><Relationship Id="rId302" Type="http://schemas.openxmlformats.org/officeDocument/2006/relationships/slide" Target="slides/slide292.xml"/><Relationship Id="rId344" Type="http://schemas.openxmlformats.org/officeDocument/2006/relationships/slide" Target="slides/slide334.xml"/><Relationship Id="rId41" Type="http://schemas.openxmlformats.org/officeDocument/2006/relationships/slide" Target="slides/slide31.xml"/><Relationship Id="rId83" Type="http://schemas.openxmlformats.org/officeDocument/2006/relationships/slide" Target="slides/slide73.xml"/><Relationship Id="rId179" Type="http://schemas.openxmlformats.org/officeDocument/2006/relationships/slide" Target="slides/slide169.xml"/><Relationship Id="rId386" Type="http://schemas.openxmlformats.org/officeDocument/2006/relationships/slide" Target="slides/slide376.xml"/><Relationship Id="rId551" Type="http://schemas.openxmlformats.org/officeDocument/2006/relationships/slide" Target="slides/slide541.xml"/><Relationship Id="rId593" Type="http://schemas.openxmlformats.org/officeDocument/2006/relationships/slide" Target="slides/slide583.xml"/><Relationship Id="rId607" Type="http://schemas.openxmlformats.org/officeDocument/2006/relationships/slide" Target="slides/slide597.xml"/><Relationship Id="rId190" Type="http://schemas.openxmlformats.org/officeDocument/2006/relationships/slide" Target="slides/slide180.xml"/><Relationship Id="rId204" Type="http://schemas.openxmlformats.org/officeDocument/2006/relationships/slide" Target="slides/slide194.xml"/><Relationship Id="rId246" Type="http://schemas.openxmlformats.org/officeDocument/2006/relationships/slide" Target="slides/slide236.xml"/><Relationship Id="rId288" Type="http://schemas.openxmlformats.org/officeDocument/2006/relationships/slide" Target="slides/slide278.xml"/><Relationship Id="rId411" Type="http://schemas.openxmlformats.org/officeDocument/2006/relationships/slide" Target="slides/slide401.xml"/><Relationship Id="rId453" Type="http://schemas.openxmlformats.org/officeDocument/2006/relationships/slide" Target="slides/slide443.xml"/><Relationship Id="rId509" Type="http://schemas.openxmlformats.org/officeDocument/2006/relationships/slide" Target="slides/slide499.xml"/><Relationship Id="rId106" Type="http://schemas.openxmlformats.org/officeDocument/2006/relationships/slide" Target="slides/slide96.xml"/><Relationship Id="rId313" Type="http://schemas.openxmlformats.org/officeDocument/2006/relationships/slide" Target="slides/slide303.xml"/><Relationship Id="rId495" Type="http://schemas.openxmlformats.org/officeDocument/2006/relationships/slide" Target="slides/slide485.xml"/><Relationship Id="rId10" Type="http://schemas.openxmlformats.org/officeDocument/2006/relationships/slideMaster" Target="slideMasters/slideMaster10.xml"/><Relationship Id="rId52" Type="http://schemas.openxmlformats.org/officeDocument/2006/relationships/slide" Target="slides/slide42.xml"/><Relationship Id="rId94" Type="http://schemas.openxmlformats.org/officeDocument/2006/relationships/slide" Target="slides/slide84.xml"/><Relationship Id="rId148" Type="http://schemas.openxmlformats.org/officeDocument/2006/relationships/slide" Target="slides/slide138.xml"/><Relationship Id="rId355" Type="http://schemas.openxmlformats.org/officeDocument/2006/relationships/slide" Target="slides/slide345.xml"/><Relationship Id="rId397" Type="http://schemas.openxmlformats.org/officeDocument/2006/relationships/slide" Target="slides/slide387.xml"/><Relationship Id="rId520" Type="http://schemas.openxmlformats.org/officeDocument/2006/relationships/slide" Target="slides/slide510.xml"/><Relationship Id="rId562" Type="http://schemas.openxmlformats.org/officeDocument/2006/relationships/slide" Target="slides/slide552.xml"/><Relationship Id="rId618" Type="http://schemas.openxmlformats.org/officeDocument/2006/relationships/slide" Target="slides/slide608.xml"/><Relationship Id="rId215" Type="http://schemas.openxmlformats.org/officeDocument/2006/relationships/slide" Target="slides/slide205.xml"/><Relationship Id="rId257" Type="http://schemas.openxmlformats.org/officeDocument/2006/relationships/slide" Target="slides/slide247.xml"/><Relationship Id="rId422" Type="http://schemas.openxmlformats.org/officeDocument/2006/relationships/slide" Target="slides/slide412.xml"/><Relationship Id="rId464" Type="http://schemas.openxmlformats.org/officeDocument/2006/relationships/slide" Target="slides/slide454.xml"/><Relationship Id="rId299" Type="http://schemas.openxmlformats.org/officeDocument/2006/relationships/slide" Target="slides/slide289.xml"/><Relationship Id="rId63" Type="http://schemas.openxmlformats.org/officeDocument/2006/relationships/slide" Target="slides/slide53.xml"/><Relationship Id="rId159" Type="http://schemas.openxmlformats.org/officeDocument/2006/relationships/slide" Target="slides/slide149.xml"/><Relationship Id="rId366" Type="http://schemas.openxmlformats.org/officeDocument/2006/relationships/slide" Target="slides/slide356.xml"/><Relationship Id="rId573" Type="http://schemas.openxmlformats.org/officeDocument/2006/relationships/slide" Target="slides/slide563.xml"/><Relationship Id="rId226" Type="http://schemas.openxmlformats.org/officeDocument/2006/relationships/slide" Target="slides/slide216.xml"/><Relationship Id="rId433" Type="http://schemas.openxmlformats.org/officeDocument/2006/relationships/slide" Target="slides/slide423.xml"/><Relationship Id="rId74" Type="http://schemas.openxmlformats.org/officeDocument/2006/relationships/slide" Target="slides/slide64.xml"/><Relationship Id="rId377" Type="http://schemas.openxmlformats.org/officeDocument/2006/relationships/slide" Target="slides/slide367.xml"/><Relationship Id="rId500" Type="http://schemas.openxmlformats.org/officeDocument/2006/relationships/slide" Target="slides/slide490.xml"/><Relationship Id="rId584" Type="http://schemas.openxmlformats.org/officeDocument/2006/relationships/slide" Target="slides/slide574.xml"/><Relationship Id="rId5" Type="http://schemas.openxmlformats.org/officeDocument/2006/relationships/slideMaster" Target="slideMasters/slideMaster5.xml"/><Relationship Id="rId237" Type="http://schemas.openxmlformats.org/officeDocument/2006/relationships/slide" Target="slides/slide227.xml"/><Relationship Id="rId444" Type="http://schemas.openxmlformats.org/officeDocument/2006/relationships/slide" Target="slides/slide434.xml"/><Relationship Id="rId290" Type="http://schemas.openxmlformats.org/officeDocument/2006/relationships/slide" Target="slides/slide280.xml"/><Relationship Id="rId304" Type="http://schemas.openxmlformats.org/officeDocument/2006/relationships/slide" Target="slides/slide294.xml"/><Relationship Id="rId388" Type="http://schemas.openxmlformats.org/officeDocument/2006/relationships/slide" Target="slides/slide378.xml"/><Relationship Id="rId511" Type="http://schemas.openxmlformats.org/officeDocument/2006/relationships/slide" Target="slides/slide501.xml"/><Relationship Id="rId609" Type="http://schemas.openxmlformats.org/officeDocument/2006/relationships/slide" Target="slides/slide599.xml"/><Relationship Id="rId85" Type="http://schemas.openxmlformats.org/officeDocument/2006/relationships/slide" Target="slides/slide75.xml"/><Relationship Id="rId150" Type="http://schemas.openxmlformats.org/officeDocument/2006/relationships/slide" Target="slides/slide140.xml"/><Relationship Id="rId595" Type="http://schemas.openxmlformats.org/officeDocument/2006/relationships/slide" Target="slides/slide585.xml"/><Relationship Id="rId248" Type="http://schemas.openxmlformats.org/officeDocument/2006/relationships/slide" Target="slides/slide238.xml"/><Relationship Id="rId455" Type="http://schemas.openxmlformats.org/officeDocument/2006/relationships/slide" Target="slides/slide445.xml"/><Relationship Id="rId12" Type="http://schemas.openxmlformats.org/officeDocument/2006/relationships/slide" Target="slides/slide2.xml"/><Relationship Id="rId108" Type="http://schemas.openxmlformats.org/officeDocument/2006/relationships/slide" Target="slides/slide98.xml"/><Relationship Id="rId315" Type="http://schemas.openxmlformats.org/officeDocument/2006/relationships/slide" Target="slides/slide305.xml"/><Relationship Id="rId522" Type="http://schemas.openxmlformats.org/officeDocument/2006/relationships/slide" Target="slides/slide512.xml"/><Relationship Id="rId96" Type="http://schemas.openxmlformats.org/officeDocument/2006/relationships/slide" Target="slides/slide86.xml"/><Relationship Id="rId161" Type="http://schemas.openxmlformats.org/officeDocument/2006/relationships/slide" Target="slides/slide151.xml"/><Relationship Id="rId399" Type="http://schemas.openxmlformats.org/officeDocument/2006/relationships/slide" Target="slides/slide389.xml"/><Relationship Id="rId259" Type="http://schemas.openxmlformats.org/officeDocument/2006/relationships/slide" Target="slides/slide249.xml"/><Relationship Id="rId466" Type="http://schemas.openxmlformats.org/officeDocument/2006/relationships/slide" Target="slides/slide456.xml"/><Relationship Id="rId23" Type="http://schemas.openxmlformats.org/officeDocument/2006/relationships/slide" Target="slides/slide13.xml"/><Relationship Id="rId119" Type="http://schemas.openxmlformats.org/officeDocument/2006/relationships/slide" Target="slides/slide109.xml"/><Relationship Id="rId326" Type="http://schemas.openxmlformats.org/officeDocument/2006/relationships/slide" Target="slides/slide316.xml"/><Relationship Id="rId533" Type="http://schemas.openxmlformats.org/officeDocument/2006/relationships/slide" Target="slides/slide523.xml"/><Relationship Id="rId172" Type="http://schemas.openxmlformats.org/officeDocument/2006/relationships/slide" Target="slides/slide162.xml"/><Relationship Id="rId477" Type="http://schemas.openxmlformats.org/officeDocument/2006/relationships/slide" Target="slides/slide467.xml"/><Relationship Id="rId600" Type="http://schemas.openxmlformats.org/officeDocument/2006/relationships/slide" Target="slides/slide590.xml"/><Relationship Id="rId337" Type="http://schemas.openxmlformats.org/officeDocument/2006/relationships/slide" Target="slides/slide327.xml"/><Relationship Id="rId34" Type="http://schemas.openxmlformats.org/officeDocument/2006/relationships/slide" Target="slides/slide24.xml"/><Relationship Id="rId544" Type="http://schemas.openxmlformats.org/officeDocument/2006/relationships/slide" Target="slides/slide534.xml"/><Relationship Id="rId183" Type="http://schemas.openxmlformats.org/officeDocument/2006/relationships/slide" Target="slides/slide173.xml"/><Relationship Id="rId390" Type="http://schemas.openxmlformats.org/officeDocument/2006/relationships/slide" Target="slides/slide380.xml"/><Relationship Id="rId404" Type="http://schemas.openxmlformats.org/officeDocument/2006/relationships/slide" Target="slides/slide394.xml"/><Relationship Id="rId611" Type="http://schemas.openxmlformats.org/officeDocument/2006/relationships/slide" Target="slides/slide601.xml"/><Relationship Id="rId250" Type="http://schemas.openxmlformats.org/officeDocument/2006/relationships/slide" Target="slides/slide240.xml"/><Relationship Id="rId488" Type="http://schemas.openxmlformats.org/officeDocument/2006/relationships/slide" Target="slides/slide478.xml"/><Relationship Id="rId45" Type="http://schemas.openxmlformats.org/officeDocument/2006/relationships/slide" Target="slides/slide35.xml"/><Relationship Id="rId110" Type="http://schemas.openxmlformats.org/officeDocument/2006/relationships/slide" Target="slides/slide100.xml"/><Relationship Id="rId348" Type="http://schemas.openxmlformats.org/officeDocument/2006/relationships/slide" Target="slides/slide338.xml"/><Relationship Id="rId555" Type="http://schemas.openxmlformats.org/officeDocument/2006/relationships/slide" Target="slides/slide545.xml"/><Relationship Id="rId194" Type="http://schemas.openxmlformats.org/officeDocument/2006/relationships/slide" Target="slides/slide184.xml"/><Relationship Id="rId208" Type="http://schemas.openxmlformats.org/officeDocument/2006/relationships/slide" Target="slides/slide198.xml"/><Relationship Id="rId415" Type="http://schemas.openxmlformats.org/officeDocument/2006/relationships/slide" Target="slides/slide405.xml"/><Relationship Id="rId622" Type="http://schemas.openxmlformats.org/officeDocument/2006/relationships/presProps" Target="presProps.xml"/><Relationship Id="rId261" Type="http://schemas.openxmlformats.org/officeDocument/2006/relationships/slide" Target="slides/slide251.xml"/><Relationship Id="rId499" Type="http://schemas.openxmlformats.org/officeDocument/2006/relationships/slide" Target="slides/slide489.xml"/><Relationship Id="rId56" Type="http://schemas.openxmlformats.org/officeDocument/2006/relationships/slide" Target="slides/slide46.xml"/><Relationship Id="rId359" Type="http://schemas.openxmlformats.org/officeDocument/2006/relationships/slide" Target="slides/slide349.xml"/><Relationship Id="rId566" Type="http://schemas.openxmlformats.org/officeDocument/2006/relationships/slide" Target="slides/slide556.xml"/><Relationship Id="rId121" Type="http://schemas.openxmlformats.org/officeDocument/2006/relationships/slide" Target="slides/slide111.xml"/><Relationship Id="rId219" Type="http://schemas.openxmlformats.org/officeDocument/2006/relationships/slide" Target="slides/slide209.xml"/><Relationship Id="rId426" Type="http://schemas.openxmlformats.org/officeDocument/2006/relationships/slide" Target="slides/slide416.xml"/><Relationship Id="rId67" Type="http://schemas.openxmlformats.org/officeDocument/2006/relationships/slide" Target="slides/slide57.xml"/><Relationship Id="rId272" Type="http://schemas.openxmlformats.org/officeDocument/2006/relationships/slide" Target="slides/slide262.xml"/><Relationship Id="rId577" Type="http://schemas.openxmlformats.org/officeDocument/2006/relationships/slide" Target="slides/slide567.xml"/><Relationship Id="rId132" Type="http://schemas.openxmlformats.org/officeDocument/2006/relationships/slide" Target="slides/slide122.xml"/><Relationship Id="rId437" Type="http://schemas.openxmlformats.org/officeDocument/2006/relationships/slide" Target="slides/slide42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1990C0-66A0-4A7E-BA4D-77A27D4CC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521730-FFCC-44EE-A591-541CB1FF1D04}" type="datetimeFigureOut">
              <a:rPr lang="zh-CN" altLang="en-US"/>
              <a:pPr>
                <a:defRPr/>
              </a:pPr>
              <a:t>2021/8/4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9D204E-5B0F-4E3A-8167-E2915001A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4A4C8B-689C-43D3-9950-39579BCCF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B7E3F4-3AD8-4CA2-92FF-A6BEA6507A41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9480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671924-1947-404D-A2D0-23ACED3D1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FA81DC-CE26-4501-B6ED-592ED40B5962}" type="datetimeFigureOut">
              <a:rPr lang="zh-CN" altLang="en-US"/>
              <a:pPr>
                <a:defRPr/>
              </a:pPr>
              <a:t>2021/8/4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07403B-2A53-41A9-994F-2FC40353A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0EC9FA-D455-4F5F-95EF-63B3FB90B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74FB67-EDEB-46B4-9267-4961A45DB772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730423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B5FE7CC-54F2-4D3D-A46E-D042F623E4F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4A47D06-EF6E-4A71-89AA-F8137ABEBED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B3979CA-34C4-44E6-A825-B7EBC7F272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0676CA58-27A6-4E51-96D3-401989F4696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34017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31B5FB5-D86E-4D0E-960E-D4DDB210854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67CDF64-670F-4C73-B866-0409BD0486A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C33BC0A-5F34-4EDA-B0E2-653634677EC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24EC5E43-DC2B-4B98-AE44-6B4B1D4AD78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306305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BCC6D4E-AA84-4268-B3FF-72B0B3D9233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FD3F592-D91A-4FEC-BD7A-C95236FC774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EB1E78D-24F9-4962-836F-AF68D828E30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EB9B7857-6730-4703-9AC0-E08B5023EA1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227834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FAC1AB-0438-4B34-89A5-009AB157743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D23761-24DA-4B67-B642-735A7B529C5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A1011B-D0A0-4F18-A47F-98AD2982023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97A2A0A5-E650-4486-97A4-B00221EE84D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09538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70A60AC-DC78-4E79-A31D-3DE3AC2E1FA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964629B-8B6E-436C-AAC1-807B0286904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A49736C8-A4E2-4E3D-B79E-B508185A21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3A1B1504-5EB1-4817-A8DA-67FA53A7476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6572962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A81F2F2-EC38-4CEE-869A-6FC97697309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AA2159F-C716-4C2C-9358-7455A45C994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9BCA8C4-2A52-4BCF-9397-61ACA89FCFD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1ED36EA1-ED51-4A9C-9D46-33949D6A707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380944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0E80A2A-E6AD-4471-B0AF-CF6F336CED9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BE995CCC-E511-4138-9DDB-B732468EE10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66C0AB4-844C-4292-929F-AABBF4F0232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910A11C1-E53D-4DB3-8D70-0A348FD695A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6646890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E38332-2237-45E2-BCBC-51C7033EC22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D53911-91AA-425B-A4F5-48425F7BD6C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519021-2D6C-4509-A742-5AAFC849A92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67390486-1811-4579-BA78-B2D7A876156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4692502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CE0114-6EBB-45AF-A80B-3E8410F8B6C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048B70-5818-4DA6-87A7-6581209492F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D1D8B6-1720-4E20-BE5F-BBEA4BBF7B7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060518F0-5DE7-4985-BD73-DDE8A3FB0E8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2387197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442A560-2978-403F-ACCC-762147411E2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40AD91B-5BB8-435E-B7DE-8D82E519D52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0091D30-D816-4C82-B7B6-7F2E129DE99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168BC4E9-C56F-4D8D-A07D-AF01B2E3A8E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4184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809220-17D0-4793-99FF-9B3FA80D6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B7AFE8-E415-4454-A3BF-1770C29F071F}" type="datetimeFigureOut">
              <a:rPr lang="zh-CN" altLang="en-US"/>
              <a:pPr>
                <a:defRPr/>
              </a:pPr>
              <a:t>2021/8/4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7221D1-CD29-4698-B5BD-1DF3D29B4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F01075-6182-4870-9984-A0E25AB45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0B7AA2-6BDD-4ADB-B3E0-20E19A9A9AA6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817668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FB85E2A-01D4-42CE-8FAC-19A23EC6E1F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5D47018-0BA4-46F3-B515-EC4F7E31FAA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D62F9DE-7118-485A-BBE6-BD2681C0A66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D0F18DC2-001A-4C78-97AC-CCAD926BA37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15194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DCC4BBA-DCFC-4413-AAED-E15D372EA49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36A459A-D3B6-41A7-B29A-EA24A641A7D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5D92686-F718-416C-BE62-75C0DA838E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A509CB-4C68-4DB2-9032-05C3678D626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624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254E0FF-1DDA-4D74-A4F1-C108F88C727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7D528FF-3596-47BA-B820-324444AA003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E044104-5264-43C8-8586-77D54315A45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99E3DD-9057-4936-B92F-D7742B06124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16261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BC6C98B-B2D8-4553-9273-559D9F5266E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84AA31F-030A-4701-A6BA-03E3ED86376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8B7DED3-0E69-4723-BD51-5F90F5EF232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E2C7A1-E8F7-4DBD-8B95-A57F55720F1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02205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D12F25-4861-4695-934B-6BEC15208E0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892428-C012-436B-A165-1B643D1BA2F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B5B15C-1EC3-4FA6-B49A-F3A0D009D7B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B987B7-F52F-4D70-AF2A-7E76D082B40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08597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F851943-CE67-429D-884A-91B3DBE56FA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458DA45-FD84-41C3-B0DA-FC3736F1BC3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7C5A164-D08A-4650-AE97-9750FF23DBF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71E594-E898-44F4-B0D4-51DBFCDAFB2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14029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1229452-D815-41B8-95C2-E26CB5FE7CC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795B195-1DFC-4D55-9F16-6CBEE96186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929B54D-B577-48B7-84B2-1B80862C70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443045-B99F-46FC-876C-68E87025A1A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27745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B051003-8DC1-469A-8881-6930EA3B8AF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4E6A211C-8861-45AF-8879-200A800A866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37E945A-DA7C-4670-AA10-DB82AE382FE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22E7D2-BC62-424E-B3FB-734E6722128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72194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050FC4-DD73-4DD5-A670-919B98A9981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DE5D5-52F1-472E-A216-AB3B107871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19FA65-920C-4271-8BB6-DACCC601D28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698902-0714-489B-A965-95DFD0FC71E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8123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905B85-C0E5-43F4-B3F8-BDEB4B93F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1F4098-98E9-41DF-9E99-929C98C49785}" type="datetimeFigureOut">
              <a:rPr lang="zh-CN" altLang="en-US"/>
              <a:pPr>
                <a:defRPr/>
              </a:pPr>
              <a:t>2021/8/4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DC81F1-2157-425C-96ED-1ECA25682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66AAC0-9769-4B10-AA64-04D60357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D9F452-2296-4249-8318-D1EA711EA218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31919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AF778A-18F5-40CB-B7EB-B1A7047421F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61ADF9-6F31-4BE4-A677-FB71A1C8E64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DB5A2B-D3FB-412C-8120-56B2505C24B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45D874-1853-45BA-824B-5534CA04208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19130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F0D854B-7C72-4E97-826E-27200EACBE1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3569F6A-0937-44A3-B1C1-EE8EB4FD309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3D134B2-17D3-4516-973A-E51C1EE1A80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295775-F5F6-49B9-854D-41203C222E3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41610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57F801F-2269-48DE-A284-BF2FDDF5492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C2AAAF2-E25E-4B39-B39B-B9087842E5C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CE4A25E-F212-4BAD-BEA7-CFF423A6D29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24A13E-EDAF-406B-91FA-19A726D3191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97517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FE7F7B4-336E-450C-816F-D5BD0187A9D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C84EFCB-0899-4B2D-AA74-A68F1EA0BC1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855C740-656F-4D5E-B64A-2E2889E88E4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51F68D-5A8D-4B93-B25F-1C109C60EF5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11204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EA45BED-E777-4F3C-9415-06662F7583F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0E62355-1F2A-4D90-8104-5A8F81AC091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EB3FDA9-629A-4EF0-AF84-3762D860D0B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471D40-081E-461D-96D4-90776B0F574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0350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7AE8B37-AD09-42D2-BB71-CACDC6B3F7A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FF7A22A-2DDB-417E-9885-94FDFBFDE4E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C2C0D71-77C7-4E5E-85D9-CF296B2AAD9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A7F647-0239-42A9-8C68-BB6B9D86B92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94108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E90DDA-6DED-496D-8A5D-15D0E021D21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25C7DA-CA9A-43B2-9751-83C57AB7B27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75E26F-0B0F-4374-85C7-6A622CB1F0D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E65115-0800-41E7-9DB2-5588BEA4033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52682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14002EF-D195-4E8C-8F7B-A4A9D5E5452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7206BEAB-334B-46DA-880D-45EE0072C3F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29D7FC9-0750-4592-B894-627DB311EAC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E7D7EF-E2F2-4FAB-B4F3-4CE1C8FE9E3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813906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70E5FF0-035D-48FB-BFDB-F691A66C25E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69B546C-217A-4C92-8394-18B6BBC4319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BB2310A-FB9E-4944-A373-21E92EE515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A1CB8B-9006-48EA-9861-95D62262BD9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26470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E09910DC-0787-4113-9561-3AD5198FB4D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127EC63-5040-4A64-942D-42963BD084B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B2CCC65-4C53-4743-A518-E88FC67BAAF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2CEF27-3DA0-46DD-846E-F93C5DD6510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23462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0B5B22-8A8A-4B8E-87DA-B093B577A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502577-F082-4A07-9A56-0F3E65D39B06}" type="datetimeFigureOut">
              <a:rPr lang="zh-CN" altLang="en-US"/>
              <a:pPr>
                <a:defRPr/>
              </a:pPr>
              <a:t>2021/8/4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4705AA-846F-4212-9096-91AB2B5F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4F4CE9-8B26-46FE-BA8D-F719D6ED6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F84E40-D7C7-41ED-A6EA-5610257CC1B4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41133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F936CA-AD61-4A25-9A7C-C7E411AFF23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EE1B7A-AD1C-4A59-9306-AC25DAD83DC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D9DFDC-E4BE-4F45-833A-A8E7A1EEF0E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D93680-D200-447E-B3F7-97008909E1F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68448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8D621-18EB-4C8E-8627-0F0A3FD7155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69B596-7110-4B76-BCA3-760A4A0EAD4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A15064-A040-4181-B31E-A7AA5D66D9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E7300A-1A9D-44ED-AA70-303534C9A8E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946839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D5990AE-113B-40E0-9BAC-5049EB86132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9F2454D-CE30-45E8-A670-6FFFFFA1A1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9FF4F69-0441-4D12-998A-6B904B0A7C3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FD3CB0-235F-4257-AF84-4FAEA96363D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30773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6E00664-0703-4725-9BFB-E4DE54C309E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58B6444-B08C-4A4F-97A4-0AF1A413357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6CE4C69-8BCF-4B51-BF75-7F834D10C11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A9B7DF-37F5-4551-8095-B851F5B3608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43657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863BD35-C09B-492C-8359-492FABB39F5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1A91E6F-C268-4C44-891A-1086B6167B5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9B34891-65E0-49D1-8785-6D2CA498A62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7026AD-43CE-4CBC-B86B-6C8BAFF090C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45373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261BCF9-206A-4C10-A13C-9589CD7D450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7E03158-DB6A-4287-83DA-185EEA14DB0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A7651FB-AFBA-4689-815D-B62DDAF4BA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8471AA-4A4C-49AF-B7A1-5C06E31A41D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84107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1DF76B6-E99E-4B33-8ADD-DB8323ADB99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F7CFF11-5D84-4158-8703-9AA2645134B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26775C2-1883-4EA3-A79C-0C57863B7ED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04E58C-0F43-439F-B120-396B5BA9FDC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30355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20BF43-95CB-401F-A154-E4CEE4B725B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7995B6-7A7D-402F-868B-45238D58F4F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98891F-1CC4-4B71-9F12-A28559B2463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A61801-D358-4C6A-A774-8BEF2906D67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43793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6DBECB3-FBCC-4484-A99C-63267AA886F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F3D6FE8-1787-4797-B019-1AE2224C783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51CF826-CA70-477C-B2D3-8F08A02620C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611C56-5350-40E8-A7E4-E574DF01395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578630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D04B9C5-E062-42D4-A7E8-04D7CEE85EC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C78446E-77CD-419D-9717-4374646FC91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7EF921E-D0BD-4034-B591-F5C3B975DCF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8AB1E1-8628-45CD-B4CF-11C79F19CB6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3135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007D06B9-3DFA-47E9-BC37-AF57C5EF7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39C50A-E821-4778-8C13-49D09635D51F}" type="datetimeFigureOut">
              <a:rPr lang="zh-CN" altLang="en-US"/>
              <a:pPr>
                <a:defRPr/>
              </a:pPr>
              <a:t>2021/8/4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FCEADAE3-FCC6-4BC0-B5B3-42BFEB54B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20C1BC2-229D-44CB-8CEC-50BBD1B2B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1E90AB-6ABD-4053-A1FB-8E213B4C5F20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716830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A7D8794-8794-44AA-AE2F-ECFB3EEF826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71688DEB-E1EF-48D8-89CE-FFDB10DBEDE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1F0070F-9AE1-4150-A4CC-FC9FB82D51F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F517EB-0068-4B60-8E24-1E483C842D2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150088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31D2B-3410-4810-9395-CCBFBED7B60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24D530-6972-40A4-A3F9-82207604AA4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E0C106-CEFA-4D85-8B0C-48F3F8F8239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440362-5BEA-4C1D-BE60-DCA199C3A38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81987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280E7D-EE2E-4C73-A017-15C334BA73B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CDA607-B522-4778-A719-7248845CA22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E964CA-2248-4737-BD9A-632E23DA78B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73F5F6-FEBE-4D95-B52A-BEC5DDD2C9A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27320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5221740-E3D1-491B-81BB-0FA30D9DE26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3614330-20B6-45CB-9F7C-898D14FC98F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517872B-DC01-47E8-A14A-39B013A7B54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30F402-1D28-4B54-BEC7-37EC9CB5DA0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28001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06B890D-622C-4445-87F8-3577E724F08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B7F449F-01DB-4EE6-B836-B55FCE3F066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A0BEB7E-8100-46F3-9FE6-0897D04D083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CD41CC-DFE2-4310-B51A-9008256E1C1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477061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7C50321-85A6-4849-819A-A8174D7EB87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02A380D-1108-4783-88E0-1E6E8DE1F9E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52568ED-2139-4545-A54F-EF1BE23588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E41DA8-C9EE-40CC-B148-D38E8C4A9BF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4110161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8BD350A-6563-4E65-B501-300A640ED1A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F9EF7E9-AC9E-4B04-9559-8EA45F2E028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95ADE49-CD36-41A1-B8AB-F490F39F0FB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AE9FED-A1C5-4A6B-97C8-2BF8257B6B9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459893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E056129-E646-4A3F-BC04-4819963F674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F98FB02-3D26-4805-806B-CC631BEFA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90408B3-A512-4A6C-975C-2A5F8A6BE86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2CAE7C-D681-4B30-9AE1-51CDA346EA3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66050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E4DAE8-A022-4F01-8A58-5A76E94992E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84AE85-2B69-4C2B-A50B-D17F1C1B2DA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920026-CAA4-4024-9425-E8A6CEE95DF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79B4C8-DE08-4695-A8C0-F5D4ADB4D5C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13937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3951799-741B-4365-936D-843FE620551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BDD20EB-3A05-4C65-AA08-C815E482107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6380ADD-3774-4673-A2FB-4066CAC8DDE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048B87-6099-4140-B3E4-AF762DBAC58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58335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46A31611-B4CF-4AAD-A4EC-26458564F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628FB8-4063-4270-89AC-18FA255C96BA}" type="datetimeFigureOut">
              <a:rPr lang="zh-CN" altLang="en-US"/>
              <a:pPr>
                <a:defRPr/>
              </a:pPr>
              <a:t>2021/8/4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290D422D-8C24-4498-85E5-52000AB2C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022C1883-1430-47AE-95EC-A447E7A19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461E54-FEA1-45A4-9DBB-454F2CCE53D7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711826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790A30D-12AC-4EBC-95AA-C1A51D4B199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9BE515A-90D1-4B85-BA08-B839E2CEB5D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A8A4CD9-BDDA-48B9-828A-FBC51E4AE1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9A5FFA-70D7-45A4-A61B-04BB4E69F03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83665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ED293A82-F9A5-4EC7-A5A1-41C63B1216A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79AEFB53-F3D6-478C-8B8E-47A9408E3AF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B7272CF-CEF7-4284-A127-BC47AAB105F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C78F89-6846-40A5-A75C-CDCD6FF90E2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167339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D980D-9A77-4CE6-9FBE-5C837FA935E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FA6213-F241-4844-A84E-B73C6CE8CB9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E218BC-E51B-409F-BA33-1681238CCA4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9E364F-95EE-4BC9-85DE-522F0F3AB47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068268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341C85-E8DF-48D4-84EA-485E3ACB3DA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1DE91C-094D-493D-B522-F92A40F30BD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2638B4-ED78-4E72-B0D7-C7A91468891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4011A9-C5B4-4EE7-8477-45A285A0B96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1843416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EAA2DC3-5B48-44C1-8C8F-D263D5D8BDC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1CC21C5-03ED-4BA2-8DF0-6081ED7DED1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ADDA5B2-14EC-42AC-9EDA-13406720590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FB80F2-5881-421D-9308-878510E7AC0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983568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3D67EDE-4C6F-420D-8604-570D7937AA4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2195372-4AE6-473D-8C48-0D6D106CB18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132C05A-6469-4EB0-BF40-9A0493657FC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F51F13-2980-4333-9341-0EB8BA64196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0835661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F49F1B9-764F-409B-AC03-DDCC5817D76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DBB5955-50FB-4FB0-8975-921ECE42562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70093AE-27A3-4AAA-8273-9EBDE2C01EB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C8EF71-1A34-491C-AFB9-856A4698BDF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426659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75395EF-6C84-4CF9-9815-16F61E3ECFD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1B63D3-D1C0-4833-9680-BC0A8A79C10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6D8E8A6-EC78-42E8-B824-D352F99A4D8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28484A-2C80-4C48-ACCC-68A7AE44CB4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533475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B3D433A-DE73-4956-B77E-873F6A87236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1D046AA-FC03-4621-8051-4A3CECE5E98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D3100AE-DCF3-44B7-9F90-34B60BD182F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F336238-AD8E-4E76-84E8-01C29C7DDE0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532406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517F0F-87CB-416D-A73E-9EC9CFEF3C3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5742A9-ED87-44FE-8D49-7D641FD8EF8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BE4221-3001-4696-A578-8AF073CFA9E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50D6D7-8BC7-41B0-BDF9-4EAC56A295F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0133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C87DFEE1-F602-462C-9F5F-A32259D50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56BA56-0197-41E0-8086-FF62F2BF5B91}" type="datetimeFigureOut">
              <a:rPr lang="zh-CN" altLang="en-US"/>
              <a:pPr>
                <a:defRPr/>
              </a:pPr>
              <a:t>2021/8/4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99E5D32F-21AF-4128-A014-8ABAC20FB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D0F4160B-CE9C-4438-82B0-727E6121C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00EF9F-35B6-4AA4-BC8D-5020F93863C0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475698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82D8159-7271-4E64-AA95-306FDAD5A97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2926915-7DAA-4454-B00C-4D34C4C7AB2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C52696F-D5E0-4A52-A65D-0C6807438F4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7951DC-712F-447E-814B-2B4A7D83724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347908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7838714D-0518-4185-9598-0EBDFD18AA6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2CA10F2-5960-4B31-9242-5B3B66428FB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1F4E59B-1244-44AD-974D-8A4AB96F67D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B57857-7119-4939-8255-3A42A5A68AC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731326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33788C4-0675-4B4B-B12A-C1995E0CDA6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CBC92F2-7461-4071-937C-A7FD8F54751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1CA332B-FFBD-4CEB-852A-6BF313D80BE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BCB9BD-CACD-4794-A09E-9E2539ABB88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2241493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70E584-39F7-4ED2-B89D-870C0DF1396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CECE5A-21A5-482C-A46D-ACB1D014542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F93E8A-F2A3-490A-8A47-DD766D0564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0D8346B-856D-473C-B17A-B7E206362A2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484986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283D66-0B0F-4A28-8B24-8D81CD6C0E9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8EE7E9-21E8-486F-BB13-5CEDFB9ADE3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135F64-7815-434D-90B7-DFD7E49A27A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AD20B2-1255-4C93-9459-D140E7B8A62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2738051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93D3F5B-4D87-4922-9D4C-F8B242765B4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1D4C3C8-9211-480B-B116-B4FACB12C77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8C48E1E-EC50-4F05-8C0D-1F761502693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53A1A1A-3A5D-46EA-B146-B5812EDFC5D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653759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3250FF3-00F6-4D81-BA2F-5F755490FA3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E11DA04-4C08-402C-9448-4105B296971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4251119-D3A1-44C5-A06E-FCA12A18209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890FB3-01AB-4574-B7F1-F71039FA2CE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03948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45C818C-0BB1-4D60-BA3D-B42F723994C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AA4EE42-2A8E-4A08-8FBD-02D43F02DEB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4E4C868-0607-4301-86FF-FC730AA5C7F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2632CE35-AF21-46E9-B8FF-A8CA6F5C860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658706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CB83703-D267-480A-8D98-7E48240833E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0748A24-A6E5-4B3B-8A76-A8D57DD9716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D529177-B258-49B9-BD52-C762E1436D1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6AF83354-D100-45BD-862D-556F77C813E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459537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2816526-0091-4271-BE9F-92A28A7800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21FA405-FA8E-4ED6-9F7B-22D017CA5A2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84F30E6-4EE7-43E7-BB69-E6DA3FFE1F7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264B2169-5736-4AF2-B363-55A1BCB8F84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2208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0BC5D704-673B-4148-A9CB-CB0320DFD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DCE18A-F492-4C61-88D0-61BE75186372}" type="datetimeFigureOut">
              <a:rPr lang="zh-CN" altLang="en-US"/>
              <a:pPr>
                <a:defRPr/>
              </a:pPr>
              <a:t>2021/8/4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BC76BFBA-B5F2-49B3-9300-62A96666B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2AC6301F-6C34-4539-9CE7-A32529D1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694E30-A314-4A15-B03A-5C30CD0CEBB4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916894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114681-E60A-4B3A-A17A-D42FE88C74A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3AE59E-43B2-4D6D-9361-E7B10011E0E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E5824E-ACB6-4022-8D3D-E62B7F24A77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F4C9E139-8DEE-4EA7-99C1-A1D5BFE061C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23523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5E41EFE-4A09-46DF-AB80-FD81B6E44D9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8B73C14-4935-4443-9951-C59357C455A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083B7FF-6EFA-41BB-B76E-184F47CE1BE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0DA0A32D-552C-441D-8C47-75CFDF7ADEB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291859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C3077B16-C334-44ED-A2E0-21FAD0817C2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2034677-B10B-4841-8A19-E377E54899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A1BF115-6580-4C05-9EE2-F6B4DC7EDCD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926F0BD8-7EF1-4C7D-89C3-DE8080E8B77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182043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D9432470-6FFE-49E7-AB30-76B022C4B77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7E33D49-2091-4639-9822-41AAE3F879C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5BC0D019-CE29-42E4-B175-8EB54E2493F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35A0A616-6720-43A4-96F2-FEF7B4962AC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7297806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4733FC-056F-4496-80B7-F71FA8158F0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256D85-5BB1-4DA0-9E70-DF73E6E8E89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660ACB-DDBD-4A9B-9A5A-A0438E6BED4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DB5B7ACA-607F-4B28-BCC7-B44F1858529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9199784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11157E-5A5E-41FF-8813-231A8EA95D3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F5EF0F-842C-47FC-A93A-43E5E85E167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8E4DA4-B712-4A63-A99B-FA7B056021A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2E7CF5F1-44C3-4874-9423-36EB0653FF6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527073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28BC7E7-AD6E-40DC-B4C8-6C168E644E5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63622C7-80D6-4285-A2F4-B9D2CF41E5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4364203-D41C-466F-A311-11219EF7E17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886D12FB-752E-492E-9F53-7332588E610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001097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E675CAF-A54A-4C11-B508-31B5B8C0408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5674DF1-1D83-42D3-95EF-8949D77F5D8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FF82889-5986-4D88-B36F-B73B8A5A4E1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2065055A-800A-4546-9EC6-34C7E823AD0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307351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EE9AACC-132A-4451-AEED-CD03CE2BAF0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D612364-A207-4629-AEAB-DDC4EBA5039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9FEA7C2-B43B-495F-95A5-2BA7C5B2CA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5B0749CB-F943-40E5-B326-E673C6DD23A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059332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46F480D-8EB8-400F-9C11-B065B16BE48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EAA930E-8B28-4765-8764-B69BB5B3C0A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655A741-6DDC-440C-9F71-459DB46517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FBDD42C6-C2F5-4FAF-BD6D-6679729935B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2363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C8EBB4ED-0469-4F85-B56C-D3DEA3C3C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04D132-83E8-442A-A19B-F7A317B61DF1}" type="datetimeFigureOut">
              <a:rPr lang="zh-CN" altLang="en-US"/>
              <a:pPr>
                <a:defRPr/>
              </a:pPr>
              <a:t>2021/8/4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7B9FAFF6-914F-438A-887E-81AB8DDE7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CB6270CB-5EBD-4975-9333-77258EFFE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51C891-AA93-47E2-9008-E97822E41484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3679865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7AA24D5-5D9D-41E2-9807-92E63CBCE41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E3C24E3-4EAB-414E-AAE3-B0DD5CF9EC1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F30D11B-14C0-4FA1-A564-49FA32E6191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6C8174BB-E333-40FB-9FEB-39350070061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9783277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C7DBB8-6295-400F-A656-373F18B7999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22F929-836D-40B8-B751-EC1A0632A3F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886A10-6172-4DB2-AF38-BC14CE92F8F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F066CC02-F86F-4E35-9CA2-AC853C086C7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895340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29BB344-38F3-4959-B4A8-49C8CB27664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41F13C9F-B4EF-4AE5-9FB8-1E1681AA2CE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30363C7-B3E4-42FF-8E0A-B81EDF48298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CFF5BF3A-6902-4B22-8BBE-831A835A385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98722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513E465-0CDF-43A1-B471-453E64B13D9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7AB2F7A-D7BA-44D6-B7E9-6357F0D2044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58330FA-6C3B-47F6-920B-3915EF851E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49C1DCA9-1D6E-4F76-B807-E630DB8D965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31829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644BCE88-7865-4702-BEC8-F6443365BD0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0804B75-AC16-4B9A-92F3-71AB57614DF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AF23B15-8B06-4CA9-8ACE-D4208EB121B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6C804B0D-562B-40F2-824A-4583336CC72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04466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F47BC1-6421-4C07-B535-0A98EAC804A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663D3E-E2E4-4701-AC87-BE4026D10A0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3DFF58-C0B4-4C68-AEF3-71DD39AD2DE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1244AD81-73E6-4B52-9495-A3C45BF10A4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361617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38FBDE-47B8-41C0-B6ED-D036C74E36D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BCD43F-1EC4-4033-A728-9CB63967ED2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38000F-05FA-4148-9314-551248E65FD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268F7556-03C9-4B2C-BF32-338D518F3B7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545559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6F3BCF3-71D3-433C-A91E-7F90DABBB2C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21F5E1A-4C18-47EA-913A-0E00AE4D7AF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932D600-3792-42A7-9C43-57B5380CC13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B9A9C253-1171-42F9-B182-CC1AE248892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49213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A26F669-7EDE-4B8A-93CB-C338FAF2B29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BD3EFFD-9C0C-4BEE-BB02-F48907207D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FBF999B-DFB6-4803-B055-BF2F1D578C8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FC0FDB03-EA85-40F1-A1F8-FAE0FD386C6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71586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AD6EB30-5288-45C7-8310-50FE082CBB1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D4769CD-A06E-48C7-8ED2-73C983FB5F6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D595622-2716-4837-A3C5-62EECED34E9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FED84396-DD65-480F-B5F4-8700E0E1A99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7128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AAA34AEE-3CD2-4FE9-804D-E1A6579C3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189994-C018-4A85-B6A1-9E94324EB8C1}" type="datetimeFigureOut">
              <a:rPr lang="zh-CN" altLang="en-US"/>
              <a:pPr>
                <a:defRPr/>
              </a:pPr>
              <a:t>2021/8/4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A84C83B6-443A-4713-BEAC-C2F0282ED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0CF97B61-6DBA-4977-B63D-4412BA157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133508-54F4-4F97-925A-CA0C69CDDE4B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75570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40258AD-1462-4FC4-9BD2-4A8E992A751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559E59A-B7E5-4A67-A60A-6C8E50D5F08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9EBCC20-3406-4E75-9B62-E4DD7816A15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20C6A2BC-6DA1-43D2-9260-07CD118469E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12807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B383B30-55C8-43FD-82E2-FEC3F940BB6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43B257D-6191-459E-B0C3-22E83F69117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CCD47E8-BD8B-4A00-B746-BE1C13706FC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3EA02C52-A314-4C5C-91A2-B78B4D00A8C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374384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654511-07C7-4E79-A185-4E40C30BDF5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370FAF-CDD1-495A-9A29-F200CC47B7F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EE32D-641F-4375-AB97-D56B58C2D76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3CE791DF-7E6C-4FC6-B1AC-AEC806516E6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41217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EBAD328-3492-4CD7-ADC2-92207DCB7C1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8B989B4-F962-4D34-94B0-0B3526A170F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58FBE4C3-1F9D-4A06-B032-E26642174C4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751DB8DD-1F53-4D9A-ACF5-921B8E1BF5C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553585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385B9178-1E81-4551-B277-B7683D4B476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6C591E4-05BE-4782-9D56-C0C8C1C2F31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04E9E63-5A89-49F5-AF3E-44BF86FCB62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9188B630-D00F-492A-AC7F-17CB412F671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632056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906DED98-7729-4948-9CDB-A20C8DF22EA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473ADFB1-94B0-4111-8FFD-7E56503C951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EF46DF8-9CBA-4A1A-B7A5-B65B2CDA3FA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8A75F073-55A1-4DA9-9206-C518DC1C26D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505302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2927D8-4E16-4DBC-B78E-FF3C40C2AC1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239A3F-BEDC-44D6-BDF6-7AE8F64CA71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6AAEE3-3F18-4B83-B994-5506CE83015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16A508BA-1B49-4772-9E62-BD944D50CB1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627675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BE5573-7CCB-4BB1-B237-7194FB19CC3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177662-8E3D-405F-B99D-BB37A9C6E58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63E8EE-9BBF-44B6-B816-61BD968E5B7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FD6E94AA-2694-41AA-AF79-970FE25FD06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7553245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81B081D-B6EF-4D1A-92E7-3A94D4009FC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B17ECC9-E9E5-4729-B390-E27C62EB918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A99E518-C46E-4DF2-9C78-7F1A3FCA3B7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F6893500-7F2D-4F29-9DC4-89448391A21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972312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CFC562D-8692-4FF2-A649-3C04252D18B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C8FE3B3-C437-4B7B-88D3-34C4D6A87AE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82D25DB-E7EF-4A77-8F0F-DE29F7BE2D5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B471DAA3-7431-4A2C-9819-B71EAA04786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12582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5BB74A60-31CB-4B30-94E9-5F4EA02E227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37E937C1-4D72-47D7-BBAE-EB343CA372A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FF8D94-C8B5-4101-88CD-98C7CB562A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16F6814-6057-44FB-8512-0ED976B1EA7A}" type="datetimeFigureOut">
              <a:rPr lang="zh-CN" altLang="en-US"/>
              <a:pPr>
                <a:defRPr/>
              </a:pPr>
              <a:t>2021/8/4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51AB08-7953-40B2-AB9F-807CF80820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B54F41-1622-43CB-B412-D7B5528CBA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767B831C-E24E-46FA-B071-9AE455CF6DFA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341" r:id="rId1"/>
    <p:sldLayoutId id="2147486340" r:id="rId2"/>
    <p:sldLayoutId id="2147486339" r:id="rId3"/>
    <p:sldLayoutId id="2147486338" r:id="rId4"/>
    <p:sldLayoutId id="2147486337" r:id="rId5"/>
    <p:sldLayoutId id="2147486336" r:id="rId6"/>
    <p:sldLayoutId id="2147486335" r:id="rId7"/>
    <p:sldLayoutId id="2147486334" r:id="rId8"/>
    <p:sldLayoutId id="2147486333" r:id="rId9"/>
    <p:sldLayoutId id="2147486332" r:id="rId10"/>
    <p:sldLayoutId id="214748633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48675000-B47C-4F57-ACC4-930CB0710E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456F042A-97E4-40E7-B88B-5E2E25C3D4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5460A706-9AF5-4FDA-8934-836D4DBB31A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aseline="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B0B2F77-01F9-4594-8EA3-4BF899B3F55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aseline="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3AACD736-5064-49F0-82CE-DD5A1226038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06E0C8C1-5EA5-4D8B-92F5-99DC3C822020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430" r:id="rId1"/>
    <p:sldLayoutId id="2147486431" r:id="rId2"/>
    <p:sldLayoutId id="2147486432" r:id="rId3"/>
    <p:sldLayoutId id="2147486433" r:id="rId4"/>
    <p:sldLayoutId id="2147486434" r:id="rId5"/>
    <p:sldLayoutId id="2147486435" r:id="rId6"/>
    <p:sldLayoutId id="2147486436" r:id="rId7"/>
    <p:sldLayoutId id="2147486437" r:id="rId8"/>
    <p:sldLayoutId id="2147486438" r:id="rId9"/>
    <p:sldLayoutId id="2147486439" r:id="rId10"/>
    <p:sldLayoutId id="214748644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0E99D7D7-FCA7-43AF-8929-C6099AAED1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6ECD49A5-2F9D-4304-86DA-893BC66160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48B57BA7-0080-4CCE-B289-2B61793BD21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aseline="0">
                <a:solidFill>
                  <a:srgbClr val="000000"/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F30DBD3-BABF-499C-81E2-34E04D79263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aseline="0">
                <a:solidFill>
                  <a:srgbClr val="000000"/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6F7BB3D-16EC-49F7-B063-06217B757E0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3CE96EBA-7232-4705-BCF3-AD5A8A28778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353" r:id="rId1"/>
    <p:sldLayoutId id="2147486354" r:id="rId2"/>
    <p:sldLayoutId id="2147486355" r:id="rId3"/>
    <p:sldLayoutId id="2147486356" r:id="rId4"/>
    <p:sldLayoutId id="2147486357" r:id="rId5"/>
    <p:sldLayoutId id="2147486358" r:id="rId6"/>
    <p:sldLayoutId id="2147486359" r:id="rId7"/>
    <p:sldLayoutId id="2147486360" r:id="rId8"/>
    <p:sldLayoutId id="2147486361" r:id="rId9"/>
    <p:sldLayoutId id="2147486362" r:id="rId10"/>
    <p:sldLayoutId id="214748636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9B848CBF-0F53-40E0-A1D2-0308EE667E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66086E8D-168B-4744-ACE4-5A71B8F40B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6D46AABF-761D-49E2-B191-38CF4B37FAC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aseline="0">
                <a:solidFill>
                  <a:srgbClr val="000000"/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52701C3-45E9-4C96-A744-1DF8D73D6B1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aseline="0">
                <a:solidFill>
                  <a:srgbClr val="000000"/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9C8E88B9-035F-4195-9FCA-5378E9EDB1B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71C66E55-B6B5-400B-985F-C480F1D5FCD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364" r:id="rId1"/>
    <p:sldLayoutId id="2147486365" r:id="rId2"/>
    <p:sldLayoutId id="2147486366" r:id="rId3"/>
    <p:sldLayoutId id="2147486367" r:id="rId4"/>
    <p:sldLayoutId id="2147486368" r:id="rId5"/>
    <p:sldLayoutId id="2147486369" r:id="rId6"/>
    <p:sldLayoutId id="2147486370" r:id="rId7"/>
    <p:sldLayoutId id="2147486371" r:id="rId8"/>
    <p:sldLayoutId id="2147486372" r:id="rId9"/>
    <p:sldLayoutId id="2147486373" r:id="rId10"/>
    <p:sldLayoutId id="214748637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904B47D5-4A3C-4FAD-B0FE-9D2DB0A5E2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1EE3E6C8-8E90-4EC9-A7FB-0AB5FF5D64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C6B4B822-BEF5-40AF-9A24-5DD3C4C69F7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aseline="0">
                <a:solidFill>
                  <a:srgbClr val="000000"/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BC629D45-DBA7-478D-A9C5-75BD497423A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aseline="0">
                <a:solidFill>
                  <a:srgbClr val="000000"/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EA5D47F2-D72D-4B8E-8B59-A20A8D8BFF0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BB861E11-9F1A-4714-914E-541647CAA71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375" r:id="rId1"/>
    <p:sldLayoutId id="2147486376" r:id="rId2"/>
    <p:sldLayoutId id="2147486377" r:id="rId3"/>
    <p:sldLayoutId id="2147486378" r:id="rId4"/>
    <p:sldLayoutId id="2147486379" r:id="rId5"/>
    <p:sldLayoutId id="2147486380" r:id="rId6"/>
    <p:sldLayoutId id="2147486381" r:id="rId7"/>
    <p:sldLayoutId id="2147486382" r:id="rId8"/>
    <p:sldLayoutId id="2147486383" r:id="rId9"/>
    <p:sldLayoutId id="2147486384" r:id="rId10"/>
    <p:sldLayoutId id="214748638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92938467-BDF5-4D5E-ADBE-5B20570695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35538F4E-A8FA-4CB1-876D-4A0ADCAC85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94B31C7E-EB57-4E89-A390-131DC9E691F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aseline="0">
                <a:solidFill>
                  <a:srgbClr val="000000"/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85D63719-6924-426F-A324-3A1BD0B43AC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aseline="0">
                <a:solidFill>
                  <a:srgbClr val="000000"/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A35946EB-E061-422A-B751-1165F9EC87B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842CADD9-40C5-4FCD-9C2E-7A6DC160656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386" r:id="rId1"/>
    <p:sldLayoutId id="2147486387" r:id="rId2"/>
    <p:sldLayoutId id="2147486388" r:id="rId3"/>
    <p:sldLayoutId id="2147486389" r:id="rId4"/>
    <p:sldLayoutId id="2147486390" r:id="rId5"/>
    <p:sldLayoutId id="2147486391" r:id="rId6"/>
    <p:sldLayoutId id="2147486392" r:id="rId7"/>
    <p:sldLayoutId id="2147486393" r:id="rId8"/>
    <p:sldLayoutId id="2147486394" r:id="rId9"/>
    <p:sldLayoutId id="2147486395" r:id="rId10"/>
    <p:sldLayoutId id="214748639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A756BCB0-FB44-454D-8C92-5B240ACD61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49F2517D-F027-4CC2-B80E-4D6B64F40E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BFA4861B-BCDF-4A6D-880A-BF6B530AB95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aseline="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F4714AB3-FC8A-4CB4-BC61-D760A51B71E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aseline="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6D1D1640-9AA4-4DC1-B099-D00256B5BE9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B65A52DD-F7E2-4214-9283-A76E946DCF0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352" r:id="rId1"/>
    <p:sldLayoutId id="2147486351" r:id="rId2"/>
    <p:sldLayoutId id="2147486350" r:id="rId3"/>
    <p:sldLayoutId id="2147486349" r:id="rId4"/>
    <p:sldLayoutId id="2147486348" r:id="rId5"/>
    <p:sldLayoutId id="2147486347" r:id="rId6"/>
    <p:sldLayoutId id="2147486346" r:id="rId7"/>
    <p:sldLayoutId id="2147486345" r:id="rId8"/>
    <p:sldLayoutId id="2147486344" r:id="rId9"/>
    <p:sldLayoutId id="2147486343" r:id="rId10"/>
    <p:sldLayoutId id="214748634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1A36FB7A-818A-4CB8-B172-006BACE64B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7B4C76AA-1FFF-4E9B-99A8-AF18C11C96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B48B5672-1528-4D05-9BEE-1274532AB27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aseline="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FDA00600-E74B-4FB9-9EE9-F6BAC1873E4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aseline="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4FB7B040-1D55-46F9-87E5-CF37DCCEC0F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C7CDB264-E853-4BCD-B024-1971CE106A2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397" r:id="rId1"/>
    <p:sldLayoutId id="2147486398" r:id="rId2"/>
    <p:sldLayoutId id="2147486399" r:id="rId3"/>
    <p:sldLayoutId id="2147486400" r:id="rId4"/>
    <p:sldLayoutId id="2147486401" r:id="rId5"/>
    <p:sldLayoutId id="2147486402" r:id="rId6"/>
    <p:sldLayoutId id="2147486403" r:id="rId7"/>
    <p:sldLayoutId id="2147486404" r:id="rId8"/>
    <p:sldLayoutId id="2147486405" r:id="rId9"/>
    <p:sldLayoutId id="2147486406" r:id="rId10"/>
    <p:sldLayoutId id="214748640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956C959D-088F-4DB8-991C-7307D5D017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F06005B8-9A0E-4245-A282-315DF16AD0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DFA757F0-B4B0-4B94-BCE7-EE2062C0612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aseline="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FBE7C81B-6BD3-41CC-A1ED-C526F1C8CEE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aseline="0">
                <a:solidFill>
                  <a:srgbClr val="000000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38876D3C-4C9E-4D6A-AC25-B1C48D6D422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A2887A5B-E1E2-498C-9F65-77EF5D03CB3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408" r:id="rId1"/>
    <p:sldLayoutId id="2147486409" r:id="rId2"/>
    <p:sldLayoutId id="2147486410" r:id="rId3"/>
    <p:sldLayoutId id="2147486411" r:id="rId4"/>
    <p:sldLayoutId id="2147486412" r:id="rId5"/>
    <p:sldLayoutId id="2147486413" r:id="rId6"/>
    <p:sldLayoutId id="2147486414" r:id="rId7"/>
    <p:sldLayoutId id="2147486415" r:id="rId8"/>
    <p:sldLayoutId id="2147486416" r:id="rId9"/>
    <p:sldLayoutId id="2147486417" r:id="rId10"/>
    <p:sldLayoutId id="214748641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5437753F-4689-41D8-9468-3167509121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0204AC43-EA12-4AD4-939C-2F2DD12AA7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D14B996B-55F4-486E-8DAF-FF3507137CF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aseline="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BBB173E5-CFCA-4FDC-8CAD-281C8503CB0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aseline="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334C6A7-B394-4866-B6BF-1487E682F9B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CA96B096-F200-4CD6-9688-3D9E5C9EE52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419" r:id="rId1"/>
    <p:sldLayoutId id="2147486420" r:id="rId2"/>
    <p:sldLayoutId id="2147486421" r:id="rId3"/>
    <p:sldLayoutId id="2147486422" r:id="rId4"/>
    <p:sldLayoutId id="2147486423" r:id="rId5"/>
    <p:sldLayoutId id="2147486424" r:id="rId6"/>
    <p:sldLayoutId id="2147486425" r:id="rId7"/>
    <p:sldLayoutId id="2147486426" r:id="rId8"/>
    <p:sldLayoutId id="2147486427" r:id="rId9"/>
    <p:sldLayoutId id="2147486428" r:id="rId10"/>
    <p:sldLayoutId id="214748642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9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90.wmf"/><Relationship Id="rId7" Type="http://schemas.openxmlformats.org/officeDocument/2006/relationships/image" Target="../media/image192.png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91.png"/><Relationship Id="rId5" Type="http://schemas.openxmlformats.org/officeDocument/2006/relationships/oleObject" Target="../embeddings/oleObject32.bin"/><Relationship Id="rId4" Type="http://schemas.openxmlformats.org/officeDocument/2006/relationships/oleObject" Target="../embeddings/oleObject31.bin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6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6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6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6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6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6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6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40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6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21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jpeg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6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jpeg"/><Relationship Id="rId1" Type="http://schemas.openxmlformats.org/officeDocument/2006/relationships/slideLayout" Target="../slideLayouts/slideLayout6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6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6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6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227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6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0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jpeg"/><Relationship Id="rId1" Type="http://schemas.openxmlformats.org/officeDocument/2006/relationships/slideLayout" Target="../slideLayouts/slideLayout6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wmf"/><Relationship Id="rId2" Type="http://schemas.openxmlformats.org/officeDocument/2006/relationships/oleObject" Target="../embeddings/oleObject33.bin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6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w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240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6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6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6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6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6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252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251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250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6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eg"/><Relationship Id="rId1" Type="http://schemas.openxmlformats.org/officeDocument/2006/relationships/slideLayout" Target="../slideLayouts/slideLayout6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jpeg"/><Relationship Id="rId2" Type="http://schemas.openxmlformats.org/officeDocument/2006/relationships/image" Target="../media/image255.jpeg"/><Relationship Id="rId1" Type="http://schemas.openxmlformats.org/officeDocument/2006/relationships/slideLayout" Target="../slideLayouts/slideLayout62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13" Type="http://schemas.openxmlformats.org/officeDocument/2006/relationships/oleObject" Target="../embeddings/oleObject42.bin"/><Relationship Id="rId18" Type="http://schemas.openxmlformats.org/officeDocument/2006/relationships/image" Target="../media/image264.wmf"/><Relationship Id="rId3" Type="http://schemas.openxmlformats.org/officeDocument/2006/relationships/image" Target="../media/image257.wmf"/><Relationship Id="rId7" Type="http://schemas.openxmlformats.org/officeDocument/2006/relationships/image" Target="../media/image259.wmf"/><Relationship Id="rId12" Type="http://schemas.openxmlformats.org/officeDocument/2006/relationships/image" Target="../media/image261.wmf"/><Relationship Id="rId17" Type="http://schemas.openxmlformats.org/officeDocument/2006/relationships/oleObject" Target="../embeddings/oleObject44.bin"/><Relationship Id="rId2" Type="http://schemas.openxmlformats.org/officeDocument/2006/relationships/oleObject" Target="../embeddings/oleObject36.bin"/><Relationship Id="rId16" Type="http://schemas.openxmlformats.org/officeDocument/2006/relationships/image" Target="../media/image263.wmf"/><Relationship Id="rId1" Type="http://schemas.openxmlformats.org/officeDocument/2006/relationships/slideLayout" Target="../slideLayouts/slideLayout62.xml"/><Relationship Id="rId6" Type="http://schemas.openxmlformats.org/officeDocument/2006/relationships/oleObject" Target="../embeddings/oleObject38.bin"/><Relationship Id="rId11" Type="http://schemas.openxmlformats.org/officeDocument/2006/relationships/oleObject" Target="../embeddings/oleObject41.bin"/><Relationship Id="rId5" Type="http://schemas.openxmlformats.org/officeDocument/2006/relationships/image" Target="../media/image258.wmf"/><Relationship Id="rId15" Type="http://schemas.openxmlformats.org/officeDocument/2006/relationships/oleObject" Target="../embeddings/oleObject43.bin"/><Relationship Id="rId10" Type="http://schemas.openxmlformats.org/officeDocument/2006/relationships/oleObject" Target="../embeddings/oleObject40.bin"/><Relationship Id="rId4" Type="http://schemas.openxmlformats.org/officeDocument/2006/relationships/oleObject" Target="../embeddings/oleObject37.bin"/><Relationship Id="rId9" Type="http://schemas.openxmlformats.org/officeDocument/2006/relationships/image" Target="../media/image260.wmf"/><Relationship Id="rId14" Type="http://schemas.openxmlformats.org/officeDocument/2006/relationships/image" Target="../media/image262.wmf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62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.bin"/><Relationship Id="rId13" Type="http://schemas.openxmlformats.org/officeDocument/2006/relationships/image" Target="../media/image262.wmf"/><Relationship Id="rId18" Type="http://schemas.openxmlformats.org/officeDocument/2006/relationships/oleObject" Target="../embeddings/oleObject54.bin"/><Relationship Id="rId3" Type="http://schemas.openxmlformats.org/officeDocument/2006/relationships/image" Target="../media/image267.wmf"/><Relationship Id="rId7" Type="http://schemas.openxmlformats.org/officeDocument/2006/relationships/image" Target="../media/image269.wmf"/><Relationship Id="rId12" Type="http://schemas.openxmlformats.org/officeDocument/2006/relationships/oleObject" Target="../embeddings/oleObject50.bin"/><Relationship Id="rId17" Type="http://schemas.openxmlformats.org/officeDocument/2006/relationships/image" Target="../media/image272.wmf"/><Relationship Id="rId2" Type="http://schemas.openxmlformats.org/officeDocument/2006/relationships/oleObject" Target="../embeddings/oleObject45.bin"/><Relationship Id="rId16" Type="http://schemas.openxmlformats.org/officeDocument/2006/relationships/oleObject" Target="../embeddings/oleObject53.bin"/><Relationship Id="rId1" Type="http://schemas.openxmlformats.org/officeDocument/2006/relationships/slideLayout" Target="../slideLayouts/slideLayout62.xml"/><Relationship Id="rId6" Type="http://schemas.openxmlformats.org/officeDocument/2006/relationships/oleObject" Target="../embeddings/oleObject47.bin"/><Relationship Id="rId11" Type="http://schemas.openxmlformats.org/officeDocument/2006/relationships/image" Target="../media/image271.wmf"/><Relationship Id="rId5" Type="http://schemas.openxmlformats.org/officeDocument/2006/relationships/image" Target="../media/image268.wmf"/><Relationship Id="rId15" Type="http://schemas.openxmlformats.org/officeDocument/2006/relationships/oleObject" Target="../embeddings/oleObject52.bin"/><Relationship Id="rId10" Type="http://schemas.openxmlformats.org/officeDocument/2006/relationships/oleObject" Target="../embeddings/oleObject49.bin"/><Relationship Id="rId19" Type="http://schemas.openxmlformats.org/officeDocument/2006/relationships/image" Target="../media/image273.wmf"/><Relationship Id="rId4" Type="http://schemas.openxmlformats.org/officeDocument/2006/relationships/oleObject" Target="../embeddings/oleObject46.bin"/><Relationship Id="rId9" Type="http://schemas.openxmlformats.org/officeDocument/2006/relationships/image" Target="../media/image270.wmf"/><Relationship Id="rId14" Type="http://schemas.openxmlformats.org/officeDocument/2006/relationships/oleObject" Target="../embeddings/oleObject51.bin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40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6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282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6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6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6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291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6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6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296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6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oleObject" Target="../embeddings/oleObject18.bin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300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wmf"/><Relationship Id="rId7" Type="http://schemas.openxmlformats.org/officeDocument/2006/relationships/image" Target="../media/image303.wmf"/><Relationship Id="rId2" Type="http://schemas.openxmlformats.org/officeDocument/2006/relationships/oleObject" Target="../embeddings/oleObject55.bin"/><Relationship Id="rId1" Type="http://schemas.openxmlformats.org/officeDocument/2006/relationships/slideLayout" Target="../slideLayouts/slideLayout62.xml"/><Relationship Id="rId6" Type="http://schemas.openxmlformats.org/officeDocument/2006/relationships/oleObject" Target="../embeddings/oleObject57.bin"/><Relationship Id="rId5" Type="http://schemas.openxmlformats.org/officeDocument/2006/relationships/image" Target="../media/image302.wmf"/><Relationship Id="rId4" Type="http://schemas.openxmlformats.org/officeDocument/2006/relationships/oleObject" Target="../embeddings/oleObject56.bin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6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307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310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6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6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6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316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6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0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6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6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6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6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6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6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wmf"/><Relationship Id="rId7" Type="http://schemas.openxmlformats.org/officeDocument/2006/relationships/image" Target="../media/image329.png"/><Relationship Id="rId2" Type="http://schemas.openxmlformats.org/officeDocument/2006/relationships/oleObject" Target="../embeddings/oleObject58.bin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328.png"/><Relationship Id="rId5" Type="http://schemas.openxmlformats.org/officeDocument/2006/relationships/image" Target="../media/image327.wmf"/><Relationship Id="rId4" Type="http://schemas.openxmlformats.org/officeDocument/2006/relationships/oleObject" Target="../embeddings/oleObject59.bin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6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6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0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6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6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6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6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6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6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6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6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6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3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0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6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352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6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6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6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6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6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364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2" Type="http://schemas.openxmlformats.org/officeDocument/2006/relationships/image" Target="../media/image365.jpe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36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0.png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wmf"/><Relationship Id="rId3" Type="http://schemas.openxmlformats.org/officeDocument/2006/relationships/oleObject" Target="../embeddings/oleObject61.bin"/><Relationship Id="rId7" Type="http://schemas.openxmlformats.org/officeDocument/2006/relationships/oleObject" Target="../embeddings/oleObject63.bin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369.wmf"/><Relationship Id="rId5" Type="http://schemas.openxmlformats.org/officeDocument/2006/relationships/oleObject" Target="../embeddings/oleObject62.bin"/><Relationship Id="rId4" Type="http://schemas.openxmlformats.org/officeDocument/2006/relationships/image" Target="../media/image368.wmf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7.bin"/><Relationship Id="rId3" Type="http://schemas.openxmlformats.org/officeDocument/2006/relationships/image" Target="../media/image370.wmf"/><Relationship Id="rId7" Type="http://schemas.openxmlformats.org/officeDocument/2006/relationships/image" Target="../media/image372.wmf"/><Relationship Id="rId2" Type="http://schemas.openxmlformats.org/officeDocument/2006/relationships/oleObject" Target="../embeddings/oleObject64.bin"/><Relationship Id="rId1" Type="http://schemas.openxmlformats.org/officeDocument/2006/relationships/slideLayout" Target="../slideLayouts/slideLayout62.xml"/><Relationship Id="rId6" Type="http://schemas.openxmlformats.org/officeDocument/2006/relationships/oleObject" Target="../embeddings/oleObject66.bin"/><Relationship Id="rId5" Type="http://schemas.openxmlformats.org/officeDocument/2006/relationships/image" Target="../media/image371.wmf"/><Relationship Id="rId10" Type="http://schemas.openxmlformats.org/officeDocument/2006/relationships/image" Target="../media/image374.png"/><Relationship Id="rId4" Type="http://schemas.openxmlformats.org/officeDocument/2006/relationships/oleObject" Target="../embeddings/oleObject65.bin"/><Relationship Id="rId9" Type="http://schemas.openxmlformats.org/officeDocument/2006/relationships/image" Target="../media/image373.wmf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6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wmf"/><Relationship Id="rId2" Type="http://schemas.openxmlformats.org/officeDocument/2006/relationships/oleObject" Target="../embeddings/oleObject68.bin"/><Relationship Id="rId1" Type="http://schemas.openxmlformats.org/officeDocument/2006/relationships/slideLayout" Target="../slideLayouts/slideLayout62.xml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2.bin"/><Relationship Id="rId13" Type="http://schemas.openxmlformats.org/officeDocument/2006/relationships/oleObject" Target="../embeddings/oleObject75.bin"/><Relationship Id="rId3" Type="http://schemas.openxmlformats.org/officeDocument/2006/relationships/image" Target="../media/image377.wmf"/><Relationship Id="rId7" Type="http://schemas.openxmlformats.org/officeDocument/2006/relationships/image" Target="../media/image379.wmf"/><Relationship Id="rId12" Type="http://schemas.openxmlformats.org/officeDocument/2006/relationships/oleObject" Target="../embeddings/oleObject74.bin"/><Relationship Id="rId2" Type="http://schemas.openxmlformats.org/officeDocument/2006/relationships/oleObject" Target="../embeddings/oleObject69.bin"/><Relationship Id="rId1" Type="http://schemas.openxmlformats.org/officeDocument/2006/relationships/slideLayout" Target="../slideLayouts/slideLayout62.xml"/><Relationship Id="rId6" Type="http://schemas.openxmlformats.org/officeDocument/2006/relationships/oleObject" Target="../embeddings/oleObject71.bin"/><Relationship Id="rId11" Type="http://schemas.openxmlformats.org/officeDocument/2006/relationships/image" Target="../media/image381.wmf"/><Relationship Id="rId5" Type="http://schemas.openxmlformats.org/officeDocument/2006/relationships/image" Target="../media/image378.wmf"/><Relationship Id="rId10" Type="http://schemas.openxmlformats.org/officeDocument/2006/relationships/oleObject" Target="../embeddings/oleObject73.bin"/><Relationship Id="rId4" Type="http://schemas.openxmlformats.org/officeDocument/2006/relationships/oleObject" Target="../embeddings/oleObject70.bin"/><Relationship Id="rId9" Type="http://schemas.openxmlformats.org/officeDocument/2006/relationships/image" Target="../media/image380.wmf"/><Relationship Id="rId14" Type="http://schemas.openxmlformats.org/officeDocument/2006/relationships/image" Target="../media/image382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wmf"/><Relationship Id="rId7" Type="http://schemas.openxmlformats.org/officeDocument/2006/relationships/image" Target="../media/image385.emf"/><Relationship Id="rId2" Type="http://schemas.openxmlformats.org/officeDocument/2006/relationships/oleObject" Target="../embeddings/oleObject76.bin"/><Relationship Id="rId1" Type="http://schemas.openxmlformats.org/officeDocument/2006/relationships/slideLayout" Target="../slideLayouts/slideLayout62.xml"/><Relationship Id="rId6" Type="http://schemas.openxmlformats.org/officeDocument/2006/relationships/oleObject" Target="../embeddings/oleObject78.bin"/><Relationship Id="rId5" Type="http://schemas.openxmlformats.org/officeDocument/2006/relationships/image" Target="../media/image384.emf"/><Relationship Id="rId4" Type="http://schemas.openxmlformats.org/officeDocument/2006/relationships/oleObject" Target="../embeddings/oleObject77.bin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389.png"/><Relationship Id="rId4" Type="http://schemas.openxmlformats.org/officeDocument/2006/relationships/image" Target="../media/image388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2.bin"/><Relationship Id="rId13" Type="http://schemas.openxmlformats.org/officeDocument/2006/relationships/image" Target="../media/image395.wmf"/><Relationship Id="rId18" Type="http://schemas.openxmlformats.org/officeDocument/2006/relationships/oleObject" Target="../embeddings/oleObject87.bin"/><Relationship Id="rId26" Type="http://schemas.openxmlformats.org/officeDocument/2006/relationships/oleObject" Target="../embeddings/oleObject93.bin"/><Relationship Id="rId3" Type="http://schemas.openxmlformats.org/officeDocument/2006/relationships/image" Target="../media/image390.wmf"/><Relationship Id="rId21" Type="http://schemas.openxmlformats.org/officeDocument/2006/relationships/oleObject" Target="../embeddings/oleObject90.bin"/><Relationship Id="rId7" Type="http://schemas.openxmlformats.org/officeDocument/2006/relationships/image" Target="../media/image392.wmf"/><Relationship Id="rId12" Type="http://schemas.openxmlformats.org/officeDocument/2006/relationships/oleObject" Target="../embeddings/oleObject84.bin"/><Relationship Id="rId17" Type="http://schemas.openxmlformats.org/officeDocument/2006/relationships/image" Target="../media/image397.wmf"/><Relationship Id="rId25" Type="http://schemas.openxmlformats.org/officeDocument/2006/relationships/image" Target="../media/image399.wmf"/><Relationship Id="rId2" Type="http://schemas.openxmlformats.org/officeDocument/2006/relationships/oleObject" Target="../embeddings/oleObject79.bin"/><Relationship Id="rId16" Type="http://schemas.openxmlformats.org/officeDocument/2006/relationships/oleObject" Target="../embeddings/oleObject86.bin"/><Relationship Id="rId20" Type="http://schemas.openxmlformats.org/officeDocument/2006/relationships/oleObject" Target="../embeddings/oleObject89.bin"/><Relationship Id="rId29" Type="http://schemas.openxmlformats.org/officeDocument/2006/relationships/image" Target="../media/image401.wmf"/><Relationship Id="rId1" Type="http://schemas.openxmlformats.org/officeDocument/2006/relationships/slideLayout" Target="../slideLayouts/slideLayout62.xml"/><Relationship Id="rId6" Type="http://schemas.openxmlformats.org/officeDocument/2006/relationships/oleObject" Target="../embeddings/oleObject81.bin"/><Relationship Id="rId11" Type="http://schemas.openxmlformats.org/officeDocument/2006/relationships/image" Target="../media/image394.wmf"/><Relationship Id="rId24" Type="http://schemas.openxmlformats.org/officeDocument/2006/relationships/oleObject" Target="../embeddings/oleObject92.bin"/><Relationship Id="rId5" Type="http://schemas.openxmlformats.org/officeDocument/2006/relationships/image" Target="../media/image391.wmf"/><Relationship Id="rId15" Type="http://schemas.openxmlformats.org/officeDocument/2006/relationships/image" Target="../media/image396.wmf"/><Relationship Id="rId23" Type="http://schemas.openxmlformats.org/officeDocument/2006/relationships/image" Target="../media/image398.wmf"/><Relationship Id="rId28" Type="http://schemas.openxmlformats.org/officeDocument/2006/relationships/oleObject" Target="../embeddings/oleObject94.bin"/><Relationship Id="rId10" Type="http://schemas.openxmlformats.org/officeDocument/2006/relationships/oleObject" Target="../embeddings/oleObject83.bin"/><Relationship Id="rId19" Type="http://schemas.openxmlformats.org/officeDocument/2006/relationships/oleObject" Target="../embeddings/oleObject88.bin"/><Relationship Id="rId4" Type="http://schemas.openxmlformats.org/officeDocument/2006/relationships/oleObject" Target="../embeddings/oleObject80.bin"/><Relationship Id="rId9" Type="http://schemas.openxmlformats.org/officeDocument/2006/relationships/image" Target="../media/image393.wmf"/><Relationship Id="rId14" Type="http://schemas.openxmlformats.org/officeDocument/2006/relationships/oleObject" Target="../embeddings/oleObject85.bin"/><Relationship Id="rId22" Type="http://schemas.openxmlformats.org/officeDocument/2006/relationships/oleObject" Target="../embeddings/oleObject91.bin"/><Relationship Id="rId27" Type="http://schemas.openxmlformats.org/officeDocument/2006/relationships/image" Target="../media/image400.wmf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6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406.wmf"/><Relationship Id="rId5" Type="http://schemas.openxmlformats.org/officeDocument/2006/relationships/oleObject" Target="../embeddings/oleObject95.bin"/><Relationship Id="rId4" Type="http://schemas.openxmlformats.org/officeDocument/2006/relationships/image" Target="../media/image40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0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410.png"/><Relationship Id="rId4" Type="http://schemas.openxmlformats.org/officeDocument/2006/relationships/image" Target="../media/image409.png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wmf"/><Relationship Id="rId3" Type="http://schemas.openxmlformats.org/officeDocument/2006/relationships/image" Target="../media/image412.png"/><Relationship Id="rId7" Type="http://schemas.openxmlformats.org/officeDocument/2006/relationships/oleObject" Target="../embeddings/oleObject97.bin"/><Relationship Id="rId12" Type="http://schemas.openxmlformats.org/officeDocument/2006/relationships/image" Target="../media/image416.wmf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406.wmf"/><Relationship Id="rId11" Type="http://schemas.openxmlformats.org/officeDocument/2006/relationships/oleObject" Target="../embeddings/oleObject99.bin"/><Relationship Id="rId5" Type="http://schemas.openxmlformats.org/officeDocument/2006/relationships/oleObject" Target="../embeddings/oleObject96.bin"/><Relationship Id="rId10" Type="http://schemas.openxmlformats.org/officeDocument/2006/relationships/image" Target="../media/image415.wmf"/><Relationship Id="rId4" Type="http://schemas.openxmlformats.org/officeDocument/2006/relationships/image" Target="../media/image413.png"/><Relationship Id="rId9" Type="http://schemas.openxmlformats.org/officeDocument/2006/relationships/oleObject" Target="../embeddings/oleObject98.bin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9.png"/><Relationship Id="rId13" Type="http://schemas.openxmlformats.org/officeDocument/2006/relationships/image" Target="../media/image422.wmf"/><Relationship Id="rId3" Type="http://schemas.openxmlformats.org/officeDocument/2006/relationships/image" Target="../media/image417.wmf"/><Relationship Id="rId7" Type="http://schemas.openxmlformats.org/officeDocument/2006/relationships/image" Target="../media/image406.wmf"/><Relationship Id="rId12" Type="http://schemas.openxmlformats.org/officeDocument/2006/relationships/oleObject" Target="../embeddings/oleObject104.bin"/><Relationship Id="rId17" Type="http://schemas.openxmlformats.org/officeDocument/2006/relationships/image" Target="../media/image424.wmf"/><Relationship Id="rId2" Type="http://schemas.openxmlformats.org/officeDocument/2006/relationships/oleObject" Target="../embeddings/oleObject100.bin"/><Relationship Id="rId16" Type="http://schemas.openxmlformats.org/officeDocument/2006/relationships/oleObject" Target="../embeddings/oleObject106.bin"/><Relationship Id="rId1" Type="http://schemas.openxmlformats.org/officeDocument/2006/relationships/slideLayout" Target="../slideLayouts/slideLayout62.xml"/><Relationship Id="rId6" Type="http://schemas.openxmlformats.org/officeDocument/2006/relationships/oleObject" Target="../embeddings/oleObject102.bin"/><Relationship Id="rId11" Type="http://schemas.openxmlformats.org/officeDocument/2006/relationships/image" Target="../media/image421.wmf"/><Relationship Id="rId5" Type="http://schemas.openxmlformats.org/officeDocument/2006/relationships/image" Target="../media/image418.wmf"/><Relationship Id="rId15" Type="http://schemas.openxmlformats.org/officeDocument/2006/relationships/image" Target="../media/image423.wmf"/><Relationship Id="rId10" Type="http://schemas.openxmlformats.org/officeDocument/2006/relationships/oleObject" Target="../embeddings/oleObject103.bin"/><Relationship Id="rId4" Type="http://schemas.openxmlformats.org/officeDocument/2006/relationships/oleObject" Target="../embeddings/oleObject101.bin"/><Relationship Id="rId9" Type="http://schemas.openxmlformats.org/officeDocument/2006/relationships/image" Target="../media/image420.png"/><Relationship Id="rId14" Type="http://schemas.openxmlformats.org/officeDocument/2006/relationships/oleObject" Target="../embeddings/oleObject105.bin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wmf"/><Relationship Id="rId7" Type="http://schemas.openxmlformats.org/officeDocument/2006/relationships/image" Target="../media/image426.wmf"/><Relationship Id="rId2" Type="http://schemas.openxmlformats.org/officeDocument/2006/relationships/oleObject" Target="../embeddings/oleObject107.bin"/><Relationship Id="rId1" Type="http://schemas.openxmlformats.org/officeDocument/2006/relationships/slideLayout" Target="../slideLayouts/slideLayout62.xml"/><Relationship Id="rId6" Type="http://schemas.openxmlformats.org/officeDocument/2006/relationships/oleObject" Target="../embeddings/oleObject109.bin"/><Relationship Id="rId5" Type="http://schemas.openxmlformats.org/officeDocument/2006/relationships/image" Target="../media/image425.png"/><Relationship Id="rId4" Type="http://schemas.openxmlformats.org/officeDocument/2006/relationships/oleObject" Target="../embeddings/oleObject108.bin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6.wmf"/><Relationship Id="rId3" Type="http://schemas.openxmlformats.org/officeDocument/2006/relationships/oleObject" Target="../embeddings/oleObject110.bin"/><Relationship Id="rId7" Type="http://schemas.openxmlformats.org/officeDocument/2006/relationships/oleObject" Target="../embeddings/oleObject112.bin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429.wmf"/><Relationship Id="rId5" Type="http://schemas.openxmlformats.org/officeDocument/2006/relationships/oleObject" Target="../embeddings/oleObject111.bin"/><Relationship Id="rId4" Type="http://schemas.openxmlformats.org/officeDocument/2006/relationships/image" Target="../media/image428.wmf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3.bin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431.wmf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7.bin"/><Relationship Id="rId3" Type="http://schemas.openxmlformats.org/officeDocument/2006/relationships/image" Target="../media/image432.wmf"/><Relationship Id="rId7" Type="http://schemas.openxmlformats.org/officeDocument/2006/relationships/image" Target="../media/image434.wmf"/><Relationship Id="rId2" Type="http://schemas.openxmlformats.org/officeDocument/2006/relationships/oleObject" Target="../embeddings/oleObject114.bin"/><Relationship Id="rId1" Type="http://schemas.openxmlformats.org/officeDocument/2006/relationships/slideLayout" Target="../slideLayouts/slideLayout62.xml"/><Relationship Id="rId6" Type="http://schemas.openxmlformats.org/officeDocument/2006/relationships/oleObject" Target="../embeddings/oleObject116.bin"/><Relationship Id="rId5" Type="http://schemas.openxmlformats.org/officeDocument/2006/relationships/image" Target="../media/image433.wmf"/><Relationship Id="rId4" Type="http://schemas.openxmlformats.org/officeDocument/2006/relationships/oleObject" Target="../embeddings/oleObject115.bin"/><Relationship Id="rId9" Type="http://schemas.openxmlformats.org/officeDocument/2006/relationships/image" Target="../media/image435.wmf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438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1.bin"/><Relationship Id="rId13" Type="http://schemas.openxmlformats.org/officeDocument/2006/relationships/image" Target="../media/image444.wmf"/><Relationship Id="rId18" Type="http://schemas.openxmlformats.org/officeDocument/2006/relationships/oleObject" Target="../embeddings/oleObject126.bin"/><Relationship Id="rId3" Type="http://schemas.openxmlformats.org/officeDocument/2006/relationships/image" Target="../media/image439.wmf"/><Relationship Id="rId7" Type="http://schemas.openxmlformats.org/officeDocument/2006/relationships/image" Target="../media/image441.wmf"/><Relationship Id="rId12" Type="http://schemas.openxmlformats.org/officeDocument/2006/relationships/oleObject" Target="../embeddings/oleObject123.bin"/><Relationship Id="rId17" Type="http://schemas.openxmlformats.org/officeDocument/2006/relationships/image" Target="../media/image446.wmf"/><Relationship Id="rId2" Type="http://schemas.openxmlformats.org/officeDocument/2006/relationships/oleObject" Target="../embeddings/oleObject118.bin"/><Relationship Id="rId16" Type="http://schemas.openxmlformats.org/officeDocument/2006/relationships/oleObject" Target="../embeddings/oleObject125.bin"/><Relationship Id="rId1" Type="http://schemas.openxmlformats.org/officeDocument/2006/relationships/slideLayout" Target="../slideLayouts/slideLayout62.xml"/><Relationship Id="rId6" Type="http://schemas.openxmlformats.org/officeDocument/2006/relationships/oleObject" Target="../embeddings/oleObject120.bin"/><Relationship Id="rId11" Type="http://schemas.openxmlformats.org/officeDocument/2006/relationships/image" Target="../media/image443.wmf"/><Relationship Id="rId5" Type="http://schemas.openxmlformats.org/officeDocument/2006/relationships/image" Target="../media/image440.wmf"/><Relationship Id="rId15" Type="http://schemas.openxmlformats.org/officeDocument/2006/relationships/image" Target="../media/image445.wmf"/><Relationship Id="rId10" Type="http://schemas.openxmlformats.org/officeDocument/2006/relationships/oleObject" Target="../embeddings/oleObject122.bin"/><Relationship Id="rId19" Type="http://schemas.openxmlformats.org/officeDocument/2006/relationships/image" Target="../media/image447.wmf"/><Relationship Id="rId4" Type="http://schemas.openxmlformats.org/officeDocument/2006/relationships/oleObject" Target="../embeddings/oleObject119.bin"/><Relationship Id="rId9" Type="http://schemas.openxmlformats.org/officeDocument/2006/relationships/image" Target="../media/image442.wmf"/><Relationship Id="rId14" Type="http://schemas.openxmlformats.org/officeDocument/2006/relationships/oleObject" Target="../embeddings/oleObject124.bin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0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wmf"/><Relationship Id="rId2" Type="http://schemas.openxmlformats.org/officeDocument/2006/relationships/oleObject" Target="../embeddings/oleObject127.bin"/><Relationship Id="rId1" Type="http://schemas.openxmlformats.org/officeDocument/2006/relationships/slideLayout" Target="../slideLayouts/slideLayout73.xml"/><Relationship Id="rId4" Type="http://schemas.openxmlformats.org/officeDocument/2006/relationships/oleObject" Target="../embeddings/oleObject128.bin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9.jpeg"/><Relationship Id="rId1" Type="http://schemas.openxmlformats.org/officeDocument/2006/relationships/slideLayout" Target="../slideLayouts/slideLayout7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jpeg"/><Relationship Id="rId1" Type="http://schemas.openxmlformats.org/officeDocument/2006/relationships/slideLayout" Target="../slideLayouts/slideLayout73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9.bin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448.wmf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2.jpeg"/><Relationship Id="rId1" Type="http://schemas.openxmlformats.org/officeDocument/2006/relationships/slideLayout" Target="../slideLayouts/slideLayout73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wmf"/><Relationship Id="rId2" Type="http://schemas.openxmlformats.org/officeDocument/2006/relationships/oleObject" Target="../embeddings/oleObject130.bin"/><Relationship Id="rId1" Type="http://schemas.openxmlformats.org/officeDocument/2006/relationships/slideLayout" Target="../slideLayouts/slideLayout73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wmf"/><Relationship Id="rId2" Type="http://schemas.openxmlformats.org/officeDocument/2006/relationships/oleObject" Target="../embeddings/oleObject131.bin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455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wmf"/><Relationship Id="rId2" Type="http://schemas.openxmlformats.org/officeDocument/2006/relationships/oleObject" Target="../embeddings/oleObject132.bin"/><Relationship Id="rId1" Type="http://schemas.openxmlformats.org/officeDocument/2006/relationships/slideLayout" Target="../slideLayouts/slideLayout73.xml"/><Relationship Id="rId5" Type="http://schemas.openxmlformats.org/officeDocument/2006/relationships/oleObject" Target="../embeddings/oleObject134.bin"/><Relationship Id="rId4" Type="http://schemas.openxmlformats.org/officeDocument/2006/relationships/oleObject" Target="../embeddings/oleObject133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0.xml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9.png"/><Relationship Id="rId3" Type="http://schemas.openxmlformats.org/officeDocument/2006/relationships/image" Target="../media/image456.wmf"/><Relationship Id="rId7" Type="http://schemas.openxmlformats.org/officeDocument/2006/relationships/image" Target="../media/image458.wmf"/><Relationship Id="rId2" Type="http://schemas.openxmlformats.org/officeDocument/2006/relationships/oleObject" Target="../embeddings/oleObject135.bin"/><Relationship Id="rId1" Type="http://schemas.openxmlformats.org/officeDocument/2006/relationships/slideLayout" Target="../slideLayouts/slideLayout73.xml"/><Relationship Id="rId6" Type="http://schemas.openxmlformats.org/officeDocument/2006/relationships/oleObject" Target="../embeddings/oleObject137.bin"/><Relationship Id="rId5" Type="http://schemas.openxmlformats.org/officeDocument/2006/relationships/image" Target="../media/image457.wmf"/><Relationship Id="rId10" Type="http://schemas.openxmlformats.org/officeDocument/2006/relationships/image" Target="../media/image461.png"/><Relationship Id="rId4" Type="http://schemas.openxmlformats.org/officeDocument/2006/relationships/oleObject" Target="../embeddings/oleObject136.bin"/><Relationship Id="rId9" Type="http://schemas.openxmlformats.org/officeDocument/2006/relationships/image" Target="../media/image460.pn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1.bin"/><Relationship Id="rId3" Type="http://schemas.openxmlformats.org/officeDocument/2006/relationships/image" Target="../media/image462.wmf"/><Relationship Id="rId7" Type="http://schemas.openxmlformats.org/officeDocument/2006/relationships/image" Target="../media/image464.wmf"/><Relationship Id="rId2" Type="http://schemas.openxmlformats.org/officeDocument/2006/relationships/oleObject" Target="../embeddings/oleObject138.bin"/><Relationship Id="rId1" Type="http://schemas.openxmlformats.org/officeDocument/2006/relationships/slideLayout" Target="../slideLayouts/slideLayout73.xml"/><Relationship Id="rId6" Type="http://schemas.openxmlformats.org/officeDocument/2006/relationships/oleObject" Target="../embeddings/oleObject140.bin"/><Relationship Id="rId5" Type="http://schemas.openxmlformats.org/officeDocument/2006/relationships/image" Target="../media/image463.wmf"/><Relationship Id="rId4" Type="http://schemas.openxmlformats.org/officeDocument/2006/relationships/oleObject" Target="../embeddings/oleObject139.bin"/><Relationship Id="rId9" Type="http://schemas.openxmlformats.org/officeDocument/2006/relationships/image" Target="../media/image465.wmf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466.wmf"/><Relationship Id="rId7" Type="http://schemas.openxmlformats.org/officeDocument/2006/relationships/image" Target="../media/image469.png"/><Relationship Id="rId2" Type="http://schemas.openxmlformats.org/officeDocument/2006/relationships/oleObject" Target="../embeddings/oleObject142.bin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468.png"/><Relationship Id="rId5" Type="http://schemas.openxmlformats.org/officeDocument/2006/relationships/image" Target="../media/image467.wmf"/><Relationship Id="rId4" Type="http://schemas.openxmlformats.org/officeDocument/2006/relationships/oleObject" Target="../embeddings/oleObject143.bin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7.bin"/><Relationship Id="rId13" Type="http://schemas.openxmlformats.org/officeDocument/2006/relationships/oleObject" Target="../embeddings/oleObject150.bin"/><Relationship Id="rId3" Type="http://schemas.openxmlformats.org/officeDocument/2006/relationships/image" Target="../media/image471.wmf"/><Relationship Id="rId7" Type="http://schemas.openxmlformats.org/officeDocument/2006/relationships/image" Target="../media/image472.wmf"/><Relationship Id="rId12" Type="http://schemas.openxmlformats.org/officeDocument/2006/relationships/image" Target="../media/image474.wmf"/><Relationship Id="rId2" Type="http://schemas.openxmlformats.org/officeDocument/2006/relationships/oleObject" Target="../embeddings/oleObject144.bin"/><Relationship Id="rId1" Type="http://schemas.openxmlformats.org/officeDocument/2006/relationships/slideLayout" Target="../slideLayouts/slideLayout73.xml"/><Relationship Id="rId6" Type="http://schemas.openxmlformats.org/officeDocument/2006/relationships/oleObject" Target="../embeddings/oleObject146.bin"/><Relationship Id="rId11" Type="http://schemas.openxmlformats.org/officeDocument/2006/relationships/oleObject" Target="../embeddings/oleObject149.bin"/><Relationship Id="rId5" Type="http://schemas.openxmlformats.org/officeDocument/2006/relationships/image" Target="../media/image462.wmf"/><Relationship Id="rId10" Type="http://schemas.openxmlformats.org/officeDocument/2006/relationships/image" Target="../media/image473.wmf"/><Relationship Id="rId4" Type="http://schemas.openxmlformats.org/officeDocument/2006/relationships/oleObject" Target="../embeddings/oleObject145.bin"/><Relationship Id="rId9" Type="http://schemas.openxmlformats.org/officeDocument/2006/relationships/oleObject" Target="../embeddings/oleObject148.bin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wmf"/><Relationship Id="rId2" Type="http://schemas.openxmlformats.org/officeDocument/2006/relationships/oleObject" Target="../embeddings/oleObject151.bin"/><Relationship Id="rId1" Type="http://schemas.openxmlformats.org/officeDocument/2006/relationships/slideLayout" Target="../slideLayouts/slideLayout73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7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wmf"/><Relationship Id="rId2" Type="http://schemas.openxmlformats.org/officeDocument/2006/relationships/oleObject" Target="../embeddings/oleObject152.bin"/><Relationship Id="rId1" Type="http://schemas.openxmlformats.org/officeDocument/2006/relationships/slideLayout" Target="../slideLayouts/slideLayout73.xml"/><Relationship Id="rId5" Type="http://schemas.openxmlformats.org/officeDocument/2006/relationships/image" Target="../media/image478.wmf"/><Relationship Id="rId4" Type="http://schemas.openxmlformats.org/officeDocument/2006/relationships/oleObject" Target="../embeddings/oleObject153.bin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wmf"/><Relationship Id="rId2" Type="http://schemas.openxmlformats.org/officeDocument/2006/relationships/oleObject" Target="../embeddings/oleObject154.bin"/><Relationship Id="rId1" Type="http://schemas.openxmlformats.org/officeDocument/2006/relationships/slideLayout" Target="../slideLayouts/slideLayout73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wmf"/><Relationship Id="rId2" Type="http://schemas.openxmlformats.org/officeDocument/2006/relationships/oleObject" Target="../embeddings/oleObject155.bin"/><Relationship Id="rId1" Type="http://schemas.openxmlformats.org/officeDocument/2006/relationships/slideLayout" Target="../slideLayouts/slideLayout7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8.jpeg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9.bin"/><Relationship Id="rId13" Type="http://schemas.openxmlformats.org/officeDocument/2006/relationships/image" Target="../media/image486.wmf"/><Relationship Id="rId3" Type="http://schemas.openxmlformats.org/officeDocument/2006/relationships/image" Target="../media/image481.wmf"/><Relationship Id="rId7" Type="http://schemas.openxmlformats.org/officeDocument/2006/relationships/image" Target="../media/image483.wmf"/><Relationship Id="rId12" Type="http://schemas.openxmlformats.org/officeDocument/2006/relationships/oleObject" Target="../embeddings/oleObject161.bin"/><Relationship Id="rId2" Type="http://schemas.openxmlformats.org/officeDocument/2006/relationships/oleObject" Target="../embeddings/oleObject156.bin"/><Relationship Id="rId1" Type="http://schemas.openxmlformats.org/officeDocument/2006/relationships/slideLayout" Target="../slideLayouts/slideLayout73.xml"/><Relationship Id="rId6" Type="http://schemas.openxmlformats.org/officeDocument/2006/relationships/oleObject" Target="../embeddings/oleObject158.bin"/><Relationship Id="rId11" Type="http://schemas.openxmlformats.org/officeDocument/2006/relationships/image" Target="../media/image485.wmf"/><Relationship Id="rId5" Type="http://schemas.openxmlformats.org/officeDocument/2006/relationships/image" Target="../media/image482.wmf"/><Relationship Id="rId10" Type="http://schemas.openxmlformats.org/officeDocument/2006/relationships/oleObject" Target="../embeddings/oleObject160.bin"/><Relationship Id="rId4" Type="http://schemas.openxmlformats.org/officeDocument/2006/relationships/oleObject" Target="../embeddings/oleObject157.bin"/><Relationship Id="rId9" Type="http://schemas.openxmlformats.org/officeDocument/2006/relationships/image" Target="../media/image484.wmf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wmf"/><Relationship Id="rId7" Type="http://schemas.openxmlformats.org/officeDocument/2006/relationships/image" Target="../media/image462.wmf"/><Relationship Id="rId2" Type="http://schemas.openxmlformats.org/officeDocument/2006/relationships/oleObject" Target="../embeddings/oleObject162.bin"/><Relationship Id="rId1" Type="http://schemas.openxmlformats.org/officeDocument/2006/relationships/slideLayout" Target="../slideLayouts/slideLayout73.xml"/><Relationship Id="rId6" Type="http://schemas.openxmlformats.org/officeDocument/2006/relationships/oleObject" Target="../embeddings/oleObject164.bin"/><Relationship Id="rId5" Type="http://schemas.openxmlformats.org/officeDocument/2006/relationships/image" Target="../media/image488.wmf"/><Relationship Id="rId4" Type="http://schemas.openxmlformats.org/officeDocument/2006/relationships/oleObject" Target="../embeddings/oleObject163.bin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wmf"/><Relationship Id="rId2" Type="http://schemas.openxmlformats.org/officeDocument/2006/relationships/oleObject" Target="../embeddings/oleObject165.bin"/><Relationship Id="rId1" Type="http://schemas.openxmlformats.org/officeDocument/2006/relationships/slideLayout" Target="../slideLayouts/slideLayout73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jpeg"/><Relationship Id="rId2" Type="http://schemas.openxmlformats.org/officeDocument/2006/relationships/image" Target="../media/image490.jpeg"/><Relationship Id="rId1" Type="http://schemas.openxmlformats.org/officeDocument/2006/relationships/slideLayout" Target="../slideLayouts/slideLayout73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73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6.bin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73.xml"/><Relationship Id="rId5" Type="http://schemas.openxmlformats.org/officeDocument/2006/relationships/oleObject" Target="../embeddings/oleObject167.bin"/><Relationship Id="rId4" Type="http://schemas.openxmlformats.org/officeDocument/2006/relationships/image" Target="../media/image462.wmf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73.xml"/><Relationship Id="rId5" Type="http://schemas.openxmlformats.org/officeDocument/2006/relationships/image" Target="../media/image498.png"/><Relationship Id="rId4" Type="http://schemas.openxmlformats.org/officeDocument/2006/relationships/image" Target="../media/image497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73.xml"/><Relationship Id="rId5" Type="http://schemas.openxmlformats.org/officeDocument/2006/relationships/image" Target="../media/image502.png"/><Relationship Id="rId4" Type="http://schemas.openxmlformats.org/officeDocument/2006/relationships/image" Target="../media/image501.png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1.bin"/><Relationship Id="rId3" Type="http://schemas.openxmlformats.org/officeDocument/2006/relationships/image" Target="../media/image503.wmf"/><Relationship Id="rId7" Type="http://schemas.openxmlformats.org/officeDocument/2006/relationships/image" Target="../media/image505.wmf"/><Relationship Id="rId2" Type="http://schemas.openxmlformats.org/officeDocument/2006/relationships/oleObject" Target="../embeddings/oleObject168.bin"/><Relationship Id="rId1" Type="http://schemas.openxmlformats.org/officeDocument/2006/relationships/slideLayout" Target="../slideLayouts/slideLayout73.xml"/><Relationship Id="rId6" Type="http://schemas.openxmlformats.org/officeDocument/2006/relationships/oleObject" Target="../embeddings/oleObject170.bin"/><Relationship Id="rId5" Type="http://schemas.openxmlformats.org/officeDocument/2006/relationships/image" Target="../media/image504.wmf"/><Relationship Id="rId4" Type="http://schemas.openxmlformats.org/officeDocument/2006/relationships/oleObject" Target="../embeddings/oleObject169.bin"/><Relationship Id="rId9" Type="http://schemas.openxmlformats.org/officeDocument/2006/relationships/image" Target="../media/image506.png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5.bin"/><Relationship Id="rId3" Type="http://schemas.openxmlformats.org/officeDocument/2006/relationships/image" Target="../media/image462.wmf"/><Relationship Id="rId7" Type="http://schemas.openxmlformats.org/officeDocument/2006/relationships/image" Target="../media/image508.wmf"/><Relationship Id="rId2" Type="http://schemas.openxmlformats.org/officeDocument/2006/relationships/oleObject" Target="../embeddings/oleObject172.bin"/><Relationship Id="rId1" Type="http://schemas.openxmlformats.org/officeDocument/2006/relationships/slideLayout" Target="../slideLayouts/slideLayout73.xml"/><Relationship Id="rId6" Type="http://schemas.openxmlformats.org/officeDocument/2006/relationships/oleObject" Target="../embeddings/oleObject174.bin"/><Relationship Id="rId5" Type="http://schemas.openxmlformats.org/officeDocument/2006/relationships/image" Target="../media/image507.wmf"/><Relationship Id="rId4" Type="http://schemas.openxmlformats.org/officeDocument/2006/relationships/oleObject" Target="../embeddings/oleObject173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41.png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2.wmf"/><Relationship Id="rId3" Type="http://schemas.openxmlformats.org/officeDocument/2006/relationships/oleObject" Target="../embeddings/oleObject176.bin"/><Relationship Id="rId7" Type="http://schemas.openxmlformats.org/officeDocument/2006/relationships/oleObject" Target="../embeddings/oleObject178.bin"/><Relationship Id="rId12" Type="http://schemas.openxmlformats.org/officeDocument/2006/relationships/image" Target="../media/image514.wmf"/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511.wmf"/><Relationship Id="rId11" Type="http://schemas.openxmlformats.org/officeDocument/2006/relationships/oleObject" Target="../embeddings/oleObject180.bin"/><Relationship Id="rId5" Type="http://schemas.openxmlformats.org/officeDocument/2006/relationships/oleObject" Target="../embeddings/oleObject177.bin"/><Relationship Id="rId10" Type="http://schemas.openxmlformats.org/officeDocument/2006/relationships/image" Target="../media/image513.wmf"/><Relationship Id="rId4" Type="http://schemas.openxmlformats.org/officeDocument/2006/relationships/image" Target="../media/image510.wmf"/><Relationship Id="rId9" Type="http://schemas.openxmlformats.org/officeDocument/2006/relationships/oleObject" Target="../embeddings/oleObject179.bin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5.wmf"/><Relationship Id="rId2" Type="http://schemas.openxmlformats.org/officeDocument/2006/relationships/oleObject" Target="../embeddings/oleObject181.bin"/><Relationship Id="rId1" Type="http://schemas.openxmlformats.org/officeDocument/2006/relationships/slideLayout" Target="../slideLayouts/slideLayout73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518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73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wmf"/><Relationship Id="rId2" Type="http://schemas.openxmlformats.org/officeDocument/2006/relationships/oleObject" Target="../embeddings/oleObject182.bin"/><Relationship Id="rId1" Type="http://schemas.openxmlformats.org/officeDocument/2006/relationships/slideLayout" Target="../slideLayouts/slideLayout73.xml"/><Relationship Id="rId5" Type="http://schemas.openxmlformats.org/officeDocument/2006/relationships/image" Target="../media/image523.png"/><Relationship Id="rId4" Type="http://schemas.openxmlformats.org/officeDocument/2006/relationships/image" Target="../media/image522.png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6.bin"/><Relationship Id="rId13" Type="http://schemas.openxmlformats.org/officeDocument/2006/relationships/image" Target="../media/image529.wmf"/><Relationship Id="rId3" Type="http://schemas.openxmlformats.org/officeDocument/2006/relationships/image" Target="../media/image524.wmf"/><Relationship Id="rId7" Type="http://schemas.openxmlformats.org/officeDocument/2006/relationships/image" Target="../media/image526.wmf"/><Relationship Id="rId12" Type="http://schemas.openxmlformats.org/officeDocument/2006/relationships/oleObject" Target="../embeddings/oleObject188.bin"/><Relationship Id="rId2" Type="http://schemas.openxmlformats.org/officeDocument/2006/relationships/oleObject" Target="../embeddings/oleObject183.bin"/><Relationship Id="rId1" Type="http://schemas.openxmlformats.org/officeDocument/2006/relationships/slideLayout" Target="../slideLayouts/slideLayout73.xml"/><Relationship Id="rId6" Type="http://schemas.openxmlformats.org/officeDocument/2006/relationships/oleObject" Target="../embeddings/oleObject185.bin"/><Relationship Id="rId11" Type="http://schemas.openxmlformats.org/officeDocument/2006/relationships/image" Target="../media/image528.wmf"/><Relationship Id="rId5" Type="http://schemas.openxmlformats.org/officeDocument/2006/relationships/image" Target="../media/image525.wmf"/><Relationship Id="rId15" Type="http://schemas.openxmlformats.org/officeDocument/2006/relationships/oleObject" Target="../embeddings/oleObject190.bin"/><Relationship Id="rId10" Type="http://schemas.openxmlformats.org/officeDocument/2006/relationships/oleObject" Target="../embeddings/oleObject187.bin"/><Relationship Id="rId4" Type="http://schemas.openxmlformats.org/officeDocument/2006/relationships/oleObject" Target="../embeddings/oleObject184.bin"/><Relationship Id="rId9" Type="http://schemas.openxmlformats.org/officeDocument/2006/relationships/image" Target="../media/image527.wmf"/><Relationship Id="rId14" Type="http://schemas.openxmlformats.org/officeDocument/2006/relationships/oleObject" Target="../embeddings/oleObject189.bin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73.xml"/></Relationships>
</file>

<file path=ppt/slides/_rels/slide2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4.bin"/><Relationship Id="rId3" Type="http://schemas.openxmlformats.org/officeDocument/2006/relationships/image" Target="../media/image531.wmf"/><Relationship Id="rId7" Type="http://schemas.openxmlformats.org/officeDocument/2006/relationships/image" Target="../media/image533.wmf"/><Relationship Id="rId12" Type="http://schemas.openxmlformats.org/officeDocument/2006/relationships/oleObject" Target="../embeddings/oleObject196.bin"/><Relationship Id="rId2" Type="http://schemas.openxmlformats.org/officeDocument/2006/relationships/oleObject" Target="../embeddings/oleObject191.bin"/><Relationship Id="rId1" Type="http://schemas.openxmlformats.org/officeDocument/2006/relationships/slideLayout" Target="../slideLayouts/slideLayout73.xml"/><Relationship Id="rId6" Type="http://schemas.openxmlformats.org/officeDocument/2006/relationships/oleObject" Target="../embeddings/oleObject193.bin"/><Relationship Id="rId11" Type="http://schemas.openxmlformats.org/officeDocument/2006/relationships/image" Target="../media/image526.wmf"/><Relationship Id="rId5" Type="http://schemas.openxmlformats.org/officeDocument/2006/relationships/image" Target="../media/image532.wmf"/><Relationship Id="rId10" Type="http://schemas.openxmlformats.org/officeDocument/2006/relationships/oleObject" Target="../embeddings/oleObject195.bin"/><Relationship Id="rId4" Type="http://schemas.openxmlformats.org/officeDocument/2006/relationships/oleObject" Target="../embeddings/oleObject192.bin"/><Relationship Id="rId9" Type="http://schemas.openxmlformats.org/officeDocument/2006/relationships/image" Target="../media/image534.wmf"/></Relationships>
</file>

<file path=ppt/slides/_rels/slide2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0.bin"/><Relationship Id="rId3" Type="http://schemas.openxmlformats.org/officeDocument/2006/relationships/image" Target="../media/image535.wmf"/><Relationship Id="rId7" Type="http://schemas.openxmlformats.org/officeDocument/2006/relationships/image" Target="../media/image537.wmf"/><Relationship Id="rId12" Type="http://schemas.openxmlformats.org/officeDocument/2006/relationships/oleObject" Target="../embeddings/oleObject202.bin"/><Relationship Id="rId2" Type="http://schemas.openxmlformats.org/officeDocument/2006/relationships/oleObject" Target="../embeddings/oleObject197.bin"/><Relationship Id="rId1" Type="http://schemas.openxmlformats.org/officeDocument/2006/relationships/slideLayout" Target="../slideLayouts/slideLayout73.xml"/><Relationship Id="rId6" Type="http://schemas.openxmlformats.org/officeDocument/2006/relationships/oleObject" Target="../embeddings/oleObject199.bin"/><Relationship Id="rId11" Type="http://schemas.openxmlformats.org/officeDocument/2006/relationships/image" Target="../media/image526.wmf"/><Relationship Id="rId5" Type="http://schemas.openxmlformats.org/officeDocument/2006/relationships/image" Target="../media/image536.wmf"/><Relationship Id="rId10" Type="http://schemas.openxmlformats.org/officeDocument/2006/relationships/oleObject" Target="../embeddings/oleObject201.bin"/><Relationship Id="rId4" Type="http://schemas.openxmlformats.org/officeDocument/2006/relationships/oleObject" Target="../embeddings/oleObject198.bin"/><Relationship Id="rId9" Type="http://schemas.openxmlformats.org/officeDocument/2006/relationships/image" Target="../media/image538.wmf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9.wmf"/><Relationship Id="rId7" Type="http://schemas.openxmlformats.org/officeDocument/2006/relationships/image" Target="../media/image541.wmf"/><Relationship Id="rId2" Type="http://schemas.openxmlformats.org/officeDocument/2006/relationships/oleObject" Target="../embeddings/oleObject203.bin"/><Relationship Id="rId1" Type="http://schemas.openxmlformats.org/officeDocument/2006/relationships/slideLayout" Target="../slideLayouts/slideLayout73.xml"/><Relationship Id="rId6" Type="http://schemas.openxmlformats.org/officeDocument/2006/relationships/oleObject" Target="../embeddings/oleObject205.bin"/><Relationship Id="rId5" Type="http://schemas.openxmlformats.org/officeDocument/2006/relationships/image" Target="../media/image540.wmf"/><Relationship Id="rId4" Type="http://schemas.openxmlformats.org/officeDocument/2006/relationships/oleObject" Target="../embeddings/oleObject204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0.xml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9.bin"/><Relationship Id="rId3" Type="http://schemas.openxmlformats.org/officeDocument/2006/relationships/image" Target="../media/image538.wmf"/><Relationship Id="rId7" Type="http://schemas.openxmlformats.org/officeDocument/2006/relationships/image" Target="../media/image542.wmf"/><Relationship Id="rId2" Type="http://schemas.openxmlformats.org/officeDocument/2006/relationships/oleObject" Target="../embeddings/oleObject206.bin"/><Relationship Id="rId1" Type="http://schemas.openxmlformats.org/officeDocument/2006/relationships/slideLayout" Target="../slideLayouts/slideLayout73.xml"/><Relationship Id="rId6" Type="http://schemas.openxmlformats.org/officeDocument/2006/relationships/oleObject" Target="../embeddings/oleObject208.bin"/><Relationship Id="rId5" Type="http://schemas.openxmlformats.org/officeDocument/2006/relationships/image" Target="../media/image541.wmf"/><Relationship Id="rId4" Type="http://schemas.openxmlformats.org/officeDocument/2006/relationships/oleObject" Target="../embeddings/oleObject207.bin"/><Relationship Id="rId9" Type="http://schemas.openxmlformats.org/officeDocument/2006/relationships/image" Target="../media/image543.wmf"/></Relationships>
</file>

<file path=ppt/slides/_rels/slide2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3.bin"/><Relationship Id="rId3" Type="http://schemas.openxmlformats.org/officeDocument/2006/relationships/image" Target="../media/image544.wmf"/><Relationship Id="rId7" Type="http://schemas.openxmlformats.org/officeDocument/2006/relationships/image" Target="../media/image546.wmf"/><Relationship Id="rId12" Type="http://schemas.openxmlformats.org/officeDocument/2006/relationships/oleObject" Target="../embeddings/oleObject215.bin"/><Relationship Id="rId2" Type="http://schemas.openxmlformats.org/officeDocument/2006/relationships/oleObject" Target="../embeddings/oleObject210.bin"/><Relationship Id="rId1" Type="http://schemas.openxmlformats.org/officeDocument/2006/relationships/slideLayout" Target="../slideLayouts/slideLayout73.xml"/><Relationship Id="rId6" Type="http://schemas.openxmlformats.org/officeDocument/2006/relationships/oleObject" Target="../embeddings/oleObject212.bin"/><Relationship Id="rId11" Type="http://schemas.openxmlformats.org/officeDocument/2006/relationships/image" Target="../media/image541.wmf"/><Relationship Id="rId5" Type="http://schemas.openxmlformats.org/officeDocument/2006/relationships/image" Target="../media/image545.wmf"/><Relationship Id="rId10" Type="http://schemas.openxmlformats.org/officeDocument/2006/relationships/oleObject" Target="../embeddings/oleObject214.bin"/><Relationship Id="rId4" Type="http://schemas.openxmlformats.org/officeDocument/2006/relationships/oleObject" Target="../embeddings/oleObject211.bin"/><Relationship Id="rId9" Type="http://schemas.openxmlformats.org/officeDocument/2006/relationships/image" Target="../media/image547.wmf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8.wmf"/><Relationship Id="rId2" Type="http://schemas.openxmlformats.org/officeDocument/2006/relationships/oleObject" Target="../embeddings/oleObject216.bin"/><Relationship Id="rId1" Type="http://schemas.openxmlformats.org/officeDocument/2006/relationships/slideLayout" Target="../slideLayouts/slideLayout73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9.wmf"/><Relationship Id="rId2" Type="http://schemas.openxmlformats.org/officeDocument/2006/relationships/oleObject" Target="../embeddings/oleObject217.bin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550.png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1.bin"/><Relationship Id="rId3" Type="http://schemas.openxmlformats.org/officeDocument/2006/relationships/image" Target="../media/image551.wmf"/><Relationship Id="rId7" Type="http://schemas.openxmlformats.org/officeDocument/2006/relationships/image" Target="../media/image553.wmf"/><Relationship Id="rId2" Type="http://schemas.openxmlformats.org/officeDocument/2006/relationships/oleObject" Target="../embeddings/oleObject218.bin"/><Relationship Id="rId1" Type="http://schemas.openxmlformats.org/officeDocument/2006/relationships/slideLayout" Target="../slideLayouts/slideLayout73.xml"/><Relationship Id="rId6" Type="http://schemas.openxmlformats.org/officeDocument/2006/relationships/oleObject" Target="../embeddings/oleObject220.bin"/><Relationship Id="rId11" Type="http://schemas.openxmlformats.org/officeDocument/2006/relationships/image" Target="../media/image555.png"/><Relationship Id="rId5" Type="http://schemas.openxmlformats.org/officeDocument/2006/relationships/image" Target="../media/image552.wmf"/><Relationship Id="rId10" Type="http://schemas.openxmlformats.org/officeDocument/2006/relationships/oleObject" Target="../embeddings/oleObject222.bin"/><Relationship Id="rId4" Type="http://schemas.openxmlformats.org/officeDocument/2006/relationships/oleObject" Target="../embeddings/oleObject219.bin"/><Relationship Id="rId9" Type="http://schemas.openxmlformats.org/officeDocument/2006/relationships/image" Target="../media/image554.wmf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6.wmf"/><Relationship Id="rId2" Type="http://schemas.openxmlformats.org/officeDocument/2006/relationships/oleObject" Target="../embeddings/oleObject223.bin"/><Relationship Id="rId1" Type="http://schemas.openxmlformats.org/officeDocument/2006/relationships/slideLayout" Target="../slideLayouts/slideLayout73.xml"/></Relationships>
</file>

<file path=ppt/slides/_rels/slide2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7.bin"/><Relationship Id="rId3" Type="http://schemas.openxmlformats.org/officeDocument/2006/relationships/image" Target="../media/image557.wmf"/><Relationship Id="rId7" Type="http://schemas.openxmlformats.org/officeDocument/2006/relationships/image" Target="../media/image559.wmf"/><Relationship Id="rId2" Type="http://schemas.openxmlformats.org/officeDocument/2006/relationships/oleObject" Target="../embeddings/oleObject224.bin"/><Relationship Id="rId1" Type="http://schemas.openxmlformats.org/officeDocument/2006/relationships/slideLayout" Target="../slideLayouts/slideLayout73.xml"/><Relationship Id="rId6" Type="http://schemas.openxmlformats.org/officeDocument/2006/relationships/oleObject" Target="../embeddings/oleObject226.bin"/><Relationship Id="rId11" Type="http://schemas.openxmlformats.org/officeDocument/2006/relationships/image" Target="../media/image561.wmf"/><Relationship Id="rId5" Type="http://schemas.openxmlformats.org/officeDocument/2006/relationships/image" Target="../media/image558.wmf"/><Relationship Id="rId10" Type="http://schemas.openxmlformats.org/officeDocument/2006/relationships/oleObject" Target="../embeddings/oleObject228.bin"/><Relationship Id="rId4" Type="http://schemas.openxmlformats.org/officeDocument/2006/relationships/oleObject" Target="../embeddings/oleObject225.bin"/><Relationship Id="rId9" Type="http://schemas.openxmlformats.org/officeDocument/2006/relationships/image" Target="../media/image560.wmf"/></Relationships>
</file>

<file path=ppt/slides/_rels/slide25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35.bin"/><Relationship Id="rId18" Type="http://schemas.openxmlformats.org/officeDocument/2006/relationships/image" Target="../media/image569.wmf"/><Relationship Id="rId26" Type="http://schemas.openxmlformats.org/officeDocument/2006/relationships/image" Target="../media/image573.wmf"/><Relationship Id="rId39" Type="http://schemas.openxmlformats.org/officeDocument/2006/relationships/oleObject" Target="../embeddings/oleObject248.bin"/><Relationship Id="rId21" Type="http://schemas.openxmlformats.org/officeDocument/2006/relationships/oleObject" Target="../embeddings/oleObject239.bin"/><Relationship Id="rId34" Type="http://schemas.openxmlformats.org/officeDocument/2006/relationships/image" Target="../media/image577.wmf"/><Relationship Id="rId7" Type="http://schemas.openxmlformats.org/officeDocument/2006/relationships/image" Target="../media/image564.wmf"/><Relationship Id="rId12" Type="http://schemas.openxmlformats.org/officeDocument/2006/relationships/oleObject" Target="../embeddings/oleObject234.bin"/><Relationship Id="rId17" Type="http://schemas.openxmlformats.org/officeDocument/2006/relationships/oleObject" Target="../embeddings/oleObject237.bin"/><Relationship Id="rId25" Type="http://schemas.openxmlformats.org/officeDocument/2006/relationships/oleObject" Target="../embeddings/oleObject241.bin"/><Relationship Id="rId33" Type="http://schemas.openxmlformats.org/officeDocument/2006/relationships/oleObject" Target="../embeddings/oleObject245.bin"/><Relationship Id="rId38" Type="http://schemas.openxmlformats.org/officeDocument/2006/relationships/image" Target="../media/image579.wmf"/><Relationship Id="rId2" Type="http://schemas.openxmlformats.org/officeDocument/2006/relationships/oleObject" Target="../embeddings/oleObject229.bin"/><Relationship Id="rId16" Type="http://schemas.openxmlformats.org/officeDocument/2006/relationships/image" Target="../media/image568.wmf"/><Relationship Id="rId20" Type="http://schemas.openxmlformats.org/officeDocument/2006/relationships/image" Target="../media/image570.wmf"/><Relationship Id="rId29" Type="http://schemas.openxmlformats.org/officeDocument/2006/relationships/oleObject" Target="../embeddings/oleObject243.bin"/><Relationship Id="rId1" Type="http://schemas.openxmlformats.org/officeDocument/2006/relationships/slideLayout" Target="../slideLayouts/slideLayout73.xml"/><Relationship Id="rId6" Type="http://schemas.openxmlformats.org/officeDocument/2006/relationships/oleObject" Target="../embeddings/oleObject231.bin"/><Relationship Id="rId11" Type="http://schemas.openxmlformats.org/officeDocument/2006/relationships/image" Target="../media/image566.wmf"/><Relationship Id="rId24" Type="http://schemas.openxmlformats.org/officeDocument/2006/relationships/image" Target="../media/image572.wmf"/><Relationship Id="rId32" Type="http://schemas.openxmlformats.org/officeDocument/2006/relationships/image" Target="../media/image576.wmf"/><Relationship Id="rId37" Type="http://schemas.openxmlformats.org/officeDocument/2006/relationships/oleObject" Target="../embeddings/oleObject247.bin"/><Relationship Id="rId40" Type="http://schemas.openxmlformats.org/officeDocument/2006/relationships/image" Target="../media/image580.wmf"/><Relationship Id="rId5" Type="http://schemas.openxmlformats.org/officeDocument/2006/relationships/image" Target="../media/image563.wmf"/><Relationship Id="rId15" Type="http://schemas.openxmlformats.org/officeDocument/2006/relationships/oleObject" Target="../embeddings/oleObject236.bin"/><Relationship Id="rId23" Type="http://schemas.openxmlformats.org/officeDocument/2006/relationships/oleObject" Target="../embeddings/oleObject240.bin"/><Relationship Id="rId28" Type="http://schemas.openxmlformats.org/officeDocument/2006/relationships/image" Target="../media/image574.wmf"/><Relationship Id="rId36" Type="http://schemas.openxmlformats.org/officeDocument/2006/relationships/image" Target="../media/image578.wmf"/><Relationship Id="rId10" Type="http://schemas.openxmlformats.org/officeDocument/2006/relationships/oleObject" Target="../embeddings/oleObject233.bin"/><Relationship Id="rId19" Type="http://schemas.openxmlformats.org/officeDocument/2006/relationships/oleObject" Target="../embeddings/oleObject238.bin"/><Relationship Id="rId31" Type="http://schemas.openxmlformats.org/officeDocument/2006/relationships/oleObject" Target="../embeddings/oleObject244.bin"/><Relationship Id="rId4" Type="http://schemas.openxmlformats.org/officeDocument/2006/relationships/oleObject" Target="../embeddings/oleObject230.bin"/><Relationship Id="rId9" Type="http://schemas.openxmlformats.org/officeDocument/2006/relationships/image" Target="../media/image565.wmf"/><Relationship Id="rId14" Type="http://schemas.openxmlformats.org/officeDocument/2006/relationships/image" Target="../media/image567.wmf"/><Relationship Id="rId22" Type="http://schemas.openxmlformats.org/officeDocument/2006/relationships/image" Target="../media/image571.wmf"/><Relationship Id="rId27" Type="http://schemas.openxmlformats.org/officeDocument/2006/relationships/oleObject" Target="../embeddings/oleObject242.bin"/><Relationship Id="rId30" Type="http://schemas.openxmlformats.org/officeDocument/2006/relationships/image" Target="../media/image575.wmf"/><Relationship Id="rId35" Type="http://schemas.openxmlformats.org/officeDocument/2006/relationships/oleObject" Target="../embeddings/oleObject246.bin"/><Relationship Id="rId8" Type="http://schemas.openxmlformats.org/officeDocument/2006/relationships/oleObject" Target="../embeddings/oleObject232.bin"/><Relationship Id="rId3" Type="http://schemas.openxmlformats.org/officeDocument/2006/relationships/image" Target="../media/image562.wmf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2.png"/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58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2.bin"/><Relationship Id="rId3" Type="http://schemas.openxmlformats.org/officeDocument/2006/relationships/image" Target="../media/image584.wmf"/><Relationship Id="rId7" Type="http://schemas.openxmlformats.org/officeDocument/2006/relationships/image" Target="../media/image586.wmf"/><Relationship Id="rId2" Type="http://schemas.openxmlformats.org/officeDocument/2006/relationships/oleObject" Target="../embeddings/oleObject249.bin"/><Relationship Id="rId1" Type="http://schemas.openxmlformats.org/officeDocument/2006/relationships/slideLayout" Target="../slideLayouts/slideLayout73.xml"/><Relationship Id="rId6" Type="http://schemas.openxmlformats.org/officeDocument/2006/relationships/oleObject" Target="../embeddings/oleObject251.bin"/><Relationship Id="rId5" Type="http://schemas.openxmlformats.org/officeDocument/2006/relationships/image" Target="../media/image585.wmf"/><Relationship Id="rId4" Type="http://schemas.openxmlformats.org/officeDocument/2006/relationships/oleObject" Target="../embeddings/oleObject250.bin"/><Relationship Id="rId9" Type="http://schemas.openxmlformats.org/officeDocument/2006/relationships/image" Target="../media/image587.wmf"/></Relationships>
</file>

<file path=ppt/slides/_rels/slide2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6.bin"/><Relationship Id="rId13" Type="http://schemas.openxmlformats.org/officeDocument/2006/relationships/image" Target="../media/image593.wmf"/><Relationship Id="rId3" Type="http://schemas.openxmlformats.org/officeDocument/2006/relationships/image" Target="../media/image588.wmf"/><Relationship Id="rId7" Type="http://schemas.openxmlformats.org/officeDocument/2006/relationships/image" Target="../media/image590.wmf"/><Relationship Id="rId12" Type="http://schemas.openxmlformats.org/officeDocument/2006/relationships/oleObject" Target="../embeddings/oleObject258.bin"/><Relationship Id="rId2" Type="http://schemas.openxmlformats.org/officeDocument/2006/relationships/oleObject" Target="../embeddings/oleObject253.bin"/><Relationship Id="rId1" Type="http://schemas.openxmlformats.org/officeDocument/2006/relationships/slideLayout" Target="../slideLayouts/slideLayout73.xml"/><Relationship Id="rId6" Type="http://schemas.openxmlformats.org/officeDocument/2006/relationships/oleObject" Target="../embeddings/oleObject255.bin"/><Relationship Id="rId11" Type="http://schemas.openxmlformats.org/officeDocument/2006/relationships/image" Target="../media/image592.wmf"/><Relationship Id="rId5" Type="http://schemas.openxmlformats.org/officeDocument/2006/relationships/image" Target="../media/image589.wmf"/><Relationship Id="rId10" Type="http://schemas.openxmlformats.org/officeDocument/2006/relationships/oleObject" Target="../embeddings/oleObject257.bin"/><Relationship Id="rId4" Type="http://schemas.openxmlformats.org/officeDocument/2006/relationships/oleObject" Target="../embeddings/oleObject254.bin"/><Relationship Id="rId9" Type="http://schemas.openxmlformats.org/officeDocument/2006/relationships/image" Target="../media/image591.wmf"/><Relationship Id="rId14" Type="http://schemas.openxmlformats.org/officeDocument/2006/relationships/oleObject" Target="../embeddings/oleObject259.bin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4.wmf"/><Relationship Id="rId7" Type="http://schemas.openxmlformats.org/officeDocument/2006/relationships/image" Target="../media/image596.wmf"/><Relationship Id="rId2" Type="http://schemas.openxmlformats.org/officeDocument/2006/relationships/oleObject" Target="../embeddings/oleObject260.bin"/><Relationship Id="rId1" Type="http://schemas.openxmlformats.org/officeDocument/2006/relationships/slideLayout" Target="../slideLayouts/slideLayout73.xml"/><Relationship Id="rId6" Type="http://schemas.openxmlformats.org/officeDocument/2006/relationships/oleObject" Target="../embeddings/oleObject262.bin"/><Relationship Id="rId5" Type="http://schemas.openxmlformats.org/officeDocument/2006/relationships/image" Target="../media/image595.wmf"/><Relationship Id="rId4" Type="http://schemas.openxmlformats.org/officeDocument/2006/relationships/oleObject" Target="../embeddings/oleObject261.bin"/></Relationships>
</file>

<file path=ppt/slides/_rels/slide2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6.bin"/><Relationship Id="rId3" Type="http://schemas.openxmlformats.org/officeDocument/2006/relationships/image" Target="../media/image597.wmf"/><Relationship Id="rId7" Type="http://schemas.openxmlformats.org/officeDocument/2006/relationships/image" Target="../media/image599.wmf"/><Relationship Id="rId2" Type="http://schemas.openxmlformats.org/officeDocument/2006/relationships/oleObject" Target="../embeddings/oleObject263.bin"/><Relationship Id="rId1" Type="http://schemas.openxmlformats.org/officeDocument/2006/relationships/slideLayout" Target="../slideLayouts/slideLayout73.xml"/><Relationship Id="rId6" Type="http://schemas.openxmlformats.org/officeDocument/2006/relationships/oleObject" Target="../embeddings/oleObject265.bin"/><Relationship Id="rId5" Type="http://schemas.openxmlformats.org/officeDocument/2006/relationships/image" Target="../media/image598.wmf"/><Relationship Id="rId10" Type="http://schemas.openxmlformats.org/officeDocument/2006/relationships/oleObject" Target="../embeddings/oleObject267.bin"/><Relationship Id="rId4" Type="http://schemas.openxmlformats.org/officeDocument/2006/relationships/oleObject" Target="../embeddings/oleObject264.bin"/><Relationship Id="rId9" Type="http://schemas.openxmlformats.org/officeDocument/2006/relationships/image" Target="../media/image600.wmf"/></Relationships>
</file>

<file path=ppt/slides/_rels/slide2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1.bin"/><Relationship Id="rId3" Type="http://schemas.openxmlformats.org/officeDocument/2006/relationships/image" Target="../media/image601.wmf"/><Relationship Id="rId7" Type="http://schemas.openxmlformats.org/officeDocument/2006/relationships/image" Target="../media/image603.wmf"/><Relationship Id="rId2" Type="http://schemas.openxmlformats.org/officeDocument/2006/relationships/oleObject" Target="../embeddings/oleObject268.bin"/><Relationship Id="rId1" Type="http://schemas.openxmlformats.org/officeDocument/2006/relationships/slideLayout" Target="../slideLayouts/slideLayout73.xml"/><Relationship Id="rId6" Type="http://schemas.openxmlformats.org/officeDocument/2006/relationships/oleObject" Target="../embeddings/oleObject270.bin"/><Relationship Id="rId11" Type="http://schemas.openxmlformats.org/officeDocument/2006/relationships/image" Target="../media/image604.wmf"/><Relationship Id="rId5" Type="http://schemas.openxmlformats.org/officeDocument/2006/relationships/image" Target="../media/image602.wmf"/><Relationship Id="rId10" Type="http://schemas.openxmlformats.org/officeDocument/2006/relationships/oleObject" Target="../embeddings/oleObject273.bin"/><Relationship Id="rId4" Type="http://schemas.openxmlformats.org/officeDocument/2006/relationships/oleObject" Target="../embeddings/oleObject269.bin"/><Relationship Id="rId9" Type="http://schemas.openxmlformats.org/officeDocument/2006/relationships/oleObject" Target="../embeddings/oleObject272.bin"/></Relationships>
</file>

<file path=ppt/slides/_rels/slide26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7.bin"/><Relationship Id="rId3" Type="http://schemas.openxmlformats.org/officeDocument/2006/relationships/image" Target="../media/image605.wmf"/><Relationship Id="rId7" Type="http://schemas.openxmlformats.org/officeDocument/2006/relationships/image" Target="../media/image607.wmf"/><Relationship Id="rId12" Type="http://schemas.openxmlformats.org/officeDocument/2006/relationships/oleObject" Target="../embeddings/oleObject279.bin"/><Relationship Id="rId2" Type="http://schemas.openxmlformats.org/officeDocument/2006/relationships/oleObject" Target="../embeddings/oleObject274.bin"/><Relationship Id="rId1" Type="http://schemas.openxmlformats.org/officeDocument/2006/relationships/slideLayout" Target="../slideLayouts/slideLayout73.xml"/><Relationship Id="rId6" Type="http://schemas.openxmlformats.org/officeDocument/2006/relationships/oleObject" Target="../embeddings/oleObject276.bin"/><Relationship Id="rId11" Type="http://schemas.openxmlformats.org/officeDocument/2006/relationships/image" Target="../media/image609.wmf"/><Relationship Id="rId5" Type="http://schemas.openxmlformats.org/officeDocument/2006/relationships/image" Target="../media/image606.wmf"/><Relationship Id="rId10" Type="http://schemas.openxmlformats.org/officeDocument/2006/relationships/oleObject" Target="../embeddings/oleObject278.bin"/><Relationship Id="rId4" Type="http://schemas.openxmlformats.org/officeDocument/2006/relationships/oleObject" Target="../embeddings/oleObject275.bin"/><Relationship Id="rId9" Type="http://schemas.openxmlformats.org/officeDocument/2006/relationships/image" Target="../media/image608.wmf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73.xml"/></Relationships>
</file>

<file path=ppt/slides/_rels/slide26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3.bin"/><Relationship Id="rId3" Type="http://schemas.openxmlformats.org/officeDocument/2006/relationships/image" Target="../media/image612.wmf"/><Relationship Id="rId7" Type="http://schemas.openxmlformats.org/officeDocument/2006/relationships/image" Target="../media/image614.wmf"/><Relationship Id="rId2" Type="http://schemas.openxmlformats.org/officeDocument/2006/relationships/oleObject" Target="../embeddings/oleObject280.bin"/><Relationship Id="rId1" Type="http://schemas.openxmlformats.org/officeDocument/2006/relationships/slideLayout" Target="../slideLayouts/slideLayout73.xml"/><Relationship Id="rId6" Type="http://schemas.openxmlformats.org/officeDocument/2006/relationships/oleObject" Target="../embeddings/oleObject282.bin"/><Relationship Id="rId5" Type="http://schemas.openxmlformats.org/officeDocument/2006/relationships/image" Target="../media/image613.wmf"/><Relationship Id="rId4" Type="http://schemas.openxmlformats.org/officeDocument/2006/relationships/oleObject" Target="../embeddings/oleObject281.bin"/><Relationship Id="rId9" Type="http://schemas.openxmlformats.org/officeDocument/2006/relationships/image" Target="../media/image601.wmf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6.png"/><Relationship Id="rId2" Type="http://schemas.openxmlformats.org/officeDocument/2006/relationships/image" Target="../media/image615.png"/><Relationship Id="rId1" Type="http://schemas.openxmlformats.org/officeDocument/2006/relationships/slideLayout" Target="../slideLayouts/slideLayout73.xml"/></Relationships>
</file>

<file path=ppt/slides/_rels/slide2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7.bin"/><Relationship Id="rId13" Type="http://schemas.openxmlformats.org/officeDocument/2006/relationships/image" Target="../media/image622.wmf"/><Relationship Id="rId18" Type="http://schemas.openxmlformats.org/officeDocument/2006/relationships/oleObject" Target="../embeddings/oleObject292.bin"/><Relationship Id="rId3" Type="http://schemas.openxmlformats.org/officeDocument/2006/relationships/image" Target="../media/image617.wmf"/><Relationship Id="rId7" Type="http://schemas.openxmlformats.org/officeDocument/2006/relationships/image" Target="../media/image619.wmf"/><Relationship Id="rId12" Type="http://schemas.openxmlformats.org/officeDocument/2006/relationships/oleObject" Target="../embeddings/oleObject289.bin"/><Relationship Id="rId17" Type="http://schemas.openxmlformats.org/officeDocument/2006/relationships/image" Target="../media/image624.wmf"/><Relationship Id="rId2" Type="http://schemas.openxmlformats.org/officeDocument/2006/relationships/oleObject" Target="../embeddings/oleObject284.bin"/><Relationship Id="rId16" Type="http://schemas.openxmlformats.org/officeDocument/2006/relationships/oleObject" Target="../embeddings/oleObject291.bin"/><Relationship Id="rId1" Type="http://schemas.openxmlformats.org/officeDocument/2006/relationships/slideLayout" Target="../slideLayouts/slideLayout73.xml"/><Relationship Id="rId6" Type="http://schemas.openxmlformats.org/officeDocument/2006/relationships/oleObject" Target="../embeddings/oleObject286.bin"/><Relationship Id="rId11" Type="http://schemas.openxmlformats.org/officeDocument/2006/relationships/image" Target="../media/image621.wmf"/><Relationship Id="rId5" Type="http://schemas.openxmlformats.org/officeDocument/2006/relationships/image" Target="../media/image618.wmf"/><Relationship Id="rId15" Type="http://schemas.openxmlformats.org/officeDocument/2006/relationships/image" Target="../media/image623.wmf"/><Relationship Id="rId10" Type="http://schemas.openxmlformats.org/officeDocument/2006/relationships/oleObject" Target="../embeddings/oleObject288.bin"/><Relationship Id="rId19" Type="http://schemas.openxmlformats.org/officeDocument/2006/relationships/oleObject" Target="../embeddings/oleObject293.bin"/><Relationship Id="rId4" Type="http://schemas.openxmlformats.org/officeDocument/2006/relationships/oleObject" Target="../embeddings/oleObject285.bin"/><Relationship Id="rId9" Type="http://schemas.openxmlformats.org/officeDocument/2006/relationships/image" Target="../media/image620.wmf"/><Relationship Id="rId14" Type="http://schemas.openxmlformats.org/officeDocument/2006/relationships/oleObject" Target="../embeddings/oleObject290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0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6.png"/><Relationship Id="rId2" Type="http://schemas.openxmlformats.org/officeDocument/2006/relationships/image" Target="../media/image625.png"/><Relationship Id="rId1" Type="http://schemas.openxmlformats.org/officeDocument/2006/relationships/slideLayout" Target="../slideLayouts/slideLayout73.xml"/></Relationships>
</file>

<file path=ppt/slides/_rels/slide27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7.bin"/><Relationship Id="rId13" Type="http://schemas.openxmlformats.org/officeDocument/2006/relationships/image" Target="../media/image632.wmf"/><Relationship Id="rId3" Type="http://schemas.openxmlformats.org/officeDocument/2006/relationships/image" Target="../media/image627.wmf"/><Relationship Id="rId7" Type="http://schemas.openxmlformats.org/officeDocument/2006/relationships/image" Target="../media/image629.wmf"/><Relationship Id="rId12" Type="http://schemas.openxmlformats.org/officeDocument/2006/relationships/oleObject" Target="../embeddings/oleObject299.bin"/><Relationship Id="rId2" Type="http://schemas.openxmlformats.org/officeDocument/2006/relationships/oleObject" Target="../embeddings/oleObject294.bin"/><Relationship Id="rId1" Type="http://schemas.openxmlformats.org/officeDocument/2006/relationships/slideLayout" Target="../slideLayouts/slideLayout73.xml"/><Relationship Id="rId6" Type="http://schemas.openxmlformats.org/officeDocument/2006/relationships/oleObject" Target="../embeddings/oleObject296.bin"/><Relationship Id="rId11" Type="http://schemas.openxmlformats.org/officeDocument/2006/relationships/image" Target="../media/image631.wmf"/><Relationship Id="rId5" Type="http://schemas.openxmlformats.org/officeDocument/2006/relationships/image" Target="../media/image628.wmf"/><Relationship Id="rId10" Type="http://schemas.openxmlformats.org/officeDocument/2006/relationships/oleObject" Target="../embeddings/oleObject298.bin"/><Relationship Id="rId4" Type="http://schemas.openxmlformats.org/officeDocument/2006/relationships/oleObject" Target="../embeddings/oleObject295.bin"/><Relationship Id="rId9" Type="http://schemas.openxmlformats.org/officeDocument/2006/relationships/image" Target="../media/image630.wmf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3.png"/><Relationship Id="rId1" Type="http://schemas.openxmlformats.org/officeDocument/2006/relationships/slideLayout" Target="../slideLayouts/slideLayout73.xml"/></Relationships>
</file>

<file path=ppt/slides/_rels/slide2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6.png"/><Relationship Id="rId3" Type="http://schemas.openxmlformats.org/officeDocument/2006/relationships/image" Target="../media/image634.wmf"/><Relationship Id="rId7" Type="http://schemas.openxmlformats.org/officeDocument/2006/relationships/image" Target="../media/image629.wmf"/><Relationship Id="rId2" Type="http://schemas.openxmlformats.org/officeDocument/2006/relationships/oleObject" Target="../embeddings/oleObject300.bin"/><Relationship Id="rId1" Type="http://schemas.openxmlformats.org/officeDocument/2006/relationships/slideLayout" Target="../slideLayouts/slideLayout73.xml"/><Relationship Id="rId6" Type="http://schemas.openxmlformats.org/officeDocument/2006/relationships/oleObject" Target="../embeddings/oleObject302.bin"/><Relationship Id="rId5" Type="http://schemas.openxmlformats.org/officeDocument/2006/relationships/image" Target="../media/image635.wmf"/><Relationship Id="rId4" Type="http://schemas.openxmlformats.org/officeDocument/2006/relationships/oleObject" Target="../embeddings/oleObject301.bin"/><Relationship Id="rId9" Type="http://schemas.openxmlformats.org/officeDocument/2006/relationships/image" Target="http://upload.wikimedia.org/wikipedia/en/thumb/8/8e/NaphtolHydrogenation.svg/500px-NaphtolHydrogenation.svg.png" TargetMode="Externa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7.wmf"/><Relationship Id="rId7" Type="http://schemas.openxmlformats.org/officeDocument/2006/relationships/image" Target="../media/image639.wmf"/><Relationship Id="rId2" Type="http://schemas.openxmlformats.org/officeDocument/2006/relationships/oleObject" Target="../embeddings/oleObject303.bin"/><Relationship Id="rId1" Type="http://schemas.openxmlformats.org/officeDocument/2006/relationships/slideLayout" Target="../slideLayouts/slideLayout73.xml"/><Relationship Id="rId6" Type="http://schemas.openxmlformats.org/officeDocument/2006/relationships/oleObject" Target="../embeddings/oleObject305.bin"/><Relationship Id="rId5" Type="http://schemas.openxmlformats.org/officeDocument/2006/relationships/image" Target="../media/image638.wmf"/><Relationship Id="rId4" Type="http://schemas.openxmlformats.org/officeDocument/2006/relationships/oleObject" Target="../embeddings/oleObject304.bin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1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642.png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3.wmf"/><Relationship Id="rId2" Type="http://schemas.openxmlformats.org/officeDocument/2006/relationships/oleObject" Target="../embeddings/oleObject306.bin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646.png"/><Relationship Id="rId5" Type="http://schemas.openxmlformats.org/officeDocument/2006/relationships/image" Target="../media/image645.png"/><Relationship Id="rId4" Type="http://schemas.openxmlformats.org/officeDocument/2006/relationships/image" Target="../media/image644.png"/></Relationships>
</file>

<file path=ppt/slides/_rels/slide27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0.bin"/><Relationship Id="rId3" Type="http://schemas.openxmlformats.org/officeDocument/2006/relationships/image" Target="../media/image624.wmf"/><Relationship Id="rId7" Type="http://schemas.openxmlformats.org/officeDocument/2006/relationships/image" Target="../media/image648.wmf"/><Relationship Id="rId2" Type="http://schemas.openxmlformats.org/officeDocument/2006/relationships/oleObject" Target="../embeddings/oleObject307.bin"/><Relationship Id="rId1" Type="http://schemas.openxmlformats.org/officeDocument/2006/relationships/slideLayout" Target="../slideLayouts/slideLayout73.xml"/><Relationship Id="rId6" Type="http://schemas.openxmlformats.org/officeDocument/2006/relationships/oleObject" Target="../embeddings/oleObject309.bin"/><Relationship Id="rId5" Type="http://schemas.openxmlformats.org/officeDocument/2006/relationships/image" Target="../media/image647.wmf"/><Relationship Id="rId4" Type="http://schemas.openxmlformats.org/officeDocument/2006/relationships/oleObject" Target="../embeddings/oleObject308.bin"/><Relationship Id="rId9" Type="http://schemas.openxmlformats.org/officeDocument/2006/relationships/image" Target="../media/image601.wmf"/></Relationships>
</file>

<file path=ppt/slides/_rels/slide27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4.bin"/><Relationship Id="rId3" Type="http://schemas.openxmlformats.org/officeDocument/2006/relationships/image" Target="../media/image624.wmf"/><Relationship Id="rId7" Type="http://schemas.openxmlformats.org/officeDocument/2006/relationships/image" Target="../media/image650.wmf"/><Relationship Id="rId2" Type="http://schemas.openxmlformats.org/officeDocument/2006/relationships/oleObject" Target="../embeddings/oleObject311.bin"/><Relationship Id="rId1" Type="http://schemas.openxmlformats.org/officeDocument/2006/relationships/slideLayout" Target="../slideLayouts/slideLayout73.xml"/><Relationship Id="rId6" Type="http://schemas.openxmlformats.org/officeDocument/2006/relationships/oleObject" Target="../embeddings/oleObject313.bin"/><Relationship Id="rId5" Type="http://schemas.openxmlformats.org/officeDocument/2006/relationships/image" Target="../media/image649.wmf"/><Relationship Id="rId4" Type="http://schemas.openxmlformats.org/officeDocument/2006/relationships/oleObject" Target="../embeddings/oleObject312.bin"/><Relationship Id="rId9" Type="http://schemas.openxmlformats.org/officeDocument/2006/relationships/image" Target="../media/image601.wmf"/></Relationships>
</file>

<file path=ppt/slides/_rels/slide27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8.bin"/><Relationship Id="rId13" Type="http://schemas.openxmlformats.org/officeDocument/2006/relationships/image" Target="../media/image655.wmf"/><Relationship Id="rId3" Type="http://schemas.openxmlformats.org/officeDocument/2006/relationships/image" Target="../media/image601.wmf"/><Relationship Id="rId7" Type="http://schemas.openxmlformats.org/officeDocument/2006/relationships/image" Target="../media/image652.wmf"/><Relationship Id="rId12" Type="http://schemas.openxmlformats.org/officeDocument/2006/relationships/oleObject" Target="../embeddings/oleObject320.bin"/><Relationship Id="rId2" Type="http://schemas.openxmlformats.org/officeDocument/2006/relationships/oleObject" Target="../embeddings/oleObject315.bin"/><Relationship Id="rId1" Type="http://schemas.openxmlformats.org/officeDocument/2006/relationships/slideLayout" Target="../slideLayouts/slideLayout73.xml"/><Relationship Id="rId6" Type="http://schemas.openxmlformats.org/officeDocument/2006/relationships/oleObject" Target="../embeddings/oleObject317.bin"/><Relationship Id="rId11" Type="http://schemas.openxmlformats.org/officeDocument/2006/relationships/image" Target="../media/image654.wmf"/><Relationship Id="rId5" Type="http://schemas.openxmlformats.org/officeDocument/2006/relationships/image" Target="../media/image651.wmf"/><Relationship Id="rId15" Type="http://schemas.openxmlformats.org/officeDocument/2006/relationships/image" Target="../media/image624.wmf"/><Relationship Id="rId10" Type="http://schemas.openxmlformats.org/officeDocument/2006/relationships/oleObject" Target="../embeddings/oleObject319.bin"/><Relationship Id="rId4" Type="http://schemas.openxmlformats.org/officeDocument/2006/relationships/oleObject" Target="../embeddings/oleObject316.bin"/><Relationship Id="rId9" Type="http://schemas.openxmlformats.org/officeDocument/2006/relationships/image" Target="../media/image653.wmf"/><Relationship Id="rId14" Type="http://schemas.openxmlformats.org/officeDocument/2006/relationships/oleObject" Target="../embeddings/oleObject321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51.png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6.wmf"/><Relationship Id="rId7" Type="http://schemas.openxmlformats.org/officeDocument/2006/relationships/image" Target="../media/image624.wmf"/><Relationship Id="rId2" Type="http://schemas.openxmlformats.org/officeDocument/2006/relationships/oleObject" Target="../embeddings/oleObject322.bin"/><Relationship Id="rId1" Type="http://schemas.openxmlformats.org/officeDocument/2006/relationships/slideLayout" Target="../slideLayouts/slideLayout73.xml"/><Relationship Id="rId6" Type="http://schemas.openxmlformats.org/officeDocument/2006/relationships/oleObject" Target="../embeddings/oleObject324.bin"/><Relationship Id="rId5" Type="http://schemas.openxmlformats.org/officeDocument/2006/relationships/image" Target="../media/image657.wmf"/><Relationship Id="rId4" Type="http://schemas.openxmlformats.org/officeDocument/2006/relationships/oleObject" Target="../embeddings/oleObject323.bin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8.wmf"/><Relationship Id="rId2" Type="http://schemas.openxmlformats.org/officeDocument/2006/relationships/oleObject" Target="../embeddings/oleObject325.bin"/><Relationship Id="rId1" Type="http://schemas.openxmlformats.org/officeDocument/2006/relationships/slideLayout" Target="../slideLayouts/slideLayout73.xml"/><Relationship Id="rId5" Type="http://schemas.openxmlformats.org/officeDocument/2006/relationships/image" Target="../media/image659.wmf"/><Relationship Id="rId4" Type="http://schemas.openxmlformats.org/officeDocument/2006/relationships/oleObject" Target="../embeddings/oleObject326.bin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wmf"/><Relationship Id="rId2" Type="http://schemas.openxmlformats.org/officeDocument/2006/relationships/oleObject" Target="../embeddings/oleObject327.bin"/><Relationship Id="rId1" Type="http://schemas.openxmlformats.org/officeDocument/2006/relationships/slideLayout" Target="../slideLayouts/slideLayout73.xml"/><Relationship Id="rId6" Type="http://schemas.openxmlformats.org/officeDocument/2006/relationships/oleObject" Target="../embeddings/oleObject329.bin"/><Relationship Id="rId5" Type="http://schemas.openxmlformats.org/officeDocument/2006/relationships/image" Target="../media/image661.wmf"/><Relationship Id="rId4" Type="http://schemas.openxmlformats.org/officeDocument/2006/relationships/oleObject" Target="../embeddings/oleObject328.bin"/></Relationships>
</file>

<file path=ppt/slides/_rels/slide28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4.bin"/><Relationship Id="rId3" Type="http://schemas.openxmlformats.org/officeDocument/2006/relationships/image" Target="../media/image662.wmf"/><Relationship Id="rId7" Type="http://schemas.openxmlformats.org/officeDocument/2006/relationships/oleObject" Target="../embeddings/oleObject333.bin"/><Relationship Id="rId12" Type="http://schemas.openxmlformats.org/officeDocument/2006/relationships/oleObject" Target="../embeddings/oleObject338.bin"/><Relationship Id="rId2" Type="http://schemas.openxmlformats.org/officeDocument/2006/relationships/oleObject" Target="../embeddings/oleObject330.bin"/><Relationship Id="rId1" Type="http://schemas.openxmlformats.org/officeDocument/2006/relationships/slideLayout" Target="../slideLayouts/slideLayout73.xml"/><Relationship Id="rId6" Type="http://schemas.openxmlformats.org/officeDocument/2006/relationships/oleObject" Target="../embeddings/oleObject332.bin"/><Relationship Id="rId11" Type="http://schemas.openxmlformats.org/officeDocument/2006/relationships/oleObject" Target="../embeddings/oleObject337.bin"/><Relationship Id="rId5" Type="http://schemas.openxmlformats.org/officeDocument/2006/relationships/image" Target="../media/image601.wmf"/><Relationship Id="rId10" Type="http://schemas.openxmlformats.org/officeDocument/2006/relationships/oleObject" Target="../embeddings/oleObject336.bin"/><Relationship Id="rId4" Type="http://schemas.openxmlformats.org/officeDocument/2006/relationships/oleObject" Target="../embeddings/oleObject331.bin"/><Relationship Id="rId9" Type="http://schemas.openxmlformats.org/officeDocument/2006/relationships/oleObject" Target="../embeddings/oleObject335.bin"/></Relationships>
</file>

<file path=ppt/slides/_rels/slide28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4.bin"/><Relationship Id="rId3" Type="http://schemas.openxmlformats.org/officeDocument/2006/relationships/image" Target="../media/image601.wmf"/><Relationship Id="rId7" Type="http://schemas.openxmlformats.org/officeDocument/2006/relationships/oleObject" Target="../embeddings/oleObject343.bin"/><Relationship Id="rId2" Type="http://schemas.openxmlformats.org/officeDocument/2006/relationships/oleObject" Target="../embeddings/oleObject339.bin"/><Relationship Id="rId1" Type="http://schemas.openxmlformats.org/officeDocument/2006/relationships/slideLayout" Target="../slideLayouts/slideLayout73.xml"/><Relationship Id="rId6" Type="http://schemas.openxmlformats.org/officeDocument/2006/relationships/oleObject" Target="../embeddings/oleObject342.bin"/><Relationship Id="rId11" Type="http://schemas.openxmlformats.org/officeDocument/2006/relationships/image" Target="../media/image662.wmf"/><Relationship Id="rId5" Type="http://schemas.openxmlformats.org/officeDocument/2006/relationships/oleObject" Target="../embeddings/oleObject341.bin"/><Relationship Id="rId10" Type="http://schemas.openxmlformats.org/officeDocument/2006/relationships/oleObject" Target="../embeddings/oleObject346.bin"/><Relationship Id="rId4" Type="http://schemas.openxmlformats.org/officeDocument/2006/relationships/oleObject" Target="../embeddings/oleObject340.bin"/><Relationship Id="rId9" Type="http://schemas.openxmlformats.org/officeDocument/2006/relationships/oleObject" Target="../embeddings/oleObject345.bin"/></Relationships>
</file>

<file path=ppt/slides/_rels/slide2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6.png"/><Relationship Id="rId3" Type="http://schemas.openxmlformats.org/officeDocument/2006/relationships/image" Target="../media/image663.wmf"/><Relationship Id="rId7" Type="http://schemas.openxmlformats.org/officeDocument/2006/relationships/image" Target="../media/image665.wmf"/><Relationship Id="rId2" Type="http://schemas.openxmlformats.org/officeDocument/2006/relationships/oleObject" Target="../embeddings/oleObject347.bin"/><Relationship Id="rId1" Type="http://schemas.openxmlformats.org/officeDocument/2006/relationships/slideLayout" Target="../slideLayouts/slideLayout73.xml"/><Relationship Id="rId6" Type="http://schemas.openxmlformats.org/officeDocument/2006/relationships/oleObject" Target="../embeddings/oleObject349.bin"/><Relationship Id="rId5" Type="http://schemas.openxmlformats.org/officeDocument/2006/relationships/image" Target="../media/image664.wmf"/><Relationship Id="rId4" Type="http://schemas.openxmlformats.org/officeDocument/2006/relationships/oleObject" Target="../embeddings/oleObject348.bin"/></Relationships>
</file>

<file path=ppt/slides/_rels/slide28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3.bin"/><Relationship Id="rId13" Type="http://schemas.openxmlformats.org/officeDocument/2006/relationships/oleObject" Target="../embeddings/oleObject356.bin"/><Relationship Id="rId3" Type="http://schemas.openxmlformats.org/officeDocument/2006/relationships/image" Target="../media/image667.wmf"/><Relationship Id="rId7" Type="http://schemas.openxmlformats.org/officeDocument/2006/relationships/image" Target="../media/image669.wmf"/><Relationship Id="rId12" Type="http://schemas.openxmlformats.org/officeDocument/2006/relationships/oleObject" Target="../embeddings/oleObject355.bin"/><Relationship Id="rId2" Type="http://schemas.openxmlformats.org/officeDocument/2006/relationships/oleObject" Target="../embeddings/oleObject350.bin"/><Relationship Id="rId1" Type="http://schemas.openxmlformats.org/officeDocument/2006/relationships/slideLayout" Target="../slideLayouts/slideLayout73.xml"/><Relationship Id="rId6" Type="http://schemas.openxmlformats.org/officeDocument/2006/relationships/oleObject" Target="../embeddings/oleObject352.bin"/><Relationship Id="rId11" Type="http://schemas.openxmlformats.org/officeDocument/2006/relationships/image" Target="../media/image663.wmf"/><Relationship Id="rId5" Type="http://schemas.openxmlformats.org/officeDocument/2006/relationships/image" Target="../media/image668.wmf"/><Relationship Id="rId10" Type="http://schemas.openxmlformats.org/officeDocument/2006/relationships/oleObject" Target="../embeddings/oleObject354.bin"/><Relationship Id="rId4" Type="http://schemas.openxmlformats.org/officeDocument/2006/relationships/oleObject" Target="../embeddings/oleObject351.bin"/><Relationship Id="rId9" Type="http://schemas.openxmlformats.org/officeDocument/2006/relationships/image" Target="../media/image670.wmf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wmf"/><Relationship Id="rId7" Type="http://schemas.openxmlformats.org/officeDocument/2006/relationships/oleObject" Target="../embeddings/oleObject360.bin"/><Relationship Id="rId2" Type="http://schemas.openxmlformats.org/officeDocument/2006/relationships/oleObject" Target="../embeddings/oleObject357.bin"/><Relationship Id="rId1" Type="http://schemas.openxmlformats.org/officeDocument/2006/relationships/slideLayout" Target="../slideLayouts/slideLayout73.xml"/><Relationship Id="rId6" Type="http://schemas.openxmlformats.org/officeDocument/2006/relationships/oleObject" Target="../embeddings/oleObject359.bin"/><Relationship Id="rId5" Type="http://schemas.openxmlformats.org/officeDocument/2006/relationships/image" Target="../media/image661.wmf"/><Relationship Id="rId4" Type="http://schemas.openxmlformats.org/officeDocument/2006/relationships/oleObject" Target="../embeddings/oleObject358.bin"/></Relationships>
</file>

<file path=ppt/slides/_rels/slide28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5.bin"/><Relationship Id="rId3" Type="http://schemas.openxmlformats.org/officeDocument/2006/relationships/image" Target="../media/image660.wmf"/><Relationship Id="rId7" Type="http://schemas.openxmlformats.org/officeDocument/2006/relationships/image" Target="../media/image671.wmf"/><Relationship Id="rId2" Type="http://schemas.openxmlformats.org/officeDocument/2006/relationships/oleObject" Target="../embeddings/oleObject361.bin"/><Relationship Id="rId1" Type="http://schemas.openxmlformats.org/officeDocument/2006/relationships/slideLayout" Target="../slideLayouts/slideLayout73.xml"/><Relationship Id="rId6" Type="http://schemas.openxmlformats.org/officeDocument/2006/relationships/oleObject" Target="../embeddings/oleObject364.bin"/><Relationship Id="rId11" Type="http://schemas.openxmlformats.org/officeDocument/2006/relationships/oleObject" Target="../embeddings/oleObject367.bin"/><Relationship Id="rId5" Type="http://schemas.openxmlformats.org/officeDocument/2006/relationships/oleObject" Target="../embeddings/oleObject363.bin"/><Relationship Id="rId10" Type="http://schemas.openxmlformats.org/officeDocument/2006/relationships/image" Target="../media/image672.wmf"/><Relationship Id="rId4" Type="http://schemas.openxmlformats.org/officeDocument/2006/relationships/oleObject" Target="../embeddings/oleObject362.bin"/><Relationship Id="rId9" Type="http://schemas.openxmlformats.org/officeDocument/2006/relationships/oleObject" Target="../embeddings/oleObject366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0.xml"/></Relationships>
</file>

<file path=ppt/slides/_rels/slide29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1.bin"/><Relationship Id="rId3" Type="http://schemas.openxmlformats.org/officeDocument/2006/relationships/image" Target="../media/image673.wmf"/><Relationship Id="rId7" Type="http://schemas.openxmlformats.org/officeDocument/2006/relationships/image" Target="../media/image672.wmf"/><Relationship Id="rId2" Type="http://schemas.openxmlformats.org/officeDocument/2006/relationships/oleObject" Target="../embeddings/oleObject368.bin"/><Relationship Id="rId1" Type="http://schemas.openxmlformats.org/officeDocument/2006/relationships/slideLayout" Target="../slideLayouts/slideLayout73.xml"/><Relationship Id="rId6" Type="http://schemas.openxmlformats.org/officeDocument/2006/relationships/oleObject" Target="../embeddings/oleObject370.bin"/><Relationship Id="rId11" Type="http://schemas.openxmlformats.org/officeDocument/2006/relationships/oleObject" Target="../embeddings/oleObject373.bin"/><Relationship Id="rId5" Type="http://schemas.openxmlformats.org/officeDocument/2006/relationships/image" Target="../media/image674.wmf"/><Relationship Id="rId10" Type="http://schemas.openxmlformats.org/officeDocument/2006/relationships/oleObject" Target="../embeddings/oleObject372.bin"/><Relationship Id="rId4" Type="http://schemas.openxmlformats.org/officeDocument/2006/relationships/oleObject" Target="../embeddings/oleObject369.bin"/><Relationship Id="rId9" Type="http://schemas.openxmlformats.org/officeDocument/2006/relationships/image" Target="../media/image675.wmf"/></Relationships>
</file>

<file path=ppt/slides/_rels/slide2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8.wmf"/><Relationship Id="rId3" Type="http://schemas.openxmlformats.org/officeDocument/2006/relationships/image" Target="../media/image676.wmf"/><Relationship Id="rId7" Type="http://schemas.openxmlformats.org/officeDocument/2006/relationships/oleObject" Target="../embeddings/oleObject377.bin"/><Relationship Id="rId2" Type="http://schemas.openxmlformats.org/officeDocument/2006/relationships/oleObject" Target="../embeddings/oleObject374.bin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677.wmf"/><Relationship Id="rId5" Type="http://schemas.openxmlformats.org/officeDocument/2006/relationships/oleObject" Target="../embeddings/oleObject376.bin"/><Relationship Id="rId10" Type="http://schemas.openxmlformats.org/officeDocument/2006/relationships/oleObject" Target="../embeddings/oleObject379.bin"/><Relationship Id="rId4" Type="http://schemas.openxmlformats.org/officeDocument/2006/relationships/oleObject" Target="../embeddings/oleObject375.bin"/><Relationship Id="rId9" Type="http://schemas.openxmlformats.org/officeDocument/2006/relationships/oleObject" Target="../embeddings/oleObject378.bin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9.wmf"/><Relationship Id="rId2" Type="http://schemas.openxmlformats.org/officeDocument/2006/relationships/oleObject" Target="../embeddings/oleObject380.bin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681.png"/><Relationship Id="rId5" Type="http://schemas.openxmlformats.org/officeDocument/2006/relationships/image" Target="../media/image680.wmf"/><Relationship Id="rId4" Type="http://schemas.openxmlformats.org/officeDocument/2006/relationships/oleObject" Target="../embeddings/oleObject381.bin"/></Relationships>
</file>

<file path=ppt/slides/_rels/slide2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7.wmf"/><Relationship Id="rId3" Type="http://schemas.openxmlformats.org/officeDocument/2006/relationships/image" Target="../media/image683.png"/><Relationship Id="rId7" Type="http://schemas.openxmlformats.org/officeDocument/2006/relationships/oleObject" Target="../embeddings/oleObject382.bin"/><Relationship Id="rId2" Type="http://schemas.openxmlformats.org/officeDocument/2006/relationships/image" Target="../media/image682.pn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686.png"/><Relationship Id="rId5" Type="http://schemas.openxmlformats.org/officeDocument/2006/relationships/image" Target="../media/image685.png"/><Relationship Id="rId4" Type="http://schemas.openxmlformats.org/officeDocument/2006/relationships/image" Target="../media/image684.png"/></Relationships>
</file>

<file path=ppt/slides/_rels/slide29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5.bin"/><Relationship Id="rId3" Type="http://schemas.openxmlformats.org/officeDocument/2006/relationships/image" Target="../media/image680.wmf"/><Relationship Id="rId7" Type="http://schemas.openxmlformats.org/officeDocument/2006/relationships/image" Target="../media/image690.wmf"/><Relationship Id="rId2" Type="http://schemas.openxmlformats.org/officeDocument/2006/relationships/oleObject" Target="../embeddings/oleObject383.bin"/><Relationship Id="rId1" Type="http://schemas.openxmlformats.org/officeDocument/2006/relationships/slideLayout" Target="../slideLayouts/slideLayout73.xml"/><Relationship Id="rId6" Type="http://schemas.openxmlformats.org/officeDocument/2006/relationships/oleObject" Target="../embeddings/oleObject384.bin"/><Relationship Id="rId5" Type="http://schemas.openxmlformats.org/officeDocument/2006/relationships/image" Target="../media/image689.png"/><Relationship Id="rId10" Type="http://schemas.openxmlformats.org/officeDocument/2006/relationships/oleObject" Target="../embeddings/oleObject386.bin"/><Relationship Id="rId4" Type="http://schemas.openxmlformats.org/officeDocument/2006/relationships/image" Target="../media/image688.png"/><Relationship Id="rId9" Type="http://schemas.openxmlformats.org/officeDocument/2006/relationships/image" Target="../media/image691.wmf"/></Relationships>
</file>

<file path=ppt/slides/_rels/slide2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3.wmf"/><Relationship Id="rId13" Type="http://schemas.openxmlformats.org/officeDocument/2006/relationships/oleObject" Target="../embeddings/oleObject392.bin"/><Relationship Id="rId18" Type="http://schemas.openxmlformats.org/officeDocument/2006/relationships/image" Target="../media/image698.wmf"/><Relationship Id="rId3" Type="http://schemas.openxmlformats.org/officeDocument/2006/relationships/image" Target="../media/image680.wmf"/><Relationship Id="rId21" Type="http://schemas.openxmlformats.org/officeDocument/2006/relationships/oleObject" Target="../embeddings/oleObject396.bin"/><Relationship Id="rId7" Type="http://schemas.openxmlformats.org/officeDocument/2006/relationships/oleObject" Target="../embeddings/oleObject389.bin"/><Relationship Id="rId12" Type="http://schemas.openxmlformats.org/officeDocument/2006/relationships/image" Target="../media/image695.wmf"/><Relationship Id="rId17" Type="http://schemas.openxmlformats.org/officeDocument/2006/relationships/oleObject" Target="../embeddings/oleObject394.bin"/><Relationship Id="rId2" Type="http://schemas.openxmlformats.org/officeDocument/2006/relationships/oleObject" Target="../embeddings/oleObject387.bin"/><Relationship Id="rId16" Type="http://schemas.openxmlformats.org/officeDocument/2006/relationships/image" Target="../media/image697.wmf"/><Relationship Id="rId20" Type="http://schemas.openxmlformats.org/officeDocument/2006/relationships/image" Target="../media/image699.wmf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692.wmf"/><Relationship Id="rId11" Type="http://schemas.openxmlformats.org/officeDocument/2006/relationships/oleObject" Target="../embeddings/oleObject391.bin"/><Relationship Id="rId5" Type="http://schemas.openxmlformats.org/officeDocument/2006/relationships/oleObject" Target="../embeddings/oleObject388.bin"/><Relationship Id="rId15" Type="http://schemas.openxmlformats.org/officeDocument/2006/relationships/oleObject" Target="../embeddings/oleObject393.bin"/><Relationship Id="rId23" Type="http://schemas.openxmlformats.org/officeDocument/2006/relationships/oleObject" Target="../embeddings/oleObject397.bin"/><Relationship Id="rId10" Type="http://schemas.openxmlformats.org/officeDocument/2006/relationships/image" Target="../media/image694.wmf"/><Relationship Id="rId19" Type="http://schemas.openxmlformats.org/officeDocument/2006/relationships/oleObject" Target="../embeddings/oleObject395.bin"/><Relationship Id="rId4" Type="http://schemas.openxmlformats.org/officeDocument/2006/relationships/image" Target="../media/image688.png"/><Relationship Id="rId9" Type="http://schemas.openxmlformats.org/officeDocument/2006/relationships/oleObject" Target="../embeddings/oleObject390.bin"/><Relationship Id="rId14" Type="http://schemas.openxmlformats.org/officeDocument/2006/relationships/image" Target="../media/image696.wmf"/><Relationship Id="rId22" Type="http://schemas.openxmlformats.org/officeDocument/2006/relationships/image" Target="../media/image700.wmf"/></Relationships>
</file>

<file path=ppt/slides/_rels/slide29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9.bin"/><Relationship Id="rId3" Type="http://schemas.openxmlformats.org/officeDocument/2006/relationships/image" Target="../media/image702.wmf"/><Relationship Id="rId7" Type="http://schemas.openxmlformats.org/officeDocument/2006/relationships/image" Target="../media/image705.wmf"/><Relationship Id="rId2" Type="http://schemas.openxmlformats.org/officeDocument/2006/relationships/image" Target="../media/image701.wmf"/><Relationship Id="rId1" Type="http://schemas.openxmlformats.org/officeDocument/2006/relationships/slideLayout" Target="../slideLayouts/slideLayout73.xml"/><Relationship Id="rId6" Type="http://schemas.openxmlformats.org/officeDocument/2006/relationships/oleObject" Target="../embeddings/oleObject398.bin"/><Relationship Id="rId5" Type="http://schemas.openxmlformats.org/officeDocument/2006/relationships/image" Target="../media/image704.png"/><Relationship Id="rId4" Type="http://schemas.openxmlformats.org/officeDocument/2006/relationships/image" Target="../media/image703.png"/><Relationship Id="rId9" Type="http://schemas.openxmlformats.org/officeDocument/2006/relationships/image" Target="../media/image706.wmf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7.wmf"/><Relationship Id="rId2" Type="http://schemas.openxmlformats.org/officeDocument/2006/relationships/oleObject" Target="../embeddings/oleObject400.bin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708.png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09.png"/><Relationship Id="rId1" Type="http://schemas.openxmlformats.org/officeDocument/2006/relationships/slideLayout" Target="../slideLayouts/slideLayout73.xml"/></Relationships>
</file>

<file path=ppt/slides/_rels/slide29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4.bin"/><Relationship Id="rId13" Type="http://schemas.openxmlformats.org/officeDocument/2006/relationships/image" Target="../media/image716.wmf"/><Relationship Id="rId3" Type="http://schemas.openxmlformats.org/officeDocument/2006/relationships/image" Target="../media/image711.wmf"/><Relationship Id="rId7" Type="http://schemas.openxmlformats.org/officeDocument/2006/relationships/image" Target="../media/image713.wmf"/><Relationship Id="rId12" Type="http://schemas.openxmlformats.org/officeDocument/2006/relationships/oleObject" Target="../embeddings/oleObject406.bin"/><Relationship Id="rId2" Type="http://schemas.openxmlformats.org/officeDocument/2006/relationships/oleObject" Target="../embeddings/oleObject401.bin"/><Relationship Id="rId1" Type="http://schemas.openxmlformats.org/officeDocument/2006/relationships/slideLayout" Target="../slideLayouts/slideLayout73.xml"/><Relationship Id="rId6" Type="http://schemas.openxmlformats.org/officeDocument/2006/relationships/oleObject" Target="../embeddings/oleObject403.bin"/><Relationship Id="rId11" Type="http://schemas.openxmlformats.org/officeDocument/2006/relationships/image" Target="../media/image715.wmf"/><Relationship Id="rId5" Type="http://schemas.openxmlformats.org/officeDocument/2006/relationships/image" Target="../media/image712.wmf"/><Relationship Id="rId10" Type="http://schemas.openxmlformats.org/officeDocument/2006/relationships/oleObject" Target="../embeddings/oleObject405.bin"/><Relationship Id="rId4" Type="http://schemas.openxmlformats.org/officeDocument/2006/relationships/oleObject" Target="../embeddings/oleObject402.bin"/><Relationship Id="rId9" Type="http://schemas.openxmlformats.org/officeDocument/2006/relationships/image" Target="../media/image714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7" Type="http://schemas.openxmlformats.org/officeDocument/2006/relationships/image" Target="../media/image4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3.wmf"/><Relationship Id="rId4" Type="http://schemas.openxmlformats.org/officeDocument/2006/relationships/oleObject" Target="../embeddings/oleObject3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54.png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30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0.bin"/><Relationship Id="rId13" Type="http://schemas.openxmlformats.org/officeDocument/2006/relationships/image" Target="../media/image722.wmf"/><Relationship Id="rId3" Type="http://schemas.openxmlformats.org/officeDocument/2006/relationships/image" Target="../media/image717.wmf"/><Relationship Id="rId7" Type="http://schemas.openxmlformats.org/officeDocument/2006/relationships/image" Target="../media/image719.wmf"/><Relationship Id="rId12" Type="http://schemas.openxmlformats.org/officeDocument/2006/relationships/oleObject" Target="../embeddings/oleObject412.bin"/><Relationship Id="rId2" Type="http://schemas.openxmlformats.org/officeDocument/2006/relationships/oleObject" Target="../embeddings/oleObject407.bin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409.bin"/><Relationship Id="rId11" Type="http://schemas.openxmlformats.org/officeDocument/2006/relationships/image" Target="../media/image721.wmf"/><Relationship Id="rId5" Type="http://schemas.openxmlformats.org/officeDocument/2006/relationships/image" Target="../media/image718.wmf"/><Relationship Id="rId10" Type="http://schemas.openxmlformats.org/officeDocument/2006/relationships/oleObject" Target="../embeddings/oleObject411.bin"/><Relationship Id="rId4" Type="http://schemas.openxmlformats.org/officeDocument/2006/relationships/oleObject" Target="../embeddings/oleObject408.bin"/><Relationship Id="rId9" Type="http://schemas.openxmlformats.org/officeDocument/2006/relationships/image" Target="../media/image720.wmf"/><Relationship Id="rId14" Type="http://schemas.openxmlformats.org/officeDocument/2006/relationships/image" Target="../media/image723.png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4.wmf"/><Relationship Id="rId1" Type="http://schemas.openxmlformats.org/officeDocument/2006/relationships/slideLayout" Target="../slideLayouts/slideLayout84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5.png"/><Relationship Id="rId1" Type="http://schemas.openxmlformats.org/officeDocument/2006/relationships/slideLayout" Target="../slideLayouts/slideLayout84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7.png"/><Relationship Id="rId2" Type="http://schemas.openxmlformats.org/officeDocument/2006/relationships/image" Target="../media/image726.png"/><Relationship Id="rId1" Type="http://schemas.openxmlformats.org/officeDocument/2006/relationships/slideLayout" Target="../slideLayouts/slideLayout84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8.wmf"/><Relationship Id="rId2" Type="http://schemas.openxmlformats.org/officeDocument/2006/relationships/oleObject" Target="../embeddings/oleObject413.bin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729.wmf"/><Relationship Id="rId4" Type="http://schemas.openxmlformats.org/officeDocument/2006/relationships/oleObject" Target="../embeddings/oleObject414.bin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wmf"/><Relationship Id="rId2" Type="http://schemas.openxmlformats.org/officeDocument/2006/relationships/oleObject" Target="../embeddings/oleObject415.bin"/><Relationship Id="rId1" Type="http://schemas.openxmlformats.org/officeDocument/2006/relationships/slideLayout" Target="../slideLayouts/slideLayout84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1.wmf"/><Relationship Id="rId7" Type="http://schemas.openxmlformats.org/officeDocument/2006/relationships/image" Target="../media/image733.wmf"/><Relationship Id="rId2" Type="http://schemas.openxmlformats.org/officeDocument/2006/relationships/oleObject" Target="../embeddings/oleObject416.bin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418.bin"/><Relationship Id="rId5" Type="http://schemas.openxmlformats.org/officeDocument/2006/relationships/image" Target="../media/image732.wmf"/><Relationship Id="rId4" Type="http://schemas.openxmlformats.org/officeDocument/2006/relationships/oleObject" Target="../embeddings/oleObject417.bin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4.png"/><Relationship Id="rId1" Type="http://schemas.openxmlformats.org/officeDocument/2006/relationships/slideLayout" Target="../slideLayouts/slideLayout8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0.xml"/></Relationships>
</file>

<file path=ppt/slides/_rels/slide3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8.wmf"/><Relationship Id="rId3" Type="http://schemas.openxmlformats.org/officeDocument/2006/relationships/oleObject" Target="../embeddings/oleObject419.bin"/><Relationship Id="rId7" Type="http://schemas.openxmlformats.org/officeDocument/2006/relationships/oleObject" Target="../embeddings/oleObject421.bin"/><Relationship Id="rId2" Type="http://schemas.openxmlformats.org/officeDocument/2006/relationships/image" Target="../media/image735.png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737.wmf"/><Relationship Id="rId5" Type="http://schemas.openxmlformats.org/officeDocument/2006/relationships/oleObject" Target="../embeddings/oleObject420.bin"/><Relationship Id="rId10" Type="http://schemas.openxmlformats.org/officeDocument/2006/relationships/image" Target="../media/image740.png"/><Relationship Id="rId4" Type="http://schemas.openxmlformats.org/officeDocument/2006/relationships/image" Target="../media/image736.wmf"/><Relationship Id="rId9" Type="http://schemas.openxmlformats.org/officeDocument/2006/relationships/image" Target="../media/image739.png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2.png"/><Relationship Id="rId2" Type="http://schemas.openxmlformats.org/officeDocument/2006/relationships/image" Target="../media/image741.png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743.png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4.wmf"/><Relationship Id="rId2" Type="http://schemas.openxmlformats.org/officeDocument/2006/relationships/oleObject" Target="../embeddings/oleObject422.bin"/><Relationship Id="rId1" Type="http://schemas.openxmlformats.org/officeDocument/2006/relationships/slideLayout" Target="../slideLayouts/slideLayout84.xml"/><Relationship Id="rId4" Type="http://schemas.openxmlformats.org/officeDocument/2006/relationships/oleObject" Target="../embeddings/oleObject423.bin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4.bin"/><Relationship Id="rId7" Type="http://schemas.openxmlformats.org/officeDocument/2006/relationships/image" Target="../media/image748.png"/><Relationship Id="rId2" Type="http://schemas.openxmlformats.org/officeDocument/2006/relationships/image" Target="../media/image745.png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747.wmf"/><Relationship Id="rId5" Type="http://schemas.openxmlformats.org/officeDocument/2006/relationships/oleObject" Target="../embeddings/oleObject425.bin"/><Relationship Id="rId4" Type="http://schemas.openxmlformats.org/officeDocument/2006/relationships/image" Target="../media/image746.wmf"/></Relationships>
</file>

<file path=ppt/slides/_rels/slide3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9.bin"/><Relationship Id="rId3" Type="http://schemas.openxmlformats.org/officeDocument/2006/relationships/image" Target="../media/image749.wmf"/><Relationship Id="rId7" Type="http://schemas.openxmlformats.org/officeDocument/2006/relationships/image" Target="../media/image751.wmf"/><Relationship Id="rId12" Type="http://schemas.openxmlformats.org/officeDocument/2006/relationships/oleObject" Target="../embeddings/oleObject431.bin"/><Relationship Id="rId2" Type="http://schemas.openxmlformats.org/officeDocument/2006/relationships/oleObject" Target="../embeddings/oleObject426.bin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428.bin"/><Relationship Id="rId11" Type="http://schemas.openxmlformats.org/officeDocument/2006/relationships/image" Target="../media/image753.wmf"/><Relationship Id="rId5" Type="http://schemas.openxmlformats.org/officeDocument/2006/relationships/image" Target="../media/image750.wmf"/><Relationship Id="rId10" Type="http://schemas.openxmlformats.org/officeDocument/2006/relationships/oleObject" Target="../embeddings/oleObject430.bin"/><Relationship Id="rId4" Type="http://schemas.openxmlformats.org/officeDocument/2006/relationships/oleObject" Target="../embeddings/oleObject427.bin"/><Relationship Id="rId9" Type="http://schemas.openxmlformats.org/officeDocument/2006/relationships/image" Target="../media/image752.wmf"/></Relationships>
</file>

<file path=ppt/slides/_rels/slide3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5.png"/><Relationship Id="rId3" Type="http://schemas.openxmlformats.org/officeDocument/2006/relationships/image" Target="../media/image754.wmf"/><Relationship Id="rId7" Type="http://schemas.openxmlformats.org/officeDocument/2006/relationships/image" Target="../media/image756.wmf"/><Relationship Id="rId2" Type="http://schemas.openxmlformats.org/officeDocument/2006/relationships/oleObject" Target="../embeddings/oleObject432.bin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434.bin"/><Relationship Id="rId11" Type="http://schemas.openxmlformats.org/officeDocument/2006/relationships/image" Target="../media/image759.png"/><Relationship Id="rId5" Type="http://schemas.openxmlformats.org/officeDocument/2006/relationships/image" Target="../media/image755.wmf"/><Relationship Id="rId10" Type="http://schemas.openxmlformats.org/officeDocument/2006/relationships/image" Target="../media/image758.png"/><Relationship Id="rId4" Type="http://schemas.openxmlformats.org/officeDocument/2006/relationships/oleObject" Target="../embeddings/oleObject433.bin"/><Relationship Id="rId9" Type="http://schemas.openxmlformats.org/officeDocument/2006/relationships/image" Target="../media/image757.png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wmf"/><Relationship Id="rId7" Type="http://schemas.openxmlformats.org/officeDocument/2006/relationships/image" Target="../media/image762.wmf"/><Relationship Id="rId2" Type="http://schemas.openxmlformats.org/officeDocument/2006/relationships/oleObject" Target="../embeddings/oleObject435.bin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437.bin"/><Relationship Id="rId5" Type="http://schemas.openxmlformats.org/officeDocument/2006/relationships/image" Target="../media/image761.wmf"/><Relationship Id="rId4" Type="http://schemas.openxmlformats.org/officeDocument/2006/relationships/oleObject" Target="../embeddings/oleObject436.bin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4.png"/><Relationship Id="rId2" Type="http://schemas.openxmlformats.org/officeDocument/2006/relationships/image" Target="../media/image763.png"/><Relationship Id="rId1" Type="http://schemas.openxmlformats.org/officeDocument/2006/relationships/slideLayout" Target="../slideLayouts/slideLayout84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6.png"/><Relationship Id="rId2" Type="http://schemas.openxmlformats.org/officeDocument/2006/relationships/image" Target="../media/image765.png"/><Relationship Id="rId1" Type="http://schemas.openxmlformats.org/officeDocument/2006/relationships/slideLayout" Target="../slideLayouts/slideLayout84.xml"/></Relationships>
</file>

<file path=ppt/slides/_rels/slide3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1.bin"/><Relationship Id="rId13" Type="http://schemas.openxmlformats.org/officeDocument/2006/relationships/image" Target="../media/image772.wmf"/><Relationship Id="rId3" Type="http://schemas.openxmlformats.org/officeDocument/2006/relationships/image" Target="../media/image767.wmf"/><Relationship Id="rId7" Type="http://schemas.openxmlformats.org/officeDocument/2006/relationships/image" Target="../media/image769.wmf"/><Relationship Id="rId12" Type="http://schemas.openxmlformats.org/officeDocument/2006/relationships/oleObject" Target="../embeddings/oleObject443.bin"/><Relationship Id="rId17" Type="http://schemas.openxmlformats.org/officeDocument/2006/relationships/image" Target="../media/image773.wmf"/><Relationship Id="rId2" Type="http://schemas.openxmlformats.org/officeDocument/2006/relationships/oleObject" Target="../embeddings/oleObject438.bin"/><Relationship Id="rId16" Type="http://schemas.openxmlformats.org/officeDocument/2006/relationships/oleObject" Target="../embeddings/oleObject445.bin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440.bin"/><Relationship Id="rId11" Type="http://schemas.openxmlformats.org/officeDocument/2006/relationships/image" Target="../media/image771.wmf"/><Relationship Id="rId5" Type="http://schemas.openxmlformats.org/officeDocument/2006/relationships/image" Target="../media/image768.wmf"/><Relationship Id="rId15" Type="http://schemas.openxmlformats.org/officeDocument/2006/relationships/image" Target="../media/image762.wmf"/><Relationship Id="rId10" Type="http://schemas.openxmlformats.org/officeDocument/2006/relationships/oleObject" Target="../embeddings/oleObject442.bin"/><Relationship Id="rId4" Type="http://schemas.openxmlformats.org/officeDocument/2006/relationships/oleObject" Target="../embeddings/oleObject439.bin"/><Relationship Id="rId9" Type="http://schemas.openxmlformats.org/officeDocument/2006/relationships/image" Target="../media/image770.wmf"/><Relationship Id="rId14" Type="http://schemas.openxmlformats.org/officeDocument/2006/relationships/oleObject" Target="../embeddings/oleObject444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0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4.wmf"/><Relationship Id="rId2" Type="http://schemas.openxmlformats.org/officeDocument/2006/relationships/oleObject" Target="../embeddings/oleObject446.bin"/><Relationship Id="rId1" Type="http://schemas.openxmlformats.org/officeDocument/2006/relationships/slideLayout" Target="../slideLayouts/slideLayout84.xml"/><Relationship Id="rId4" Type="http://schemas.openxmlformats.org/officeDocument/2006/relationships/oleObject" Target="../embeddings/oleObject447.bin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5.wmf"/><Relationship Id="rId2" Type="http://schemas.openxmlformats.org/officeDocument/2006/relationships/oleObject" Target="../embeddings/oleObject448.bin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776.wmf"/><Relationship Id="rId4" Type="http://schemas.openxmlformats.org/officeDocument/2006/relationships/oleObject" Target="../embeddings/oleObject449.bin"/></Relationships>
</file>

<file path=ppt/slides/_rels/slide3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3.bin"/><Relationship Id="rId13" Type="http://schemas.openxmlformats.org/officeDocument/2006/relationships/image" Target="../media/image751.wmf"/><Relationship Id="rId18" Type="http://schemas.openxmlformats.org/officeDocument/2006/relationships/oleObject" Target="../embeddings/oleObject458.bin"/><Relationship Id="rId3" Type="http://schemas.openxmlformats.org/officeDocument/2006/relationships/image" Target="../media/image777.wmf"/><Relationship Id="rId21" Type="http://schemas.openxmlformats.org/officeDocument/2006/relationships/oleObject" Target="../embeddings/oleObject461.bin"/><Relationship Id="rId7" Type="http://schemas.openxmlformats.org/officeDocument/2006/relationships/image" Target="../media/image779.wmf"/><Relationship Id="rId12" Type="http://schemas.openxmlformats.org/officeDocument/2006/relationships/oleObject" Target="../embeddings/oleObject455.bin"/><Relationship Id="rId17" Type="http://schemas.openxmlformats.org/officeDocument/2006/relationships/image" Target="../media/image783.wmf"/><Relationship Id="rId2" Type="http://schemas.openxmlformats.org/officeDocument/2006/relationships/oleObject" Target="../embeddings/oleObject450.bin"/><Relationship Id="rId16" Type="http://schemas.openxmlformats.org/officeDocument/2006/relationships/oleObject" Target="../embeddings/oleObject457.bin"/><Relationship Id="rId20" Type="http://schemas.openxmlformats.org/officeDocument/2006/relationships/oleObject" Target="../embeddings/oleObject460.bin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452.bin"/><Relationship Id="rId11" Type="http://schemas.openxmlformats.org/officeDocument/2006/relationships/image" Target="../media/image781.wmf"/><Relationship Id="rId24" Type="http://schemas.openxmlformats.org/officeDocument/2006/relationships/image" Target="../media/image785.wmf"/><Relationship Id="rId5" Type="http://schemas.openxmlformats.org/officeDocument/2006/relationships/image" Target="../media/image778.wmf"/><Relationship Id="rId15" Type="http://schemas.openxmlformats.org/officeDocument/2006/relationships/image" Target="../media/image782.wmf"/><Relationship Id="rId23" Type="http://schemas.openxmlformats.org/officeDocument/2006/relationships/oleObject" Target="../embeddings/oleObject462.bin"/><Relationship Id="rId10" Type="http://schemas.openxmlformats.org/officeDocument/2006/relationships/oleObject" Target="../embeddings/oleObject454.bin"/><Relationship Id="rId19" Type="http://schemas.openxmlformats.org/officeDocument/2006/relationships/oleObject" Target="../embeddings/oleObject459.bin"/><Relationship Id="rId4" Type="http://schemas.openxmlformats.org/officeDocument/2006/relationships/oleObject" Target="../embeddings/oleObject451.bin"/><Relationship Id="rId9" Type="http://schemas.openxmlformats.org/officeDocument/2006/relationships/image" Target="../media/image780.wmf"/><Relationship Id="rId14" Type="http://schemas.openxmlformats.org/officeDocument/2006/relationships/oleObject" Target="../embeddings/oleObject456.bin"/><Relationship Id="rId22" Type="http://schemas.openxmlformats.org/officeDocument/2006/relationships/image" Target="../media/image784.wmf"/></Relationships>
</file>

<file path=ppt/slides/_rels/slide3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9.wmf"/><Relationship Id="rId3" Type="http://schemas.openxmlformats.org/officeDocument/2006/relationships/oleObject" Target="../embeddings/oleObject463.bin"/><Relationship Id="rId7" Type="http://schemas.openxmlformats.org/officeDocument/2006/relationships/oleObject" Target="../embeddings/oleObject465.bin"/><Relationship Id="rId2" Type="http://schemas.openxmlformats.org/officeDocument/2006/relationships/image" Target="../media/image786.png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788.wmf"/><Relationship Id="rId11" Type="http://schemas.openxmlformats.org/officeDocument/2006/relationships/image" Target="../media/image791.png"/><Relationship Id="rId5" Type="http://schemas.openxmlformats.org/officeDocument/2006/relationships/oleObject" Target="../embeddings/oleObject464.bin"/><Relationship Id="rId10" Type="http://schemas.openxmlformats.org/officeDocument/2006/relationships/image" Target="../media/image790.wmf"/><Relationship Id="rId4" Type="http://schemas.openxmlformats.org/officeDocument/2006/relationships/image" Target="../media/image787.wmf"/><Relationship Id="rId9" Type="http://schemas.openxmlformats.org/officeDocument/2006/relationships/oleObject" Target="../embeddings/oleObject466.bin"/></Relationships>
</file>

<file path=ppt/slides/_rels/slide3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8.png"/><Relationship Id="rId3" Type="http://schemas.openxmlformats.org/officeDocument/2006/relationships/image" Target="../media/image793.png"/><Relationship Id="rId7" Type="http://schemas.openxmlformats.org/officeDocument/2006/relationships/image" Target="../media/image797.png"/><Relationship Id="rId2" Type="http://schemas.openxmlformats.org/officeDocument/2006/relationships/image" Target="../media/image792.png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796.png"/><Relationship Id="rId5" Type="http://schemas.openxmlformats.org/officeDocument/2006/relationships/image" Target="../media/image795.png"/><Relationship Id="rId4" Type="http://schemas.openxmlformats.org/officeDocument/2006/relationships/image" Target="../media/image794.png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image" Target="../media/image799.png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801.png"/></Relationships>
</file>

<file path=ppt/slides/_rels/slide3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9.bin"/><Relationship Id="rId3" Type="http://schemas.openxmlformats.org/officeDocument/2006/relationships/image" Target="../media/image803.png"/><Relationship Id="rId7" Type="http://schemas.openxmlformats.org/officeDocument/2006/relationships/image" Target="../media/image805.wmf"/><Relationship Id="rId2" Type="http://schemas.openxmlformats.org/officeDocument/2006/relationships/image" Target="../media/image802.png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468.bin"/><Relationship Id="rId5" Type="http://schemas.openxmlformats.org/officeDocument/2006/relationships/image" Target="../media/image804.wmf"/><Relationship Id="rId4" Type="http://schemas.openxmlformats.org/officeDocument/2006/relationships/oleObject" Target="../embeddings/oleObject467.bin"/><Relationship Id="rId9" Type="http://schemas.openxmlformats.org/officeDocument/2006/relationships/image" Target="../media/image806.wmf"/></Relationships>
</file>

<file path=ppt/slides/_rels/slide3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9.png"/><Relationship Id="rId3" Type="http://schemas.openxmlformats.org/officeDocument/2006/relationships/image" Target="../media/image807.wmf"/><Relationship Id="rId7" Type="http://schemas.openxmlformats.org/officeDocument/2006/relationships/image" Target="../media/image808.wmf"/><Relationship Id="rId2" Type="http://schemas.openxmlformats.org/officeDocument/2006/relationships/oleObject" Target="../embeddings/oleObject470.bin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472.bin"/><Relationship Id="rId5" Type="http://schemas.openxmlformats.org/officeDocument/2006/relationships/image" Target="../media/image806.wmf"/><Relationship Id="rId4" Type="http://schemas.openxmlformats.org/officeDocument/2006/relationships/oleObject" Target="../embeddings/oleObject471.bin"/><Relationship Id="rId9" Type="http://schemas.openxmlformats.org/officeDocument/2006/relationships/image" Target="../media/image810.png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wmf"/><Relationship Id="rId7" Type="http://schemas.openxmlformats.org/officeDocument/2006/relationships/image" Target="../media/image813.wmf"/><Relationship Id="rId2" Type="http://schemas.openxmlformats.org/officeDocument/2006/relationships/oleObject" Target="../embeddings/oleObject473.bin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475.bin"/><Relationship Id="rId5" Type="http://schemas.openxmlformats.org/officeDocument/2006/relationships/image" Target="../media/image812.wmf"/><Relationship Id="rId4" Type="http://schemas.openxmlformats.org/officeDocument/2006/relationships/oleObject" Target="../embeddings/oleObject474.bin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4.jpeg"/><Relationship Id="rId1" Type="http://schemas.openxmlformats.org/officeDocument/2006/relationships/slideLayout" Target="../slideLayouts/slideLayout8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0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5.wmf"/><Relationship Id="rId7" Type="http://schemas.openxmlformats.org/officeDocument/2006/relationships/image" Target="../media/image817.wmf"/><Relationship Id="rId2" Type="http://schemas.openxmlformats.org/officeDocument/2006/relationships/oleObject" Target="../embeddings/oleObject476.bin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478.bin"/><Relationship Id="rId5" Type="http://schemas.openxmlformats.org/officeDocument/2006/relationships/image" Target="../media/image816.wmf"/><Relationship Id="rId4" Type="http://schemas.openxmlformats.org/officeDocument/2006/relationships/oleObject" Target="../embeddings/oleObject477.bin"/></Relationships>
</file>

<file path=ppt/slides/_rels/slide3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1.wmf"/><Relationship Id="rId13" Type="http://schemas.openxmlformats.org/officeDocument/2006/relationships/oleObject" Target="../embeddings/oleObject484.bin"/><Relationship Id="rId18" Type="http://schemas.openxmlformats.org/officeDocument/2006/relationships/image" Target="../media/image826.wmf"/><Relationship Id="rId3" Type="http://schemas.openxmlformats.org/officeDocument/2006/relationships/oleObject" Target="../embeddings/oleObject479.bin"/><Relationship Id="rId7" Type="http://schemas.openxmlformats.org/officeDocument/2006/relationships/oleObject" Target="../embeddings/oleObject481.bin"/><Relationship Id="rId12" Type="http://schemas.openxmlformats.org/officeDocument/2006/relationships/image" Target="../media/image823.wmf"/><Relationship Id="rId17" Type="http://schemas.openxmlformats.org/officeDocument/2006/relationships/oleObject" Target="../embeddings/oleObject486.bin"/><Relationship Id="rId2" Type="http://schemas.openxmlformats.org/officeDocument/2006/relationships/image" Target="../media/image818.png"/><Relationship Id="rId16" Type="http://schemas.openxmlformats.org/officeDocument/2006/relationships/image" Target="../media/image825.wmf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820.wmf"/><Relationship Id="rId11" Type="http://schemas.openxmlformats.org/officeDocument/2006/relationships/oleObject" Target="../embeddings/oleObject483.bin"/><Relationship Id="rId5" Type="http://schemas.openxmlformats.org/officeDocument/2006/relationships/oleObject" Target="../embeddings/oleObject480.bin"/><Relationship Id="rId15" Type="http://schemas.openxmlformats.org/officeDocument/2006/relationships/oleObject" Target="../embeddings/oleObject485.bin"/><Relationship Id="rId10" Type="http://schemas.openxmlformats.org/officeDocument/2006/relationships/image" Target="../media/image822.wmf"/><Relationship Id="rId19" Type="http://schemas.openxmlformats.org/officeDocument/2006/relationships/oleObject" Target="../embeddings/oleObject487.bin"/><Relationship Id="rId4" Type="http://schemas.openxmlformats.org/officeDocument/2006/relationships/image" Target="../media/image819.wmf"/><Relationship Id="rId9" Type="http://schemas.openxmlformats.org/officeDocument/2006/relationships/oleObject" Target="../embeddings/oleObject482.bin"/><Relationship Id="rId14" Type="http://schemas.openxmlformats.org/officeDocument/2006/relationships/image" Target="../media/image824.wmf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8.png"/><Relationship Id="rId2" Type="http://schemas.openxmlformats.org/officeDocument/2006/relationships/image" Target="../media/image827.png"/><Relationship Id="rId1" Type="http://schemas.openxmlformats.org/officeDocument/2006/relationships/slideLayout" Target="../slideLayouts/slideLayout84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8.bin"/><Relationship Id="rId2" Type="http://schemas.openxmlformats.org/officeDocument/2006/relationships/image" Target="../media/image735.png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830.png"/><Relationship Id="rId4" Type="http://schemas.openxmlformats.org/officeDocument/2006/relationships/image" Target="../media/image829.wmf"/></Relationships>
</file>

<file path=ppt/slides/_rels/slide3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2.bin"/><Relationship Id="rId3" Type="http://schemas.openxmlformats.org/officeDocument/2006/relationships/image" Target="../media/image831.wmf"/><Relationship Id="rId7" Type="http://schemas.openxmlformats.org/officeDocument/2006/relationships/image" Target="../media/image833.wmf"/><Relationship Id="rId2" Type="http://schemas.openxmlformats.org/officeDocument/2006/relationships/oleObject" Target="../embeddings/oleObject489.bin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491.bin"/><Relationship Id="rId5" Type="http://schemas.openxmlformats.org/officeDocument/2006/relationships/image" Target="../media/image832.wmf"/><Relationship Id="rId4" Type="http://schemas.openxmlformats.org/officeDocument/2006/relationships/oleObject" Target="../embeddings/oleObject490.bin"/><Relationship Id="rId9" Type="http://schemas.openxmlformats.org/officeDocument/2006/relationships/image" Target="../media/image834.wmf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3.bin"/><Relationship Id="rId2" Type="http://schemas.openxmlformats.org/officeDocument/2006/relationships/image" Target="../media/image835.png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837.wmf"/><Relationship Id="rId5" Type="http://schemas.openxmlformats.org/officeDocument/2006/relationships/oleObject" Target="../embeddings/oleObject494.bin"/><Relationship Id="rId4" Type="http://schemas.openxmlformats.org/officeDocument/2006/relationships/image" Target="../media/image836.wmf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8.wmf"/><Relationship Id="rId7" Type="http://schemas.openxmlformats.org/officeDocument/2006/relationships/image" Target="../media/image840.wmf"/><Relationship Id="rId2" Type="http://schemas.openxmlformats.org/officeDocument/2006/relationships/oleObject" Target="../embeddings/oleObject495.bin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497.bin"/><Relationship Id="rId5" Type="http://schemas.openxmlformats.org/officeDocument/2006/relationships/image" Target="../media/image839.wmf"/><Relationship Id="rId4" Type="http://schemas.openxmlformats.org/officeDocument/2006/relationships/oleObject" Target="../embeddings/oleObject496.bin"/></Relationships>
</file>

<file path=ppt/slides/_rels/slide3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1.bin"/><Relationship Id="rId3" Type="http://schemas.openxmlformats.org/officeDocument/2006/relationships/image" Target="../media/image841.wmf"/><Relationship Id="rId7" Type="http://schemas.openxmlformats.org/officeDocument/2006/relationships/image" Target="../media/image843.wmf"/><Relationship Id="rId12" Type="http://schemas.openxmlformats.org/officeDocument/2006/relationships/oleObject" Target="../embeddings/oleObject503.bin"/><Relationship Id="rId2" Type="http://schemas.openxmlformats.org/officeDocument/2006/relationships/oleObject" Target="../embeddings/oleObject498.bin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500.bin"/><Relationship Id="rId11" Type="http://schemas.openxmlformats.org/officeDocument/2006/relationships/image" Target="../media/image845.wmf"/><Relationship Id="rId5" Type="http://schemas.openxmlformats.org/officeDocument/2006/relationships/image" Target="../media/image842.wmf"/><Relationship Id="rId10" Type="http://schemas.openxmlformats.org/officeDocument/2006/relationships/oleObject" Target="../embeddings/oleObject502.bin"/><Relationship Id="rId4" Type="http://schemas.openxmlformats.org/officeDocument/2006/relationships/oleObject" Target="../embeddings/oleObject499.bin"/><Relationship Id="rId9" Type="http://schemas.openxmlformats.org/officeDocument/2006/relationships/image" Target="../media/image844.wmf"/></Relationships>
</file>

<file path=ppt/slides/_rels/slide3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7.bin"/><Relationship Id="rId3" Type="http://schemas.openxmlformats.org/officeDocument/2006/relationships/image" Target="../media/image846.wmf"/><Relationship Id="rId7" Type="http://schemas.openxmlformats.org/officeDocument/2006/relationships/image" Target="../media/image848.wmf"/><Relationship Id="rId2" Type="http://schemas.openxmlformats.org/officeDocument/2006/relationships/oleObject" Target="../embeddings/oleObject504.bin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506.bin"/><Relationship Id="rId11" Type="http://schemas.openxmlformats.org/officeDocument/2006/relationships/image" Target="../media/image850.wmf"/><Relationship Id="rId5" Type="http://schemas.openxmlformats.org/officeDocument/2006/relationships/image" Target="../media/image847.wmf"/><Relationship Id="rId10" Type="http://schemas.openxmlformats.org/officeDocument/2006/relationships/oleObject" Target="../embeddings/oleObject508.bin"/><Relationship Id="rId4" Type="http://schemas.openxmlformats.org/officeDocument/2006/relationships/oleObject" Target="../embeddings/oleObject505.bin"/><Relationship Id="rId9" Type="http://schemas.openxmlformats.org/officeDocument/2006/relationships/image" Target="../media/image849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image" Target="../media/image60.wmf"/><Relationship Id="rId7" Type="http://schemas.openxmlformats.org/officeDocument/2006/relationships/image" Target="../media/image62.w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40.x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64.wmf"/><Relationship Id="rId5" Type="http://schemas.openxmlformats.org/officeDocument/2006/relationships/image" Target="../media/image61.wmf"/><Relationship Id="rId10" Type="http://schemas.openxmlformats.org/officeDocument/2006/relationships/oleObject" Target="../embeddings/oleObject25.bin"/><Relationship Id="rId4" Type="http://schemas.openxmlformats.org/officeDocument/2006/relationships/oleObject" Target="../embeddings/oleObject22.bin"/><Relationship Id="rId9" Type="http://schemas.openxmlformats.org/officeDocument/2006/relationships/image" Target="../media/image63.wmf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1.png"/><Relationship Id="rId2" Type="http://schemas.openxmlformats.org/officeDocument/2006/relationships/image" Target="../media/image735.png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853.png"/><Relationship Id="rId4" Type="http://schemas.openxmlformats.org/officeDocument/2006/relationships/image" Target="../media/image852.png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9.bin"/><Relationship Id="rId2" Type="http://schemas.openxmlformats.org/officeDocument/2006/relationships/image" Target="../media/image735.png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855.wmf"/><Relationship Id="rId5" Type="http://schemas.openxmlformats.org/officeDocument/2006/relationships/oleObject" Target="../embeddings/oleObject510.bin"/><Relationship Id="rId4" Type="http://schemas.openxmlformats.org/officeDocument/2006/relationships/image" Target="../media/image854.wmf"/></Relationships>
</file>

<file path=ppt/slides/_rels/slide3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3.bin"/><Relationship Id="rId3" Type="http://schemas.openxmlformats.org/officeDocument/2006/relationships/image" Target="../media/image856.png"/><Relationship Id="rId7" Type="http://schemas.openxmlformats.org/officeDocument/2006/relationships/image" Target="../media/image858.wmf"/><Relationship Id="rId2" Type="http://schemas.openxmlformats.org/officeDocument/2006/relationships/image" Target="../media/image818.png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512.bin"/><Relationship Id="rId5" Type="http://schemas.openxmlformats.org/officeDocument/2006/relationships/image" Target="../media/image857.wmf"/><Relationship Id="rId4" Type="http://schemas.openxmlformats.org/officeDocument/2006/relationships/oleObject" Target="../embeddings/oleObject511.bin"/><Relationship Id="rId9" Type="http://schemas.openxmlformats.org/officeDocument/2006/relationships/image" Target="../media/image859.wmf"/></Relationships>
</file>

<file path=ppt/slides/_rels/slide3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7.bin"/><Relationship Id="rId13" Type="http://schemas.openxmlformats.org/officeDocument/2006/relationships/image" Target="../media/image865.wmf"/><Relationship Id="rId3" Type="http://schemas.openxmlformats.org/officeDocument/2006/relationships/image" Target="../media/image860.wmf"/><Relationship Id="rId7" Type="http://schemas.openxmlformats.org/officeDocument/2006/relationships/image" Target="../media/image862.wmf"/><Relationship Id="rId12" Type="http://schemas.openxmlformats.org/officeDocument/2006/relationships/oleObject" Target="../embeddings/oleObject519.bin"/><Relationship Id="rId2" Type="http://schemas.openxmlformats.org/officeDocument/2006/relationships/oleObject" Target="../embeddings/oleObject514.bin"/><Relationship Id="rId16" Type="http://schemas.openxmlformats.org/officeDocument/2006/relationships/oleObject" Target="../embeddings/oleObject521.bin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516.bin"/><Relationship Id="rId11" Type="http://schemas.openxmlformats.org/officeDocument/2006/relationships/image" Target="../media/image864.wmf"/><Relationship Id="rId5" Type="http://schemas.openxmlformats.org/officeDocument/2006/relationships/image" Target="../media/image861.wmf"/><Relationship Id="rId15" Type="http://schemas.openxmlformats.org/officeDocument/2006/relationships/image" Target="../media/image866.wmf"/><Relationship Id="rId10" Type="http://schemas.openxmlformats.org/officeDocument/2006/relationships/oleObject" Target="../embeddings/oleObject518.bin"/><Relationship Id="rId4" Type="http://schemas.openxmlformats.org/officeDocument/2006/relationships/oleObject" Target="../embeddings/oleObject515.bin"/><Relationship Id="rId9" Type="http://schemas.openxmlformats.org/officeDocument/2006/relationships/image" Target="../media/image863.wmf"/><Relationship Id="rId14" Type="http://schemas.openxmlformats.org/officeDocument/2006/relationships/oleObject" Target="../embeddings/oleObject520.bin"/></Relationships>
</file>

<file path=ppt/slides/_rels/slide3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5.bin"/><Relationship Id="rId13" Type="http://schemas.openxmlformats.org/officeDocument/2006/relationships/image" Target="../media/image872.wmf"/><Relationship Id="rId3" Type="http://schemas.openxmlformats.org/officeDocument/2006/relationships/image" Target="../media/image867.wmf"/><Relationship Id="rId7" Type="http://schemas.openxmlformats.org/officeDocument/2006/relationships/image" Target="../media/image869.wmf"/><Relationship Id="rId12" Type="http://schemas.openxmlformats.org/officeDocument/2006/relationships/oleObject" Target="../embeddings/oleObject527.bin"/><Relationship Id="rId2" Type="http://schemas.openxmlformats.org/officeDocument/2006/relationships/oleObject" Target="../embeddings/oleObject522.bin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524.bin"/><Relationship Id="rId11" Type="http://schemas.openxmlformats.org/officeDocument/2006/relationships/image" Target="../media/image871.wmf"/><Relationship Id="rId5" Type="http://schemas.openxmlformats.org/officeDocument/2006/relationships/image" Target="../media/image868.wmf"/><Relationship Id="rId10" Type="http://schemas.openxmlformats.org/officeDocument/2006/relationships/oleObject" Target="../embeddings/oleObject526.bin"/><Relationship Id="rId4" Type="http://schemas.openxmlformats.org/officeDocument/2006/relationships/oleObject" Target="../embeddings/oleObject523.bin"/><Relationship Id="rId9" Type="http://schemas.openxmlformats.org/officeDocument/2006/relationships/image" Target="../media/image870.wmf"/></Relationships>
</file>

<file path=ppt/slides/_rels/slide3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5.wmf"/><Relationship Id="rId3" Type="http://schemas.openxmlformats.org/officeDocument/2006/relationships/oleObject" Target="../embeddings/oleObject528.bin"/><Relationship Id="rId7" Type="http://schemas.openxmlformats.org/officeDocument/2006/relationships/oleObject" Target="../embeddings/oleObject530.bin"/><Relationship Id="rId2" Type="http://schemas.openxmlformats.org/officeDocument/2006/relationships/image" Target="../media/image873.png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874.wmf"/><Relationship Id="rId5" Type="http://schemas.openxmlformats.org/officeDocument/2006/relationships/oleObject" Target="../embeddings/oleObject529.bin"/><Relationship Id="rId10" Type="http://schemas.openxmlformats.org/officeDocument/2006/relationships/image" Target="../media/image876.wmf"/><Relationship Id="rId4" Type="http://schemas.openxmlformats.org/officeDocument/2006/relationships/image" Target="../media/image872.wmf"/><Relationship Id="rId9" Type="http://schemas.openxmlformats.org/officeDocument/2006/relationships/oleObject" Target="../embeddings/oleObject531.bin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7.png"/><Relationship Id="rId1" Type="http://schemas.openxmlformats.org/officeDocument/2006/relationships/slideLayout" Target="../slideLayouts/slideLayout84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8.wmf"/><Relationship Id="rId2" Type="http://schemas.openxmlformats.org/officeDocument/2006/relationships/oleObject" Target="../embeddings/oleObject532.bin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879.png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wmf"/><Relationship Id="rId2" Type="http://schemas.openxmlformats.org/officeDocument/2006/relationships/oleObject" Target="../embeddings/oleObject533.bin"/><Relationship Id="rId1" Type="http://schemas.openxmlformats.org/officeDocument/2006/relationships/slideLayout" Target="../slideLayouts/slideLayout84.xml"/><Relationship Id="rId4" Type="http://schemas.openxmlformats.org/officeDocument/2006/relationships/oleObject" Target="../embeddings/oleObject534.bin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1.wmf"/><Relationship Id="rId7" Type="http://schemas.openxmlformats.org/officeDocument/2006/relationships/image" Target="../media/image884.png"/><Relationship Id="rId2" Type="http://schemas.openxmlformats.org/officeDocument/2006/relationships/oleObject" Target="../embeddings/oleObject535.bin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883.png"/><Relationship Id="rId5" Type="http://schemas.openxmlformats.org/officeDocument/2006/relationships/image" Target="../media/image882.wmf"/><Relationship Id="rId4" Type="http://schemas.openxmlformats.org/officeDocument/2006/relationships/oleObject" Target="../embeddings/oleObject536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0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6.png"/><Relationship Id="rId2" Type="http://schemas.openxmlformats.org/officeDocument/2006/relationships/image" Target="../media/image885.png"/><Relationship Id="rId1" Type="http://schemas.openxmlformats.org/officeDocument/2006/relationships/slideLayout" Target="../slideLayouts/slideLayout84.xml"/></Relationships>
</file>

<file path=ppt/slides/_rels/slide3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wmf"/><Relationship Id="rId3" Type="http://schemas.openxmlformats.org/officeDocument/2006/relationships/image" Target="../media/image887.wmf"/><Relationship Id="rId7" Type="http://schemas.openxmlformats.org/officeDocument/2006/relationships/oleObject" Target="../embeddings/oleObject539.bin"/><Relationship Id="rId2" Type="http://schemas.openxmlformats.org/officeDocument/2006/relationships/oleObject" Target="../embeddings/oleObject537.bin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889.png"/><Relationship Id="rId5" Type="http://schemas.openxmlformats.org/officeDocument/2006/relationships/image" Target="../media/image888.wmf"/><Relationship Id="rId10" Type="http://schemas.openxmlformats.org/officeDocument/2006/relationships/image" Target="../media/image891.wmf"/><Relationship Id="rId4" Type="http://schemas.openxmlformats.org/officeDocument/2006/relationships/oleObject" Target="../embeddings/oleObject538.bin"/><Relationship Id="rId9" Type="http://schemas.openxmlformats.org/officeDocument/2006/relationships/oleObject" Target="../embeddings/oleObject540.bin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2.wmf"/><Relationship Id="rId7" Type="http://schemas.openxmlformats.org/officeDocument/2006/relationships/image" Target="../media/image894.wmf"/><Relationship Id="rId2" Type="http://schemas.openxmlformats.org/officeDocument/2006/relationships/oleObject" Target="../embeddings/oleObject541.bin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543.bin"/><Relationship Id="rId5" Type="http://schemas.openxmlformats.org/officeDocument/2006/relationships/image" Target="../media/image893.wmf"/><Relationship Id="rId4" Type="http://schemas.openxmlformats.org/officeDocument/2006/relationships/oleObject" Target="../embeddings/oleObject542.bin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5.wmf"/><Relationship Id="rId2" Type="http://schemas.openxmlformats.org/officeDocument/2006/relationships/oleObject" Target="../embeddings/oleObject544.bin"/><Relationship Id="rId1" Type="http://schemas.openxmlformats.org/officeDocument/2006/relationships/slideLayout" Target="../slideLayouts/slideLayout84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6.wmf"/><Relationship Id="rId2" Type="http://schemas.openxmlformats.org/officeDocument/2006/relationships/oleObject" Target="../embeddings/oleObject545.bin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898.png"/><Relationship Id="rId5" Type="http://schemas.openxmlformats.org/officeDocument/2006/relationships/image" Target="../media/image897.wmf"/><Relationship Id="rId4" Type="http://schemas.openxmlformats.org/officeDocument/2006/relationships/oleObject" Target="../embeddings/oleObject546.bin"/></Relationships>
</file>

<file path=ppt/slides/_rels/slide3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0.bin"/><Relationship Id="rId3" Type="http://schemas.openxmlformats.org/officeDocument/2006/relationships/image" Target="../media/image899.wmf"/><Relationship Id="rId7" Type="http://schemas.openxmlformats.org/officeDocument/2006/relationships/image" Target="../media/image901.wmf"/><Relationship Id="rId2" Type="http://schemas.openxmlformats.org/officeDocument/2006/relationships/oleObject" Target="../embeddings/oleObject547.bin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549.bin"/><Relationship Id="rId5" Type="http://schemas.openxmlformats.org/officeDocument/2006/relationships/image" Target="../media/image900.wmf"/><Relationship Id="rId4" Type="http://schemas.openxmlformats.org/officeDocument/2006/relationships/oleObject" Target="../embeddings/oleObject548.bin"/><Relationship Id="rId9" Type="http://schemas.openxmlformats.org/officeDocument/2006/relationships/image" Target="../media/image902.wmf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3.wmf"/><Relationship Id="rId2" Type="http://schemas.openxmlformats.org/officeDocument/2006/relationships/oleObject" Target="../embeddings/oleObject551.bin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904.wmf"/><Relationship Id="rId4" Type="http://schemas.openxmlformats.org/officeDocument/2006/relationships/oleObject" Target="../embeddings/oleObject552.bin"/></Relationships>
</file>

<file path=ppt/slides/_rels/slide3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6.bin"/><Relationship Id="rId3" Type="http://schemas.openxmlformats.org/officeDocument/2006/relationships/image" Target="../media/image905.wmf"/><Relationship Id="rId7" Type="http://schemas.openxmlformats.org/officeDocument/2006/relationships/image" Target="../media/image907.wmf"/><Relationship Id="rId12" Type="http://schemas.openxmlformats.org/officeDocument/2006/relationships/oleObject" Target="../embeddings/oleObject558.bin"/><Relationship Id="rId2" Type="http://schemas.openxmlformats.org/officeDocument/2006/relationships/oleObject" Target="../embeddings/oleObject553.bin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555.bin"/><Relationship Id="rId11" Type="http://schemas.openxmlformats.org/officeDocument/2006/relationships/image" Target="../media/image909.wmf"/><Relationship Id="rId5" Type="http://schemas.openxmlformats.org/officeDocument/2006/relationships/image" Target="../media/image906.wmf"/><Relationship Id="rId10" Type="http://schemas.openxmlformats.org/officeDocument/2006/relationships/oleObject" Target="../embeddings/oleObject557.bin"/><Relationship Id="rId4" Type="http://schemas.openxmlformats.org/officeDocument/2006/relationships/oleObject" Target="../embeddings/oleObject554.bin"/><Relationship Id="rId9" Type="http://schemas.openxmlformats.org/officeDocument/2006/relationships/image" Target="../media/image908.wmf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1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912.png"/></Relationships>
</file>

<file path=ppt/slides/_rels/slide3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2.bin"/><Relationship Id="rId3" Type="http://schemas.openxmlformats.org/officeDocument/2006/relationships/image" Target="../media/image913.wmf"/><Relationship Id="rId7" Type="http://schemas.openxmlformats.org/officeDocument/2006/relationships/image" Target="../media/image915.wmf"/><Relationship Id="rId2" Type="http://schemas.openxmlformats.org/officeDocument/2006/relationships/oleObject" Target="../embeddings/oleObject559.bin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561.bin"/><Relationship Id="rId11" Type="http://schemas.openxmlformats.org/officeDocument/2006/relationships/image" Target="../media/image917.wmf"/><Relationship Id="rId5" Type="http://schemas.openxmlformats.org/officeDocument/2006/relationships/image" Target="../media/image914.wmf"/><Relationship Id="rId10" Type="http://schemas.openxmlformats.org/officeDocument/2006/relationships/oleObject" Target="../embeddings/oleObject563.bin"/><Relationship Id="rId4" Type="http://schemas.openxmlformats.org/officeDocument/2006/relationships/oleObject" Target="../embeddings/oleObject560.bin"/><Relationship Id="rId9" Type="http://schemas.openxmlformats.org/officeDocument/2006/relationships/image" Target="../media/image916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40.xml"/></Relationships>
</file>

<file path=ppt/slides/_rels/slide3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7.bin"/><Relationship Id="rId3" Type="http://schemas.openxmlformats.org/officeDocument/2006/relationships/image" Target="../media/image918.wmf"/><Relationship Id="rId7" Type="http://schemas.openxmlformats.org/officeDocument/2006/relationships/image" Target="../media/image916.wmf"/><Relationship Id="rId12" Type="http://schemas.openxmlformats.org/officeDocument/2006/relationships/oleObject" Target="../embeddings/oleObject569.bin"/><Relationship Id="rId2" Type="http://schemas.openxmlformats.org/officeDocument/2006/relationships/oleObject" Target="../embeddings/oleObject564.bin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566.bin"/><Relationship Id="rId11" Type="http://schemas.openxmlformats.org/officeDocument/2006/relationships/image" Target="../media/image921.wmf"/><Relationship Id="rId5" Type="http://schemas.openxmlformats.org/officeDocument/2006/relationships/image" Target="../media/image919.wmf"/><Relationship Id="rId10" Type="http://schemas.openxmlformats.org/officeDocument/2006/relationships/oleObject" Target="../embeddings/oleObject568.bin"/><Relationship Id="rId4" Type="http://schemas.openxmlformats.org/officeDocument/2006/relationships/oleObject" Target="../embeddings/oleObject565.bin"/><Relationship Id="rId9" Type="http://schemas.openxmlformats.org/officeDocument/2006/relationships/image" Target="../media/image920.wmf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2.wmf"/><Relationship Id="rId2" Type="http://schemas.openxmlformats.org/officeDocument/2006/relationships/oleObject" Target="../embeddings/oleObject570.bin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925.png"/><Relationship Id="rId5" Type="http://schemas.openxmlformats.org/officeDocument/2006/relationships/image" Target="../media/image924.png"/><Relationship Id="rId4" Type="http://schemas.openxmlformats.org/officeDocument/2006/relationships/image" Target="../media/image923.png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6.wmf"/><Relationship Id="rId7" Type="http://schemas.openxmlformats.org/officeDocument/2006/relationships/image" Target="../media/image928.wmf"/><Relationship Id="rId2" Type="http://schemas.openxmlformats.org/officeDocument/2006/relationships/oleObject" Target="../embeddings/oleObject571.bin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573.bin"/><Relationship Id="rId5" Type="http://schemas.openxmlformats.org/officeDocument/2006/relationships/image" Target="../media/image927.wmf"/><Relationship Id="rId4" Type="http://schemas.openxmlformats.org/officeDocument/2006/relationships/oleObject" Target="../embeddings/oleObject572.bin"/></Relationships>
</file>

<file path=ppt/slides/_rels/slide3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2.wmf"/><Relationship Id="rId3" Type="http://schemas.openxmlformats.org/officeDocument/2006/relationships/oleObject" Target="../embeddings/oleObject574.bin"/><Relationship Id="rId7" Type="http://schemas.openxmlformats.org/officeDocument/2006/relationships/oleObject" Target="../embeddings/oleObject576.bin"/><Relationship Id="rId2" Type="http://schemas.openxmlformats.org/officeDocument/2006/relationships/image" Target="../media/image929.png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931.wmf"/><Relationship Id="rId11" Type="http://schemas.openxmlformats.org/officeDocument/2006/relationships/oleObject" Target="../embeddings/oleObject578.bin"/><Relationship Id="rId5" Type="http://schemas.openxmlformats.org/officeDocument/2006/relationships/oleObject" Target="../embeddings/oleObject575.bin"/><Relationship Id="rId10" Type="http://schemas.openxmlformats.org/officeDocument/2006/relationships/image" Target="../media/image933.wmf"/><Relationship Id="rId4" Type="http://schemas.openxmlformats.org/officeDocument/2006/relationships/image" Target="../media/image930.wmf"/><Relationship Id="rId9" Type="http://schemas.openxmlformats.org/officeDocument/2006/relationships/oleObject" Target="../embeddings/oleObject577.bin"/></Relationships>
</file>

<file path=ppt/slides/_rels/slide3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2.bin"/><Relationship Id="rId3" Type="http://schemas.openxmlformats.org/officeDocument/2006/relationships/image" Target="../media/image930.wmf"/><Relationship Id="rId7" Type="http://schemas.openxmlformats.org/officeDocument/2006/relationships/image" Target="../media/image935.wmf"/><Relationship Id="rId2" Type="http://schemas.openxmlformats.org/officeDocument/2006/relationships/oleObject" Target="../embeddings/oleObject579.bin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581.bin"/><Relationship Id="rId5" Type="http://schemas.openxmlformats.org/officeDocument/2006/relationships/image" Target="../media/image934.wmf"/><Relationship Id="rId4" Type="http://schemas.openxmlformats.org/officeDocument/2006/relationships/oleObject" Target="../embeddings/oleObject580.bin"/><Relationship Id="rId9" Type="http://schemas.openxmlformats.org/officeDocument/2006/relationships/image" Target="../media/image936.wmf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7.wmf"/><Relationship Id="rId2" Type="http://schemas.openxmlformats.org/officeDocument/2006/relationships/oleObject" Target="../embeddings/oleObject583.bin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938.wmf"/><Relationship Id="rId4" Type="http://schemas.openxmlformats.org/officeDocument/2006/relationships/oleObject" Target="../embeddings/oleObject584.bin"/></Relationships>
</file>

<file path=ppt/slides/_rels/slide3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8.bin"/><Relationship Id="rId13" Type="http://schemas.openxmlformats.org/officeDocument/2006/relationships/image" Target="../media/image944.wmf"/><Relationship Id="rId3" Type="http://schemas.openxmlformats.org/officeDocument/2006/relationships/image" Target="../media/image939.wmf"/><Relationship Id="rId7" Type="http://schemas.openxmlformats.org/officeDocument/2006/relationships/image" Target="../media/image941.wmf"/><Relationship Id="rId12" Type="http://schemas.openxmlformats.org/officeDocument/2006/relationships/oleObject" Target="../embeddings/oleObject590.bin"/><Relationship Id="rId2" Type="http://schemas.openxmlformats.org/officeDocument/2006/relationships/oleObject" Target="../embeddings/oleObject585.bin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587.bin"/><Relationship Id="rId11" Type="http://schemas.openxmlformats.org/officeDocument/2006/relationships/image" Target="../media/image943.wmf"/><Relationship Id="rId5" Type="http://schemas.openxmlformats.org/officeDocument/2006/relationships/image" Target="../media/image940.wmf"/><Relationship Id="rId10" Type="http://schemas.openxmlformats.org/officeDocument/2006/relationships/oleObject" Target="../embeddings/oleObject589.bin"/><Relationship Id="rId4" Type="http://schemas.openxmlformats.org/officeDocument/2006/relationships/oleObject" Target="../embeddings/oleObject586.bin"/><Relationship Id="rId9" Type="http://schemas.openxmlformats.org/officeDocument/2006/relationships/image" Target="../media/image942.wmf"/></Relationships>
</file>

<file path=ppt/slides/_rels/slide36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94.bin"/><Relationship Id="rId3" Type="http://schemas.openxmlformats.org/officeDocument/2006/relationships/image" Target="../media/image945.wmf"/><Relationship Id="rId7" Type="http://schemas.openxmlformats.org/officeDocument/2006/relationships/image" Target="../media/image947.wmf"/><Relationship Id="rId2" Type="http://schemas.openxmlformats.org/officeDocument/2006/relationships/oleObject" Target="../embeddings/oleObject591.bin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593.bin"/><Relationship Id="rId11" Type="http://schemas.openxmlformats.org/officeDocument/2006/relationships/oleObject" Target="../embeddings/oleObject596.bin"/><Relationship Id="rId5" Type="http://schemas.openxmlformats.org/officeDocument/2006/relationships/image" Target="../media/image946.wmf"/><Relationship Id="rId10" Type="http://schemas.openxmlformats.org/officeDocument/2006/relationships/image" Target="../media/image948.wmf"/><Relationship Id="rId4" Type="http://schemas.openxmlformats.org/officeDocument/2006/relationships/oleObject" Target="../embeddings/oleObject592.bin"/><Relationship Id="rId9" Type="http://schemas.openxmlformats.org/officeDocument/2006/relationships/oleObject" Target="../embeddings/oleObject595.bin"/></Relationships>
</file>

<file path=ppt/slides/_rels/slide3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0.bin"/><Relationship Id="rId13" Type="http://schemas.openxmlformats.org/officeDocument/2006/relationships/oleObject" Target="../embeddings/oleObject603.bin"/><Relationship Id="rId3" Type="http://schemas.openxmlformats.org/officeDocument/2006/relationships/image" Target="../media/image949.wmf"/><Relationship Id="rId7" Type="http://schemas.openxmlformats.org/officeDocument/2006/relationships/image" Target="../media/image951.wmf"/><Relationship Id="rId12" Type="http://schemas.openxmlformats.org/officeDocument/2006/relationships/oleObject" Target="../embeddings/oleObject602.bin"/><Relationship Id="rId2" Type="http://schemas.openxmlformats.org/officeDocument/2006/relationships/oleObject" Target="../embeddings/oleObject597.bin"/><Relationship Id="rId16" Type="http://schemas.openxmlformats.org/officeDocument/2006/relationships/oleObject" Target="../embeddings/oleObject605.bin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599.bin"/><Relationship Id="rId11" Type="http://schemas.openxmlformats.org/officeDocument/2006/relationships/image" Target="../media/image953.wmf"/><Relationship Id="rId5" Type="http://schemas.openxmlformats.org/officeDocument/2006/relationships/image" Target="../media/image950.wmf"/><Relationship Id="rId15" Type="http://schemas.openxmlformats.org/officeDocument/2006/relationships/image" Target="../media/image945.wmf"/><Relationship Id="rId10" Type="http://schemas.openxmlformats.org/officeDocument/2006/relationships/oleObject" Target="../embeddings/oleObject601.bin"/><Relationship Id="rId4" Type="http://schemas.openxmlformats.org/officeDocument/2006/relationships/oleObject" Target="../embeddings/oleObject598.bin"/><Relationship Id="rId9" Type="http://schemas.openxmlformats.org/officeDocument/2006/relationships/image" Target="../media/image952.wmf"/><Relationship Id="rId14" Type="http://schemas.openxmlformats.org/officeDocument/2006/relationships/oleObject" Target="../embeddings/oleObject604.bin"/></Relationships>
</file>

<file path=ppt/slides/_rels/slide3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9.bin"/><Relationship Id="rId3" Type="http://schemas.openxmlformats.org/officeDocument/2006/relationships/image" Target="../media/image954.wmf"/><Relationship Id="rId7" Type="http://schemas.openxmlformats.org/officeDocument/2006/relationships/image" Target="../media/image956.wmf"/><Relationship Id="rId2" Type="http://schemas.openxmlformats.org/officeDocument/2006/relationships/oleObject" Target="../embeddings/oleObject606.bin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608.bin"/><Relationship Id="rId5" Type="http://schemas.openxmlformats.org/officeDocument/2006/relationships/image" Target="../media/image955.wmf"/><Relationship Id="rId4" Type="http://schemas.openxmlformats.org/officeDocument/2006/relationships/oleObject" Target="../embeddings/oleObject607.bin"/><Relationship Id="rId9" Type="http://schemas.openxmlformats.org/officeDocument/2006/relationships/image" Target="../media/image957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3" Type="http://schemas.openxmlformats.org/officeDocument/2006/relationships/image" Target="../media/image60.wmf"/><Relationship Id="rId7" Type="http://schemas.openxmlformats.org/officeDocument/2006/relationships/image" Target="../media/image68.wmf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40.x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67.wmf"/><Relationship Id="rId4" Type="http://schemas.openxmlformats.org/officeDocument/2006/relationships/oleObject" Target="../embeddings/oleObject27.bin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9.png"/><Relationship Id="rId2" Type="http://schemas.openxmlformats.org/officeDocument/2006/relationships/image" Target="../media/image958.png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962.png"/><Relationship Id="rId5" Type="http://schemas.openxmlformats.org/officeDocument/2006/relationships/image" Target="../media/image961.png"/><Relationship Id="rId4" Type="http://schemas.openxmlformats.org/officeDocument/2006/relationships/image" Target="../media/image960.png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3.wmf"/><Relationship Id="rId2" Type="http://schemas.openxmlformats.org/officeDocument/2006/relationships/oleObject" Target="../embeddings/oleObject610.bin"/><Relationship Id="rId1" Type="http://schemas.openxmlformats.org/officeDocument/2006/relationships/slideLayout" Target="../slideLayouts/slideLayout84.xml"/></Relationships>
</file>

<file path=ppt/slides/_rels/slide37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14.bin"/><Relationship Id="rId3" Type="http://schemas.openxmlformats.org/officeDocument/2006/relationships/image" Target="../media/image964.wmf"/><Relationship Id="rId7" Type="http://schemas.openxmlformats.org/officeDocument/2006/relationships/image" Target="../media/image966.wmf"/><Relationship Id="rId2" Type="http://schemas.openxmlformats.org/officeDocument/2006/relationships/oleObject" Target="../embeddings/oleObject611.bin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613.bin"/><Relationship Id="rId5" Type="http://schemas.openxmlformats.org/officeDocument/2006/relationships/image" Target="../media/image965.wmf"/><Relationship Id="rId4" Type="http://schemas.openxmlformats.org/officeDocument/2006/relationships/oleObject" Target="../embeddings/oleObject612.bin"/><Relationship Id="rId9" Type="http://schemas.openxmlformats.org/officeDocument/2006/relationships/image" Target="../media/image967.wmf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8.wmf"/><Relationship Id="rId7" Type="http://schemas.openxmlformats.org/officeDocument/2006/relationships/image" Target="../media/image970.wmf"/><Relationship Id="rId2" Type="http://schemas.openxmlformats.org/officeDocument/2006/relationships/oleObject" Target="../embeddings/oleObject615.bin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617.bin"/><Relationship Id="rId5" Type="http://schemas.openxmlformats.org/officeDocument/2006/relationships/image" Target="../media/image969.wmf"/><Relationship Id="rId4" Type="http://schemas.openxmlformats.org/officeDocument/2006/relationships/oleObject" Target="../embeddings/oleObject616.bin"/></Relationships>
</file>

<file path=ppt/slides/_rels/slide3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4.png"/><Relationship Id="rId3" Type="http://schemas.openxmlformats.org/officeDocument/2006/relationships/image" Target="../media/image971.wmf"/><Relationship Id="rId7" Type="http://schemas.openxmlformats.org/officeDocument/2006/relationships/image" Target="../media/image973.wmf"/><Relationship Id="rId2" Type="http://schemas.openxmlformats.org/officeDocument/2006/relationships/oleObject" Target="../embeddings/oleObject618.bin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620.bin"/><Relationship Id="rId5" Type="http://schemas.openxmlformats.org/officeDocument/2006/relationships/image" Target="../media/image972.wmf"/><Relationship Id="rId4" Type="http://schemas.openxmlformats.org/officeDocument/2006/relationships/oleObject" Target="../embeddings/oleObject619.bin"/></Relationships>
</file>

<file path=ppt/slides/_rels/slide3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8.wmf"/><Relationship Id="rId13" Type="http://schemas.openxmlformats.org/officeDocument/2006/relationships/oleObject" Target="../embeddings/oleObject626.bin"/><Relationship Id="rId3" Type="http://schemas.openxmlformats.org/officeDocument/2006/relationships/oleObject" Target="../embeddings/oleObject621.bin"/><Relationship Id="rId7" Type="http://schemas.openxmlformats.org/officeDocument/2006/relationships/oleObject" Target="../embeddings/oleObject623.bin"/><Relationship Id="rId12" Type="http://schemas.openxmlformats.org/officeDocument/2006/relationships/image" Target="../media/image980.wmf"/><Relationship Id="rId2" Type="http://schemas.openxmlformats.org/officeDocument/2006/relationships/image" Target="../media/image975.png"/><Relationship Id="rId16" Type="http://schemas.openxmlformats.org/officeDocument/2006/relationships/image" Target="../media/image982.wmf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977.wmf"/><Relationship Id="rId11" Type="http://schemas.openxmlformats.org/officeDocument/2006/relationships/oleObject" Target="../embeddings/oleObject625.bin"/><Relationship Id="rId5" Type="http://schemas.openxmlformats.org/officeDocument/2006/relationships/oleObject" Target="../embeddings/oleObject622.bin"/><Relationship Id="rId15" Type="http://schemas.openxmlformats.org/officeDocument/2006/relationships/oleObject" Target="../embeddings/oleObject627.bin"/><Relationship Id="rId10" Type="http://schemas.openxmlformats.org/officeDocument/2006/relationships/image" Target="../media/image979.wmf"/><Relationship Id="rId4" Type="http://schemas.openxmlformats.org/officeDocument/2006/relationships/image" Target="../media/image976.wmf"/><Relationship Id="rId9" Type="http://schemas.openxmlformats.org/officeDocument/2006/relationships/oleObject" Target="../embeddings/oleObject624.bin"/><Relationship Id="rId14" Type="http://schemas.openxmlformats.org/officeDocument/2006/relationships/image" Target="../media/image981.wmf"/></Relationships>
</file>

<file path=ppt/slides/_rels/slide37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1.bin"/><Relationship Id="rId13" Type="http://schemas.openxmlformats.org/officeDocument/2006/relationships/image" Target="../media/image988.wmf"/><Relationship Id="rId3" Type="http://schemas.openxmlformats.org/officeDocument/2006/relationships/image" Target="../media/image983.wmf"/><Relationship Id="rId7" Type="http://schemas.openxmlformats.org/officeDocument/2006/relationships/image" Target="../media/image985.wmf"/><Relationship Id="rId12" Type="http://schemas.openxmlformats.org/officeDocument/2006/relationships/oleObject" Target="../embeddings/oleObject633.bin"/><Relationship Id="rId2" Type="http://schemas.openxmlformats.org/officeDocument/2006/relationships/oleObject" Target="../embeddings/oleObject628.bin"/><Relationship Id="rId16" Type="http://schemas.openxmlformats.org/officeDocument/2006/relationships/image" Target="../media/image990.png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630.bin"/><Relationship Id="rId11" Type="http://schemas.openxmlformats.org/officeDocument/2006/relationships/image" Target="../media/image987.wmf"/><Relationship Id="rId5" Type="http://schemas.openxmlformats.org/officeDocument/2006/relationships/image" Target="../media/image984.wmf"/><Relationship Id="rId15" Type="http://schemas.openxmlformats.org/officeDocument/2006/relationships/image" Target="../media/image989.wmf"/><Relationship Id="rId10" Type="http://schemas.openxmlformats.org/officeDocument/2006/relationships/oleObject" Target="../embeddings/oleObject632.bin"/><Relationship Id="rId4" Type="http://schemas.openxmlformats.org/officeDocument/2006/relationships/oleObject" Target="../embeddings/oleObject629.bin"/><Relationship Id="rId9" Type="http://schemas.openxmlformats.org/officeDocument/2006/relationships/image" Target="../media/image986.wmf"/><Relationship Id="rId14" Type="http://schemas.openxmlformats.org/officeDocument/2006/relationships/oleObject" Target="../embeddings/oleObject634.bin"/></Relationships>
</file>

<file path=ppt/slides/_rels/slide37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8.bin"/><Relationship Id="rId13" Type="http://schemas.openxmlformats.org/officeDocument/2006/relationships/image" Target="../media/image996.wmf"/><Relationship Id="rId18" Type="http://schemas.openxmlformats.org/officeDocument/2006/relationships/oleObject" Target="../embeddings/oleObject643.bin"/><Relationship Id="rId3" Type="http://schemas.openxmlformats.org/officeDocument/2006/relationships/image" Target="../media/image991.wmf"/><Relationship Id="rId7" Type="http://schemas.openxmlformats.org/officeDocument/2006/relationships/image" Target="../media/image993.wmf"/><Relationship Id="rId12" Type="http://schemas.openxmlformats.org/officeDocument/2006/relationships/oleObject" Target="../embeddings/oleObject640.bin"/><Relationship Id="rId17" Type="http://schemas.openxmlformats.org/officeDocument/2006/relationships/image" Target="../media/image998.wmf"/><Relationship Id="rId2" Type="http://schemas.openxmlformats.org/officeDocument/2006/relationships/oleObject" Target="../embeddings/oleObject635.bin"/><Relationship Id="rId16" Type="http://schemas.openxmlformats.org/officeDocument/2006/relationships/oleObject" Target="../embeddings/oleObject642.bin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637.bin"/><Relationship Id="rId11" Type="http://schemas.openxmlformats.org/officeDocument/2006/relationships/image" Target="../media/image995.wmf"/><Relationship Id="rId5" Type="http://schemas.openxmlformats.org/officeDocument/2006/relationships/image" Target="../media/image992.wmf"/><Relationship Id="rId15" Type="http://schemas.openxmlformats.org/officeDocument/2006/relationships/image" Target="../media/image997.wmf"/><Relationship Id="rId10" Type="http://schemas.openxmlformats.org/officeDocument/2006/relationships/oleObject" Target="../embeddings/oleObject639.bin"/><Relationship Id="rId19" Type="http://schemas.openxmlformats.org/officeDocument/2006/relationships/oleObject" Target="../embeddings/oleObject644.bin"/><Relationship Id="rId4" Type="http://schemas.openxmlformats.org/officeDocument/2006/relationships/oleObject" Target="../embeddings/oleObject636.bin"/><Relationship Id="rId9" Type="http://schemas.openxmlformats.org/officeDocument/2006/relationships/image" Target="../media/image994.wmf"/><Relationship Id="rId14" Type="http://schemas.openxmlformats.org/officeDocument/2006/relationships/oleObject" Target="../embeddings/oleObject641.bin"/></Relationships>
</file>

<file path=ppt/slides/_rels/slide37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48.bin"/><Relationship Id="rId3" Type="http://schemas.openxmlformats.org/officeDocument/2006/relationships/image" Target="../media/image999.wmf"/><Relationship Id="rId7" Type="http://schemas.openxmlformats.org/officeDocument/2006/relationships/image" Target="../media/image1001.wmf"/><Relationship Id="rId2" Type="http://schemas.openxmlformats.org/officeDocument/2006/relationships/oleObject" Target="../embeddings/oleObject645.bin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647.bin"/><Relationship Id="rId5" Type="http://schemas.openxmlformats.org/officeDocument/2006/relationships/image" Target="../media/image1000.wmf"/><Relationship Id="rId4" Type="http://schemas.openxmlformats.org/officeDocument/2006/relationships/oleObject" Target="../embeddings/oleObject646.bin"/><Relationship Id="rId9" Type="http://schemas.openxmlformats.org/officeDocument/2006/relationships/image" Target="../media/image998.wmf"/></Relationships>
</file>

<file path=ppt/slides/_rels/slide37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52.bin"/><Relationship Id="rId3" Type="http://schemas.openxmlformats.org/officeDocument/2006/relationships/image" Target="../media/image1002.wmf"/><Relationship Id="rId7" Type="http://schemas.openxmlformats.org/officeDocument/2006/relationships/image" Target="../media/image1004.wmf"/><Relationship Id="rId2" Type="http://schemas.openxmlformats.org/officeDocument/2006/relationships/oleObject" Target="../embeddings/oleObject649.bin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651.bin"/><Relationship Id="rId5" Type="http://schemas.openxmlformats.org/officeDocument/2006/relationships/image" Target="../media/image1003.wmf"/><Relationship Id="rId10" Type="http://schemas.openxmlformats.org/officeDocument/2006/relationships/image" Target="../media/image1006.png"/><Relationship Id="rId4" Type="http://schemas.openxmlformats.org/officeDocument/2006/relationships/oleObject" Target="../embeddings/oleObject650.bin"/><Relationship Id="rId9" Type="http://schemas.openxmlformats.org/officeDocument/2006/relationships/image" Target="../media/image1005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0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8.png"/><Relationship Id="rId2" Type="http://schemas.openxmlformats.org/officeDocument/2006/relationships/image" Target="../media/image1007.png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1011.png"/><Relationship Id="rId5" Type="http://schemas.openxmlformats.org/officeDocument/2006/relationships/image" Target="../media/image1010.png"/><Relationship Id="rId4" Type="http://schemas.openxmlformats.org/officeDocument/2006/relationships/image" Target="../media/image1009.png"/></Relationships>
</file>

<file path=ppt/slides/_rels/slide3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5.png"/><Relationship Id="rId13" Type="http://schemas.openxmlformats.org/officeDocument/2006/relationships/oleObject" Target="../embeddings/oleObject658.bin"/><Relationship Id="rId3" Type="http://schemas.openxmlformats.org/officeDocument/2006/relationships/image" Target="../media/image1012.wmf"/><Relationship Id="rId7" Type="http://schemas.openxmlformats.org/officeDocument/2006/relationships/image" Target="../media/image1014.wmf"/><Relationship Id="rId12" Type="http://schemas.openxmlformats.org/officeDocument/2006/relationships/image" Target="../media/image1017.wmf"/><Relationship Id="rId2" Type="http://schemas.openxmlformats.org/officeDocument/2006/relationships/oleObject" Target="../embeddings/oleObject653.bin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655.bin"/><Relationship Id="rId11" Type="http://schemas.openxmlformats.org/officeDocument/2006/relationships/oleObject" Target="../embeddings/oleObject657.bin"/><Relationship Id="rId5" Type="http://schemas.openxmlformats.org/officeDocument/2006/relationships/image" Target="../media/image1013.wmf"/><Relationship Id="rId10" Type="http://schemas.openxmlformats.org/officeDocument/2006/relationships/image" Target="../media/image1016.wmf"/><Relationship Id="rId4" Type="http://schemas.openxmlformats.org/officeDocument/2006/relationships/oleObject" Target="../embeddings/oleObject654.bin"/><Relationship Id="rId9" Type="http://schemas.openxmlformats.org/officeDocument/2006/relationships/oleObject" Target="../embeddings/oleObject656.bin"/><Relationship Id="rId14" Type="http://schemas.openxmlformats.org/officeDocument/2006/relationships/image" Target="../media/image1018.wmf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9.wmf"/><Relationship Id="rId7" Type="http://schemas.openxmlformats.org/officeDocument/2006/relationships/image" Target="../media/image1021.wmf"/><Relationship Id="rId2" Type="http://schemas.openxmlformats.org/officeDocument/2006/relationships/oleObject" Target="../embeddings/oleObject659.bin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661.bin"/><Relationship Id="rId5" Type="http://schemas.openxmlformats.org/officeDocument/2006/relationships/image" Target="../media/image1020.wmf"/><Relationship Id="rId4" Type="http://schemas.openxmlformats.org/officeDocument/2006/relationships/oleObject" Target="../embeddings/oleObject660.bin"/></Relationships>
</file>

<file path=ppt/slides/_rels/slide38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65.bin"/><Relationship Id="rId3" Type="http://schemas.openxmlformats.org/officeDocument/2006/relationships/image" Target="../media/image1022.wmf"/><Relationship Id="rId7" Type="http://schemas.openxmlformats.org/officeDocument/2006/relationships/image" Target="../media/image1024.wmf"/><Relationship Id="rId2" Type="http://schemas.openxmlformats.org/officeDocument/2006/relationships/oleObject" Target="../embeddings/oleObject662.bin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664.bin"/><Relationship Id="rId5" Type="http://schemas.openxmlformats.org/officeDocument/2006/relationships/image" Target="../media/image1023.wmf"/><Relationship Id="rId10" Type="http://schemas.openxmlformats.org/officeDocument/2006/relationships/image" Target="../media/image735.png"/><Relationship Id="rId4" Type="http://schemas.openxmlformats.org/officeDocument/2006/relationships/oleObject" Target="../embeddings/oleObject663.bin"/><Relationship Id="rId9" Type="http://schemas.openxmlformats.org/officeDocument/2006/relationships/image" Target="../media/image1025.wmf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7.png"/><Relationship Id="rId2" Type="http://schemas.openxmlformats.org/officeDocument/2006/relationships/image" Target="../media/image1026.png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1028.png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9.wmf"/><Relationship Id="rId2" Type="http://schemas.openxmlformats.org/officeDocument/2006/relationships/oleObject" Target="../embeddings/oleObject666.bin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1030.wmf"/><Relationship Id="rId4" Type="http://schemas.openxmlformats.org/officeDocument/2006/relationships/oleObject" Target="../embeddings/oleObject667.bin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1.wmf"/><Relationship Id="rId2" Type="http://schemas.openxmlformats.org/officeDocument/2006/relationships/oleObject" Target="../embeddings/oleObject668.bin"/><Relationship Id="rId1" Type="http://schemas.openxmlformats.org/officeDocument/2006/relationships/slideLayout" Target="../slideLayouts/slideLayout84.xml"/></Relationships>
</file>

<file path=ppt/slides/_rels/slide3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5.wmf"/><Relationship Id="rId3" Type="http://schemas.openxmlformats.org/officeDocument/2006/relationships/oleObject" Target="../embeddings/oleObject669.bin"/><Relationship Id="rId7" Type="http://schemas.openxmlformats.org/officeDocument/2006/relationships/oleObject" Target="../embeddings/oleObject671.bin"/><Relationship Id="rId2" Type="http://schemas.openxmlformats.org/officeDocument/2006/relationships/image" Target="../media/image1032.png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1034.wmf"/><Relationship Id="rId11" Type="http://schemas.openxmlformats.org/officeDocument/2006/relationships/image" Target="../media/image1037.png"/><Relationship Id="rId5" Type="http://schemas.openxmlformats.org/officeDocument/2006/relationships/oleObject" Target="../embeddings/oleObject670.bin"/><Relationship Id="rId10" Type="http://schemas.openxmlformats.org/officeDocument/2006/relationships/image" Target="../media/image1036.wmf"/><Relationship Id="rId4" Type="http://schemas.openxmlformats.org/officeDocument/2006/relationships/image" Target="../media/image1033.wmf"/><Relationship Id="rId9" Type="http://schemas.openxmlformats.org/officeDocument/2006/relationships/oleObject" Target="../embeddings/oleObject672.bin"/></Relationships>
</file>

<file path=ppt/slides/_rels/slide3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1.png"/><Relationship Id="rId3" Type="http://schemas.openxmlformats.org/officeDocument/2006/relationships/image" Target="../media/image1038.wmf"/><Relationship Id="rId7" Type="http://schemas.openxmlformats.org/officeDocument/2006/relationships/image" Target="../media/image1040.wmf"/><Relationship Id="rId2" Type="http://schemas.openxmlformats.org/officeDocument/2006/relationships/oleObject" Target="../embeddings/oleObject673.bin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675.bin"/><Relationship Id="rId5" Type="http://schemas.openxmlformats.org/officeDocument/2006/relationships/image" Target="../media/image1039.wmf"/><Relationship Id="rId4" Type="http://schemas.openxmlformats.org/officeDocument/2006/relationships/oleObject" Target="../embeddings/oleObject674.bin"/></Relationships>
</file>

<file path=ppt/slides/_rels/slide38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79.bin"/><Relationship Id="rId3" Type="http://schemas.openxmlformats.org/officeDocument/2006/relationships/image" Target="../media/image1042.wmf"/><Relationship Id="rId7" Type="http://schemas.openxmlformats.org/officeDocument/2006/relationships/image" Target="../media/image1044.wmf"/><Relationship Id="rId2" Type="http://schemas.openxmlformats.org/officeDocument/2006/relationships/oleObject" Target="../embeddings/oleObject676.bin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678.bin"/><Relationship Id="rId5" Type="http://schemas.openxmlformats.org/officeDocument/2006/relationships/image" Target="../media/image1043.wmf"/><Relationship Id="rId4" Type="http://schemas.openxmlformats.org/officeDocument/2006/relationships/oleObject" Target="../embeddings/oleObject677.bin"/><Relationship Id="rId9" Type="http://schemas.openxmlformats.org/officeDocument/2006/relationships/image" Target="../media/image1045.w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0.xml"/></Relationships>
</file>

<file path=ppt/slides/_rels/slide39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82.bin"/><Relationship Id="rId13" Type="http://schemas.openxmlformats.org/officeDocument/2006/relationships/image" Target="../media/image1051.wmf"/><Relationship Id="rId3" Type="http://schemas.openxmlformats.org/officeDocument/2006/relationships/image" Target="../media/image1046.png"/><Relationship Id="rId7" Type="http://schemas.openxmlformats.org/officeDocument/2006/relationships/image" Target="../media/image1048.wmf"/><Relationship Id="rId12" Type="http://schemas.openxmlformats.org/officeDocument/2006/relationships/oleObject" Target="../embeddings/oleObject684.bin"/><Relationship Id="rId2" Type="http://schemas.openxmlformats.org/officeDocument/2006/relationships/image" Target="../media/image735.png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681.bin"/><Relationship Id="rId11" Type="http://schemas.openxmlformats.org/officeDocument/2006/relationships/image" Target="../media/image1050.wmf"/><Relationship Id="rId5" Type="http://schemas.openxmlformats.org/officeDocument/2006/relationships/image" Target="../media/image1047.wmf"/><Relationship Id="rId10" Type="http://schemas.openxmlformats.org/officeDocument/2006/relationships/oleObject" Target="../embeddings/oleObject683.bin"/><Relationship Id="rId4" Type="http://schemas.openxmlformats.org/officeDocument/2006/relationships/oleObject" Target="../embeddings/oleObject680.bin"/><Relationship Id="rId9" Type="http://schemas.openxmlformats.org/officeDocument/2006/relationships/image" Target="../media/image1049.wmf"/></Relationships>
</file>

<file path=ppt/slides/_rels/slide39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88.bin"/><Relationship Id="rId3" Type="http://schemas.openxmlformats.org/officeDocument/2006/relationships/image" Target="../media/image1052.wmf"/><Relationship Id="rId7" Type="http://schemas.openxmlformats.org/officeDocument/2006/relationships/image" Target="../media/image1054.wmf"/><Relationship Id="rId2" Type="http://schemas.openxmlformats.org/officeDocument/2006/relationships/oleObject" Target="../embeddings/oleObject685.bin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687.bin"/><Relationship Id="rId11" Type="http://schemas.openxmlformats.org/officeDocument/2006/relationships/image" Target="../media/image1056.wmf"/><Relationship Id="rId5" Type="http://schemas.openxmlformats.org/officeDocument/2006/relationships/image" Target="../media/image1053.wmf"/><Relationship Id="rId10" Type="http://schemas.openxmlformats.org/officeDocument/2006/relationships/oleObject" Target="../embeddings/oleObject689.bin"/><Relationship Id="rId4" Type="http://schemas.openxmlformats.org/officeDocument/2006/relationships/oleObject" Target="../embeddings/oleObject686.bin"/><Relationship Id="rId9" Type="http://schemas.openxmlformats.org/officeDocument/2006/relationships/image" Target="../media/image1055.wmf"/></Relationships>
</file>

<file path=ppt/slides/_rels/slide39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93.bin"/><Relationship Id="rId13" Type="http://schemas.openxmlformats.org/officeDocument/2006/relationships/oleObject" Target="../embeddings/oleObject696.bin"/><Relationship Id="rId3" Type="http://schemas.openxmlformats.org/officeDocument/2006/relationships/image" Target="../media/image1057.wmf"/><Relationship Id="rId7" Type="http://schemas.openxmlformats.org/officeDocument/2006/relationships/image" Target="../media/image1059.wmf"/><Relationship Id="rId12" Type="http://schemas.openxmlformats.org/officeDocument/2006/relationships/oleObject" Target="../embeddings/oleObject695.bin"/><Relationship Id="rId2" Type="http://schemas.openxmlformats.org/officeDocument/2006/relationships/oleObject" Target="../embeddings/oleObject690.bin"/><Relationship Id="rId16" Type="http://schemas.openxmlformats.org/officeDocument/2006/relationships/oleObject" Target="../embeddings/oleObject698.bin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692.bin"/><Relationship Id="rId11" Type="http://schemas.openxmlformats.org/officeDocument/2006/relationships/image" Target="../media/image1061.wmf"/><Relationship Id="rId5" Type="http://schemas.openxmlformats.org/officeDocument/2006/relationships/image" Target="../media/image1058.wmf"/><Relationship Id="rId15" Type="http://schemas.openxmlformats.org/officeDocument/2006/relationships/oleObject" Target="../embeddings/oleObject697.bin"/><Relationship Id="rId10" Type="http://schemas.openxmlformats.org/officeDocument/2006/relationships/oleObject" Target="../embeddings/oleObject694.bin"/><Relationship Id="rId4" Type="http://schemas.openxmlformats.org/officeDocument/2006/relationships/oleObject" Target="../embeddings/oleObject691.bin"/><Relationship Id="rId9" Type="http://schemas.openxmlformats.org/officeDocument/2006/relationships/image" Target="../media/image1060.wmf"/><Relationship Id="rId14" Type="http://schemas.openxmlformats.org/officeDocument/2006/relationships/image" Target="../media/image1062.wmf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3.wmf"/><Relationship Id="rId7" Type="http://schemas.openxmlformats.org/officeDocument/2006/relationships/image" Target="../media/image1065.wmf"/><Relationship Id="rId2" Type="http://schemas.openxmlformats.org/officeDocument/2006/relationships/oleObject" Target="../embeddings/oleObject699.bin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701.bin"/><Relationship Id="rId5" Type="http://schemas.openxmlformats.org/officeDocument/2006/relationships/image" Target="../media/image1064.wmf"/><Relationship Id="rId4" Type="http://schemas.openxmlformats.org/officeDocument/2006/relationships/oleObject" Target="../embeddings/oleObject700.bin"/></Relationships>
</file>

<file path=ppt/slides/_rels/slide39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05.bin"/><Relationship Id="rId3" Type="http://schemas.openxmlformats.org/officeDocument/2006/relationships/image" Target="../media/image1066.wmf"/><Relationship Id="rId7" Type="http://schemas.openxmlformats.org/officeDocument/2006/relationships/image" Target="../media/image1068.wmf"/><Relationship Id="rId12" Type="http://schemas.openxmlformats.org/officeDocument/2006/relationships/oleObject" Target="../embeddings/oleObject707.bin"/><Relationship Id="rId2" Type="http://schemas.openxmlformats.org/officeDocument/2006/relationships/oleObject" Target="../embeddings/oleObject702.bin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704.bin"/><Relationship Id="rId11" Type="http://schemas.openxmlformats.org/officeDocument/2006/relationships/image" Target="../media/image1070.wmf"/><Relationship Id="rId5" Type="http://schemas.openxmlformats.org/officeDocument/2006/relationships/image" Target="../media/image1067.wmf"/><Relationship Id="rId10" Type="http://schemas.openxmlformats.org/officeDocument/2006/relationships/oleObject" Target="../embeddings/oleObject706.bin"/><Relationship Id="rId4" Type="http://schemas.openxmlformats.org/officeDocument/2006/relationships/oleObject" Target="../embeddings/oleObject703.bin"/><Relationship Id="rId9" Type="http://schemas.openxmlformats.org/officeDocument/2006/relationships/image" Target="../media/image1069.wmf"/></Relationships>
</file>

<file path=ppt/slides/_rels/slide39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11.bin"/><Relationship Id="rId13" Type="http://schemas.openxmlformats.org/officeDocument/2006/relationships/image" Target="../media/image1076.wmf"/><Relationship Id="rId3" Type="http://schemas.openxmlformats.org/officeDocument/2006/relationships/image" Target="../media/image1071.wmf"/><Relationship Id="rId7" Type="http://schemas.openxmlformats.org/officeDocument/2006/relationships/image" Target="../media/image1073.wmf"/><Relationship Id="rId12" Type="http://schemas.openxmlformats.org/officeDocument/2006/relationships/oleObject" Target="../embeddings/oleObject713.bin"/><Relationship Id="rId2" Type="http://schemas.openxmlformats.org/officeDocument/2006/relationships/oleObject" Target="../embeddings/oleObject708.bin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710.bin"/><Relationship Id="rId11" Type="http://schemas.openxmlformats.org/officeDocument/2006/relationships/image" Target="../media/image1075.wmf"/><Relationship Id="rId5" Type="http://schemas.openxmlformats.org/officeDocument/2006/relationships/image" Target="../media/image1072.wmf"/><Relationship Id="rId10" Type="http://schemas.openxmlformats.org/officeDocument/2006/relationships/oleObject" Target="../embeddings/oleObject712.bin"/><Relationship Id="rId4" Type="http://schemas.openxmlformats.org/officeDocument/2006/relationships/oleObject" Target="../embeddings/oleObject709.bin"/><Relationship Id="rId9" Type="http://schemas.openxmlformats.org/officeDocument/2006/relationships/image" Target="../media/image1074.wmf"/></Relationships>
</file>

<file path=ppt/slides/_rels/slide39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17.bin"/><Relationship Id="rId13" Type="http://schemas.openxmlformats.org/officeDocument/2006/relationships/image" Target="../media/image1081.wmf"/><Relationship Id="rId3" Type="http://schemas.openxmlformats.org/officeDocument/2006/relationships/image" Target="../media/image1077.wmf"/><Relationship Id="rId7" Type="http://schemas.openxmlformats.org/officeDocument/2006/relationships/image" Target="../media/image1079.wmf"/><Relationship Id="rId12" Type="http://schemas.openxmlformats.org/officeDocument/2006/relationships/oleObject" Target="../embeddings/oleObject719.bin"/><Relationship Id="rId2" Type="http://schemas.openxmlformats.org/officeDocument/2006/relationships/oleObject" Target="../embeddings/oleObject714.bin"/><Relationship Id="rId16" Type="http://schemas.openxmlformats.org/officeDocument/2006/relationships/oleObject" Target="../embeddings/oleObject721.bin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716.bin"/><Relationship Id="rId11" Type="http://schemas.openxmlformats.org/officeDocument/2006/relationships/image" Target="../media/image1080.wmf"/><Relationship Id="rId5" Type="http://schemas.openxmlformats.org/officeDocument/2006/relationships/image" Target="../media/image1078.wmf"/><Relationship Id="rId15" Type="http://schemas.openxmlformats.org/officeDocument/2006/relationships/image" Target="../media/image1082.wmf"/><Relationship Id="rId10" Type="http://schemas.openxmlformats.org/officeDocument/2006/relationships/oleObject" Target="../embeddings/oleObject718.bin"/><Relationship Id="rId4" Type="http://schemas.openxmlformats.org/officeDocument/2006/relationships/oleObject" Target="../embeddings/oleObject715.bin"/><Relationship Id="rId9" Type="http://schemas.openxmlformats.org/officeDocument/2006/relationships/image" Target="../media/image1076.wmf"/><Relationship Id="rId14" Type="http://schemas.openxmlformats.org/officeDocument/2006/relationships/oleObject" Target="../embeddings/oleObject720.bin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1.wmf"/><Relationship Id="rId7" Type="http://schemas.openxmlformats.org/officeDocument/2006/relationships/image" Target="../media/image1083.wmf"/><Relationship Id="rId2" Type="http://schemas.openxmlformats.org/officeDocument/2006/relationships/oleObject" Target="../embeddings/oleObject722.bin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724.bin"/><Relationship Id="rId5" Type="http://schemas.openxmlformats.org/officeDocument/2006/relationships/image" Target="../media/image1072.wmf"/><Relationship Id="rId4" Type="http://schemas.openxmlformats.org/officeDocument/2006/relationships/oleObject" Target="../embeddings/oleObject723.bin"/></Relationships>
</file>

<file path=ppt/slides/_rels/slide39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28.bin"/><Relationship Id="rId3" Type="http://schemas.openxmlformats.org/officeDocument/2006/relationships/image" Target="../media/image1084.wmf"/><Relationship Id="rId7" Type="http://schemas.openxmlformats.org/officeDocument/2006/relationships/image" Target="../media/image1086.wmf"/><Relationship Id="rId2" Type="http://schemas.openxmlformats.org/officeDocument/2006/relationships/oleObject" Target="../embeddings/oleObject725.bin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727.bin"/><Relationship Id="rId11" Type="http://schemas.openxmlformats.org/officeDocument/2006/relationships/image" Target="../media/image1088.wmf"/><Relationship Id="rId5" Type="http://schemas.openxmlformats.org/officeDocument/2006/relationships/image" Target="../media/image1085.wmf"/><Relationship Id="rId10" Type="http://schemas.openxmlformats.org/officeDocument/2006/relationships/oleObject" Target="../embeddings/oleObject729.bin"/><Relationship Id="rId4" Type="http://schemas.openxmlformats.org/officeDocument/2006/relationships/oleObject" Target="../embeddings/oleObject726.bin"/><Relationship Id="rId9" Type="http://schemas.openxmlformats.org/officeDocument/2006/relationships/image" Target="../media/image1087.wmf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9.wmf"/><Relationship Id="rId2" Type="http://schemas.openxmlformats.org/officeDocument/2006/relationships/oleObject" Target="../embeddings/oleObject730.bin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1090.wmf"/><Relationship Id="rId4" Type="http://schemas.openxmlformats.org/officeDocument/2006/relationships/oleObject" Target="../embeddings/oleObject73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74.png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1.wmf"/><Relationship Id="rId2" Type="http://schemas.openxmlformats.org/officeDocument/2006/relationships/oleObject" Target="../embeddings/oleObject732.bin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1092.wmf"/><Relationship Id="rId4" Type="http://schemas.openxmlformats.org/officeDocument/2006/relationships/oleObject" Target="../embeddings/oleObject733.bin"/></Relationships>
</file>

<file path=ppt/slides/_rels/slide40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37.bin"/><Relationship Id="rId13" Type="http://schemas.openxmlformats.org/officeDocument/2006/relationships/image" Target="../media/image1098.wmf"/><Relationship Id="rId3" Type="http://schemas.openxmlformats.org/officeDocument/2006/relationships/image" Target="../media/image1093.wmf"/><Relationship Id="rId7" Type="http://schemas.openxmlformats.org/officeDocument/2006/relationships/image" Target="../media/image1095.wmf"/><Relationship Id="rId12" Type="http://schemas.openxmlformats.org/officeDocument/2006/relationships/oleObject" Target="../embeddings/oleObject739.bin"/><Relationship Id="rId2" Type="http://schemas.openxmlformats.org/officeDocument/2006/relationships/oleObject" Target="../embeddings/oleObject734.bin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736.bin"/><Relationship Id="rId11" Type="http://schemas.openxmlformats.org/officeDocument/2006/relationships/image" Target="../media/image1097.wmf"/><Relationship Id="rId5" Type="http://schemas.openxmlformats.org/officeDocument/2006/relationships/image" Target="../media/image1094.wmf"/><Relationship Id="rId10" Type="http://schemas.openxmlformats.org/officeDocument/2006/relationships/oleObject" Target="../embeddings/oleObject738.bin"/><Relationship Id="rId4" Type="http://schemas.openxmlformats.org/officeDocument/2006/relationships/oleObject" Target="../embeddings/oleObject735.bin"/><Relationship Id="rId9" Type="http://schemas.openxmlformats.org/officeDocument/2006/relationships/image" Target="../media/image1096.wmf"/></Relationships>
</file>

<file path=ppt/slides/_rels/slide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2" Type="http://schemas.openxmlformats.org/officeDocument/2006/relationships/image" Target="../media/image1099.png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1103.png"/><Relationship Id="rId5" Type="http://schemas.openxmlformats.org/officeDocument/2006/relationships/image" Target="../media/image1102.png"/><Relationship Id="rId4" Type="http://schemas.openxmlformats.org/officeDocument/2006/relationships/image" Target="../media/image1101.png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5.png"/><Relationship Id="rId2" Type="http://schemas.openxmlformats.org/officeDocument/2006/relationships/image" Target="../media/image1104.png"/><Relationship Id="rId1" Type="http://schemas.openxmlformats.org/officeDocument/2006/relationships/slideLayout" Target="../slideLayouts/slideLayout84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7.png"/><Relationship Id="rId2" Type="http://schemas.openxmlformats.org/officeDocument/2006/relationships/image" Target="../media/image1106.png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1110.png"/><Relationship Id="rId5" Type="http://schemas.openxmlformats.org/officeDocument/2006/relationships/image" Target="../media/image1109.png"/><Relationship Id="rId4" Type="http://schemas.openxmlformats.org/officeDocument/2006/relationships/image" Target="../media/image1108.png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40.bin"/><Relationship Id="rId2" Type="http://schemas.openxmlformats.org/officeDocument/2006/relationships/image" Target="../media/image1111.gif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1113.wmf"/><Relationship Id="rId5" Type="http://schemas.openxmlformats.org/officeDocument/2006/relationships/oleObject" Target="../embeddings/oleObject741.bin"/><Relationship Id="rId4" Type="http://schemas.openxmlformats.org/officeDocument/2006/relationships/image" Target="../media/image1112.wmf"/></Relationships>
</file>

<file path=ppt/slides/_rels/slide4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6.wmf"/><Relationship Id="rId13" Type="http://schemas.openxmlformats.org/officeDocument/2006/relationships/oleObject" Target="../embeddings/oleObject747.bin"/><Relationship Id="rId18" Type="http://schemas.openxmlformats.org/officeDocument/2006/relationships/image" Target="../media/image752.wmf"/><Relationship Id="rId3" Type="http://schemas.openxmlformats.org/officeDocument/2006/relationships/oleObject" Target="../embeddings/oleObject742.bin"/><Relationship Id="rId21" Type="http://schemas.openxmlformats.org/officeDocument/2006/relationships/oleObject" Target="../embeddings/oleObject751.bin"/><Relationship Id="rId7" Type="http://schemas.openxmlformats.org/officeDocument/2006/relationships/oleObject" Target="../embeddings/oleObject744.bin"/><Relationship Id="rId12" Type="http://schemas.openxmlformats.org/officeDocument/2006/relationships/image" Target="../media/image1118.wmf"/><Relationship Id="rId17" Type="http://schemas.openxmlformats.org/officeDocument/2006/relationships/oleObject" Target="../embeddings/oleObject749.bin"/><Relationship Id="rId2" Type="http://schemas.openxmlformats.org/officeDocument/2006/relationships/image" Target="../media/image1111.gif"/><Relationship Id="rId16" Type="http://schemas.openxmlformats.org/officeDocument/2006/relationships/image" Target="../media/image1120.wmf"/><Relationship Id="rId20" Type="http://schemas.openxmlformats.org/officeDocument/2006/relationships/image" Target="../media/image750.wmf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1115.wmf"/><Relationship Id="rId11" Type="http://schemas.openxmlformats.org/officeDocument/2006/relationships/oleObject" Target="../embeddings/oleObject746.bin"/><Relationship Id="rId24" Type="http://schemas.openxmlformats.org/officeDocument/2006/relationships/image" Target="../media/image749.wmf"/><Relationship Id="rId5" Type="http://schemas.openxmlformats.org/officeDocument/2006/relationships/oleObject" Target="../embeddings/oleObject743.bin"/><Relationship Id="rId15" Type="http://schemas.openxmlformats.org/officeDocument/2006/relationships/oleObject" Target="../embeddings/oleObject748.bin"/><Relationship Id="rId23" Type="http://schemas.openxmlformats.org/officeDocument/2006/relationships/oleObject" Target="../embeddings/oleObject752.bin"/><Relationship Id="rId10" Type="http://schemas.openxmlformats.org/officeDocument/2006/relationships/image" Target="../media/image1117.wmf"/><Relationship Id="rId19" Type="http://schemas.openxmlformats.org/officeDocument/2006/relationships/oleObject" Target="../embeddings/oleObject750.bin"/><Relationship Id="rId4" Type="http://schemas.openxmlformats.org/officeDocument/2006/relationships/image" Target="../media/image1114.wmf"/><Relationship Id="rId9" Type="http://schemas.openxmlformats.org/officeDocument/2006/relationships/oleObject" Target="../embeddings/oleObject745.bin"/><Relationship Id="rId14" Type="http://schemas.openxmlformats.org/officeDocument/2006/relationships/image" Target="../media/image1119.wmf"/><Relationship Id="rId22" Type="http://schemas.openxmlformats.org/officeDocument/2006/relationships/image" Target="../media/image751.wmf"/></Relationships>
</file>

<file path=ppt/slides/_rels/slide40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56.bin"/><Relationship Id="rId13" Type="http://schemas.openxmlformats.org/officeDocument/2006/relationships/oleObject" Target="../embeddings/oleObject759.bin"/><Relationship Id="rId3" Type="http://schemas.openxmlformats.org/officeDocument/2006/relationships/image" Target="../media/image1121.wmf"/><Relationship Id="rId7" Type="http://schemas.openxmlformats.org/officeDocument/2006/relationships/image" Target="../media/image1123.wmf"/><Relationship Id="rId12" Type="http://schemas.openxmlformats.org/officeDocument/2006/relationships/image" Target="../media/image1125.wmf"/><Relationship Id="rId2" Type="http://schemas.openxmlformats.org/officeDocument/2006/relationships/oleObject" Target="../embeddings/oleObject753.bin"/><Relationship Id="rId16" Type="http://schemas.openxmlformats.org/officeDocument/2006/relationships/image" Target="../media/image1127.wmf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755.bin"/><Relationship Id="rId11" Type="http://schemas.openxmlformats.org/officeDocument/2006/relationships/oleObject" Target="../embeddings/oleObject758.bin"/><Relationship Id="rId5" Type="http://schemas.openxmlformats.org/officeDocument/2006/relationships/image" Target="../media/image1122.wmf"/><Relationship Id="rId15" Type="http://schemas.openxmlformats.org/officeDocument/2006/relationships/oleObject" Target="../embeddings/oleObject760.bin"/><Relationship Id="rId10" Type="http://schemas.openxmlformats.org/officeDocument/2006/relationships/oleObject" Target="../embeddings/oleObject757.bin"/><Relationship Id="rId4" Type="http://schemas.openxmlformats.org/officeDocument/2006/relationships/oleObject" Target="../embeddings/oleObject754.bin"/><Relationship Id="rId9" Type="http://schemas.openxmlformats.org/officeDocument/2006/relationships/image" Target="../media/image1124.wmf"/><Relationship Id="rId14" Type="http://schemas.openxmlformats.org/officeDocument/2006/relationships/image" Target="../media/image1126.wmf"/></Relationships>
</file>

<file path=ppt/slides/_rels/slide40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64.bin"/><Relationship Id="rId3" Type="http://schemas.openxmlformats.org/officeDocument/2006/relationships/image" Target="../media/image1128.wmf"/><Relationship Id="rId7" Type="http://schemas.openxmlformats.org/officeDocument/2006/relationships/image" Target="../media/image1130.wmf"/><Relationship Id="rId2" Type="http://schemas.openxmlformats.org/officeDocument/2006/relationships/oleObject" Target="../embeddings/oleObject761.bin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763.bin"/><Relationship Id="rId5" Type="http://schemas.openxmlformats.org/officeDocument/2006/relationships/image" Target="../media/image1129.wmf"/><Relationship Id="rId4" Type="http://schemas.openxmlformats.org/officeDocument/2006/relationships/oleObject" Target="../embeddings/oleObject762.bin"/><Relationship Id="rId9" Type="http://schemas.openxmlformats.org/officeDocument/2006/relationships/image" Target="../media/image1131.wmf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2.wmf"/><Relationship Id="rId7" Type="http://schemas.openxmlformats.org/officeDocument/2006/relationships/image" Target="../media/image1134.wmf"/><Relationship Id="rId2" Type="http://schemas.openxmlformats.org/officeDocument/2006/relationships/oleObject" Target="../embeddings/oleObject765.bin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767.bin"/><Relationship Id="rId5" Type="http://schemas.openxmlformats.org/officeDocument/2006/relationships/image" Target="../media/image1133.wmf"/><Relationship Id="rId4" Type="http://schemas.openxmlformats.org/officeDocument/2006/relationships/oleObject" Target="../embeddings/oleObject766.bin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0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5.wmf"/><Relationship Id="rId7" Type="http://schemas.openxmlformats.org/officeDocument/2006/relationships/image" Target="../media/image1137.wmf"/><Relationship Id="rId2" Type="http://schemas.openxmlformats.org/officeDocument/2006/relationships/oleObject" Target="../embeddings/oleObject768.bin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770.bin"/><Relationship Id="rId5" Type="http://schemas.openxmlformats.org/officeDocument/2006/relationships/image" Target="../media/image1136.wmf"/><Relationship Id="rId4" Type="http://schemas.openxmlformats.org/officeDocument/2006/relationships/oleObject" Target="../embeddings/oleObject769.bin"/></Relationships>
</file>

<file path=ppt/slides/_rels/slide4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74.bin"/><Relationship Id="rId3" Type="http://schemas.openxmlformats.org/officeDocument/2006/relationships/image" Target="../media/image1138.wmf"/><Relationship Id="rId7" Type="http://schemas.openxmlformats.org/officeDocument/2006/relationships/image" Target="../media/image1140.wmf"/><Relationship Id="rId2" Type="http://schemas.openxmlformats.org/officeDocument/2006/relationships/oleObject" Target="../embeddings/oleObject771.bin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773.bin"/><Relationship Id="rId5" Type="http://schemas.openxmlformats.org/officeDocument/2006/relationships/image" Target="../media/image1139.wmf"/><Relationship Id="rId4" Type="http://schemas.openxmlformats.org/officeDocument/2006/relationships/oleObject" Target="../embeddings/oleObject772.bin"/><Relationship Id="rId9" Type="http://schemas.openxmlformats.org/officeDocument/2006/relationships/image" Target="../media/image1141.wmf"/></Relationships>
</file>

<file path=ppt/slides/_rels/slide4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78.bin"/><Relationship Id="rId13" Type="http://schemas.openxmlformats.org/officeDocument/2006/relationships/image" Target="../media/image1147.wmf"/><Relationship Id="rId3" Type="http://schemas.openxmlformats.org/officeDocument/2006/relationships/image" Target="../media/image1142.wmf"/><Relationship Id="rId7" Type="http://schemas.openxmlformats.org/officeDocument/2006/relationships/image" Target="../media/image1144.wmf"/><Relationship Id="rId12" Type="http://schemas.openxmlformats.org/officeDocument/2006/relationships/oleObject" Target="../embeddings/oleObject780.bin"/><Relationship Id="rId2" Type="http://schemas.openxmlformats.org/officeDocument/2006/relationships/oleObject" Target="../embeddings/oleObject775.bin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777.bin"/><Relationship Id="rId11" Type="http://schemas.openxmlformats.org/officeDocument/2006/relationships/image" Target="../media/image1146.wmf"/><Relationship Id="rId5" Type="http://schemas.openxmlformats.org/officeDocument/2006/relationships/image" Target="../media/image1143.wmf"/><Relationship Id="rId15" Type="http://schemas.openxmlformats.org/officeDocument/2006/relationships/image" Target="../media/image1148.wmf"/><Relationship Id="rId10" Type="http://schemas.openxmlformats.org/officeDocument/2006/relationships/oleObject" Target="../embeddings/oleObject779.bin"/><Relationship Id="rId4" Type="http://schemas.openxmlformats.org/officeDocument/2006/relationships/oleObject" Target="../embeddings/oleObject776.bin"/><Relationship Id="rId9" Type="http://schemas.openxmlformats.org/officeDocument/2006/relationships/image" Target="../media/image1145.wmf"/><Relationship Id="rId14" Type="http://schemas.openxmlformats.org/officeDocument/2006/relationships/oleObject" Target="../embeddings/oleObject781.bin"/></Relationships>
</file>

<file path=ppt/slides/_rels/slide4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85.bin"/><Relationship Id="rId3" Type="http://schemas.openxmlformats.org/officeDocument/2006/relationships/image" Target="../media/image1149.wmf"/><Relationship Id="rId7" Type="http://schemas.openxmlformats.org/officeDocument/2006/relationships/image" Target="../media/image1151.wmf"/><Relationship Id="rId12" Type="http://schemas.openxmlformats.org/officeDocument/2006/relationships/oleObject" Target="../embeddings/oleObject787.bin"/><Relationship Id="rId2" Type="http://schemas.openxmlformats.org/officeDocument/2006/relationships/oleObject" Target="../embeddings/oleObject782.bin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784.bin"/><Relationship Id="rId11" Type="http://schemas.openxmlformats.org/officeDocument/2006/relationships/image" Target="../media/image1153.wmf"/><Relationship Id="rId5" Type="http://schemas.openxmlformats.org/officeDocument/2006/relationships/image" Target="../media/image1150.wmf"/><Relationship Id="rId10" Type="http://schemas.openxmlformats.org/officeDocument/2006/relationships/oleObject" Target="../embeddings/oleObject786.bin"/><Relationship Id="rId4" Type="http://schemas.openxmlformats.org/officeDocument/2006/relationships/oleObject" Target="../embeddings/oleObject783.bin"/><Relationship Id="rId9" Type="http://schemas.openxmlformats.org/officeDocument/2006/relationships/image" Target="../media/image1152.wmf"/></Relationships>
</file>

<file path=ppt/slides/_rels/slide4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91.bin"/><Relationship Id="rId3" Type="http://schemas.openxmlformats.org/officeDocument/2006/relationships/image" Target="../media/image1154.wmf"/><Relationship Id="rId7" Type="http://schemas.openxmlformats.org/officeDocument/2006/relationships/image" Target="../media/image1156.wmf"/><Relationship Id="rId2" Type="http://schemas.openxmlformats.org/officeDocument/2006/relationships/oleObject" Target="../embeddings/oleObject788.bin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790.bin"/><Relationship Id="rId11" Type="http://schemas.openxmlformats.org/officeDocument/2006/relationships/image" Target="../media/image1158.wmf"/><Relationship Id="rId5" Type="http://schemas.openxmlformats.org/officeDocument/2006/relationships/image" Target="../media/image1155.wmf"/><Relationship Id="rId10" Type="http://schemas.openxmlformats.org/officeDocument/2006/relationships/oleObject" Target="../embeddings/oleObject792.bin"/><Relationship Id="rId4" Type="http://schemas.openxmlformats.org/officeDocument/2006/relationships/oleObject" Target="../embeddings/oleObject789.bin"/><Relationship Id="rId9" Type="http://schemas.openxmlformats.org/officeDocument/2006/relationships/image" Target="../media/image1157.wmf"/></Relationships>
</file>

<file path=ppt/slides/_rels/slide4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96.bin"/><Relationship Id="rId3" Type="http://schemas.openxmlformats.org/officeDocument/2006/relationships/image" Target="../media/image1159.wmf"/><Relationship Id="rId7" Type="http://schemas.openxmlformats.org/officeDocument/2006/relationships/image" Target="../media/image1161.wmf"/><Relationship Id="rId2" Type="http://schemas.openxmlformats.org/officeDocument/2006/relationships/oleObject" Target="../embeddings/oleObject793.bin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795.bin"/><Relationship Id="rId5" Type="http://schemas.openxmlformats.org/officeDocument/2006/relationships/image" Target="../media/image1160.wmf"/><Relationship Id="rId4" Type="http://schemas.openxmlformats.org/officeDocument/2006/relationships/oleObject" Target="../embeddings/oleObject794.bin"/><Relationship Id="rId9" Type="http://schemas.openxmlformats.org/officeDocument/2006/relationships/image" Target="../media/image1162.wmf"/></Relationships>
</file>

<file path=ppt/slides/_rels/slide4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6.wmf"/><Relationship Id="rId3" Type="http://schemas.openxmlformats.org/officeDocument/2006/relationships/image" Target="../media/image1163.wmf"/><Relationship Id="rId7" Type="http://schemas.openxmlformats.org/officeDocument/2006/relationships/oleObject" Target="../embeddings/oleObject799.bin"/><Relationship Id="rId2" Type="http://schemas.openxmlformats.org/officeDocument/2006/relationships/oleObject" Target="../embeddings/oleObject797.bin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1165.wmf"/><Relationship Id="rId5" Type="http://schemas.openxmlformats.org/officeDocument/2006/relationships/oleObject" Target="../embeddings/oleObject798.bin"/><Relationship Id="rId10" Type="http://schemas.openxmlformats.org/officeDocument/2006/relationships/image" Target="../media/image1167.wmf"/><Relationship Id="rId4" Type="http://schemas.openxmlformats.org/officeDocument/2006/relationships/image" Target="../media/image1164.png"/><Relationship Id="rId9" Type="http://schemas.openxmlformats.org/officeDocument/2006/relationships/oleObject" Target="../embeddings/oleObject800.bin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8.wmf"/><Relationship Id="rId2" Type="http://schemas.openxmlformats.org/officeDocument/2006/relationships/oleObject" Target="../embeddings/oleObject801.bin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1169.wmf"/><Relationship Id="rId4" Type="http://schemas.openxmlformats.org/officeDocument/2006/relationships/oleObject" Target="../embeddings/oleObject802.bin"/></Relationships>
</file>

<file path=ppt/slides/_rels/slide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0.wmf"/><Relationship Id="rId2" Type="http://schemas.openxmlformats.org/officeDocument/2006/relationships/oleObject" Target="../embeddings/oleObject803.bin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1171.wmf"/><Relationship Id="rId4" Type="http://schemas.openxmlformats.org/officeDocument/2006/relationships/oleObject" Target="../embeddings/oleObject804.bin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2.wmf"/><Relationship Id="rId2" Type="http://schemas.openxmlformats.org/officeDocument/2006/relationships/oleObject" Target="../embeddings/oleObject805.bin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1173.wmf"/><Relationship Id="rId4" Type="http://schemas.openxmlformats.org/officeDocument/2006/relationships/oleObject" Target="../embeddings/oleObject806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4.png"/><Relationship Id="rId1" Type="http://schemas.openxmlformats.org/officeDocument/2006/relationships/slideLayout" Target="../slideLayouts/slideLayout84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5.wmf"/><Relationship Id="rId2" Type="http://schemas.openxmlformats.org/officeDocument/2006/relationships/oleObject" Target="../embeddings/oleObject807.bin"/><Relationship Id="rId1" Type="http://schemas.openxmlformats.org/officeDocument/2006/relationships/slideLayout" Target="../slideLayouts/slideLayout84.xml"/></Relationships>
</file>

<file path=ppt/slides/_rels/slide4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11.bin"/><Relationship Id="rId3" Type="http://schemas.openxmlformats.org/officeDocument/2006/relationships/image" Target="../media/image1176.wmf"/><Relationship Id="rId7" Type="http://schemas.openxmlformats.org/officeDocument/2006/relationships/image" Target="../media/image1178.wmf"/><Relationship Id="rId2" Type="http://schemas.openxmlformats.org/officeDocument/2006/relationships/oleObject" Target="../embeddings/oleObject808.bin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810.bin"/><Relationship Id="rId11" Type="http://schemas.openxmlformats.org/officeDocument/2006/relationships/image" Target="../media/image1180.wmf"/><Relationship Id="rId5" Type="http://schemas.openxmlformats.org/officeDocument/2006/relationships/image" Target="../media/image1177.wmf"/><Relationship Id="rId10" Type="http://schemas.openxmlformats.org/officeDocument/2006/relationships/oleObject" Target="../embeddings/oleObject812.bin"/><Relationship Id="rId4" Type="http://schemas.openxmlformats.org/officeDocument/2006/relationships/oleObject" Target="../embeddings/oleObject809.bin"/><Relationship Id="rId9" Type="http://schemas.openxmlformats.org/officeDocument/2006/relationships/image" Target="../media/image1179.wmf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1.wmf"/><Relationship Id="rId2" Type="http://schemas.openxmlformats.org/officeDocument/2006/relationships/oleObject" Target="../embeddings/oleObject813.bin"/><Relationship Id="rId1" Type="http://schemas.openxmlformats.org/officeDocument/2006/relationships/slideLayout" Target="../slideLayouts/slideLayout84.xml"/></Relationships>
</file>

<file path=ppt/slides/_rels/slide4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17.bin"/><Relationship Id="rId13" Type="http://schemas.openxmlformats.org/officeDocument/2006/relationships/image" Target="../media/image1187.wmf"/><Relationship Id="rId18" Type="http://schemas.openxmlformats.org/officeDocument/2006/relationships/oleObject" Target="../embeddings/oleObject822.bin"/><Relationship Id="rId26" Type="http://schemas.openxmlformats.org/officeDocument/2006/relationships/oleObject" Target="../embeddings/oleObject827.bin"/><Relationship Id="rId3" Type="http://schemas.openxmlformats.org/officeDocument/2006/relationships/image" Target="../media/image1182.wmf"/><Relationship Id="rId21" Type="http://schemas.openxmlformats.org/officeDocument/2006/relationships/image" Target="../media/image1190.wmf"/><Relationship Id="rId7" Type="http://schemas.openxmlformats.org/officeDocument/2006/relationships/image" Target="../media/image1184.wmf"/><Relationship Id="rId12" Type="http://schemas.openxmlformats.org/officeDocument/2006/relationships/oleObject" Target="../embeddings/oleObject819.bin"/><Relationship Id="rId17" Type="http://schemas.openxmlformats.org/officeDocument/2006/relationships/image" Target="../media/image1189.wmf"/><Relationship Id="rId25" Type="http://schemas.openxmlformats.org/officeDocument/2006/relationships/image" Target="../media/image1192.wmf"/><Relationship Id="rId2" Type="http://schemas.openxmlformats.org/officeDocument/2006/relationships/oleObject" Target="../embeddings/oleObject814.bin"/><Relationship Id="rId16" Type="http://schemas.openxmlformats.org/officeDocument/2006/relationships/oleObject" Target="../embeddings/oleObject821.bin"/><Relationship Id="rId20" Type="http://schemas.openxmlformats.org/officeDocument/2006/relationships/oleObject" Target="../embeddings/oleObject824.bin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816.bin"/><Relationship Id="rId11" Type="http://schemas.openxmlformats.org/officeDocument/2006/relationships/image" Target="../media/image1186.wmf"/><Relationship Id="rId24" Type="http://schemas.openxmlformats.org/officeDocument/2006/relationships/oleObject" Target="../embeddings/oleObject826.bin"/><Relationship Id="rId5" Type="http://schemas.openxmlformats.org/officeDocument/2006/relationships/image" Target="../media/image1183.wmf"/><Relationship Id="rId15" Type="http://schemas.openxmlformats.org/officeDocument/2006/relationships/image" Target="../media/image1188.wmf"/><Relationship Id="rId23" Type="http://schemas.openxmlformats.org/officeDocument/2006/relationships/image" Target="../media/image1191.wmf"/><Relationship Id="rId10" Type="http://schemas.openxmlformats.org/officeDocument/2006/relationships/oleObject" Target="../embeddings/oleObject818.bin"/><Relationship Id="rId19" Type="http://schemas.openxmlformats.org/officeDocument/2006/relationships/oleObject" Target="../embeddings/oleObject823.bin"/><Relationship Id="rId4" Type="http://schemas.openxmlformats.org/officeDocument/2006/relationships/oleObject" Target="../embeddings/oleObject815.bin"/><Relationship Id="rId9" Type="http://schemas.openxmlformats.org/officeDocument/2006/relationships/image" Target="../media/image1185.wmf"/><Relationship Id="rId14" Type="http://schemas.openxmlformats.org/officeDocument/2006/relationships/oleObject" Target="../embeddings/oleObject820.bin"/><Relationship Id="rId22" Type="http://schemas.openxmlformats.org/officeDocument/2006/relationships/oleObject" Target="../embeddings/oleObject825.bin"/><Relationship Id="rId27" Type="http://schemas.openxmlformats.org/officeDocument/2006/relationships/image" Target="../media/image1193.wmf"/></Relationships>
</file>

<file path=ppt/slides/_rels/slide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4.wmf"/><Relationship Id="rId7" Type="http://schemas.openxmlformats.org/officeDocument/2006/relationships/image" Target="../media/image1196.wmf"/><Relationship Id="rId2" Type="http://schemas.openxmlformats.org/officeDocument/2006/relationships/oleObject" Target="../embeddings/oleObject828.bin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830.bin"/><Relationship Id="rId5" Type="http://schemas.openxmlformats.org/officeDocument/2006/relationships/image" Target="../media/image1195.wmf"/><Relationship Id="rId4" Type="http://schemas.openxmlformats.org/officeDocument/2006/relationships/oleObject" Target="../embeddings/oleObject829.bin"/></Relationships>
</file>

<file path=ppt/slides/_rels/slide4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34.bin"/><Relationship Id="rId13" Type="http://schemas.openxmlformats.org/officeDocument/2006/relationships/image" Target="../media/image1202.wmf"/><Relationship Id="rId3" Type="http://schemas.openxmlformats.org/officeDocument/2006/relationships/image" Target="../media/image1197.wmf"/><Relationship Id="rId7" Type="http://schemas.openxmlformats.org/officeDocument/2006/relationships/image" Target="../media/image1199.wmf"/><Relationship Id="rId12" Type="http://schemas.openxmlformats.org/officeDocument/2006/relationships/oleObject" Target="../embeddings/oleObject836.bin"/><Relationship Id="rId2" Type="http://schemas.openxmlformats.org/officeDocument/2006/relationships/oleObject" Target="../embeddings/oleObject831.bin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833.bin"/><Relationship Id="rId11" Type="http://schemas.openxmlformats.org/officeDocument/2006/relationships/image" Target="../media/image1201.wmf"/><Relationship Id="rId5" Type="http://schemas.openxmlformats.org/officeDocument/2006/relationships/image" Target="../media/image1198.wmf"/><Relationship Id="rId10" Type="http://schemas.openxmlformats.org/officeDocument/2006/relationships/oleObject" Target="../embeddings/oleObject835.bin"/><Relationship Id="rId4" Type="http://schemas.openxmlformats.org/officeDocument/2006/relationships/oleObject" Target="../embeddings/oleObject832.bin"/><Relationship Id="rId9" Type="http://schemas.openxmlformats.org/officeDocument/2006/relationships/image" Target="../media/image1200.wmf"/></Relationships>
</file>

<file path=ppt/slides/_rels/slide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3.wmf"/><Relationship Id="rId7" Type="http://schemas.openxmlformats.org/officeDocument/2006/relationships/image" Target="../media/image1205.wmf"/><Relationship Id="rId2" Type="http://schemas.openxmlformats.org/officeDocument/2006/relationships/oleObject" Target="../embeddings/oleObject837.bin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839.bin"/><Relationship Id="rId5" Type="http://schemas.openxmlformats.org/officeDocument/2006/relationships/image" Target="../media/image1204.wmf"/><Relationship Id="rId4" Type="http://schemas.openxmlformats.org/officeDocument/2006/relationships/oleObject" Target="../embeddings/oleObject838.bin"/></Relationships>
</file>

<file path=ppt/slides/_rels/slide4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43.bin"/><Relationship Id="rId3" Type="http://schemas.openxmlformats.org/officeDocument/2006/relationships/image" Target="../media/image1206.wmf"/><Relationship Id="rId7" Type="http://schemas.openxmlformats.org/officeDocument/2006/relationships/image" Target="../media/image1208.wmf"/><Relationship Id="rId2" Type="http://schemas.openxmlformats.org/officeDocument/2006/relationships/oleObject" Target="../embeddings/oleObject840.bin"/><Relationship Id="rId1" Type="http://schemas.openxmlformats.org/officeDocument/2006/relationships/slideLayout" Target="../slideLayouts/slideLayout84.xml"/><Relationship Id="rId6" Type="http://schemas.openxmlformats.org/officeDocument/2006/relationships/oleObject" Target="../embeddings/oleObject842.bin"/><Relationship Id="rId5" Type="http://schemas.openxmlformats.org/officeDocument/2006/relationships/image" Target="../media/image1207.wmf"/><Relationship Id="rId4" Type="http://schemas.openxmlformats.org/officeDocument/2006/relationships/oleObject" Target="../embeddings/oleObject841.bin"/><Relationship Id="rId9" Type="http://schemas.openxmlformats.org/officeDocument/2006/relationships/image" Target="../media/image1209.wmf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0.xml"/></Relationships>
</file>

<file path=ppt/slides/_rels/slide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wmf"/><Relationship Id="rId2" Type="http://schemas.openxmlformats.org/officeDocument/2006/relationships/oleObject" Target="../embeddings/oleObject844.bin"/><Relationship Id="rId1" Type="http://schemas.openxmlformats.org/officeDocument/2006/relationships/slideLayout" Target="../slideLayouts/slideLayout95.xml"/><Relationship Id="rId5" Type="http://schemas.openxmlformats.org/officeDocument/2006/relationships/image" Target="../media/image1211.wmf"/><Relationship Id="rId4" Type="http://schemas.openxmlformats.org/officeDocument/2006/relationships/oleObject" Target="../embeddings/oleObject845.bin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2.wmf"/><Relationship Id="rId2" Type="http://schemas.openxmlformats.org/officeDocument/2006/relationships/oleObject" Target="../embeddings/oleObject846.bin"/><Relationship Id="rId1" Type="http://schemas.openxmlformats.org/officeDocument/2006/relationships/slideLayout" Target="../slideLayouts/slideLayout95.xml"/><Relationship Id="rId5" Type="http://schemas.openxmlformats.org/officeDocument/2006/relationships/image" Target="../media/image1213.wmf"/><Relationship Id="rId4" Type="http://schemas.openxmlformats.org/officeDocument/2006/relationships/oleObject" Target="../embeddings/oleObject847.bin"/></Relationships>
</file>

<file path=ppt/slides/_rels/slide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5.png"/><Relationship Id="rId2" Type="http://schemas.openxmlformats.org/officeDocument/2006/relationships/image" Target="../media/image1214.wmf"/><Relationship Id="rId1" Type="http://schemas.openxmlformats.org/officeDocument/2006/relationships/slideLayout" Target="../slideLayouts/slideLayout95.xml"/></Relationships>
</file>

<file path=ppt/slides/_rels/slide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6.wmf"/><Relationship Id="rId2" Type="http://schemas.openxmlformats.org/officeDocument/2006/relationships/oleObject" Target="../embeddings/oleObject848.bin"/><Relationship Id="rId1" Type="http://schemas.openxmlformats.org/officeDocument/2006/relationships/slideLayout" Target="../slideLayouts/slideLayout95.xml"/><Relationship Id="rId4" Type="http://schemas.openxmlformats.org/officeDocument/2006/relationships/oleObject" Target="../embeddings/oleObject849.bin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7.wmf"/><Relationship Id="rId2" Type="http://schemas.openxmlformats.org/officeDocument/2006/relationships/oleObject" Target="../embeddings/oleObject850.bin"/><Relationship Id="rId1" Type="http://schemas.openxmlformats.org/officeDocument/2006/relationships/slideLayout" Target="../slideLayouts/slideLayout95.xml"/></Relationships>
</file>

<file path=ppt/slides/_rels/slide4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54.bin"/><Relationship Id="rId3" Type="http://schemas.openxmlformats.org/officeDocument/2006/relationships/image" Target="../media/image1218.wmf"/><Relationship Id="rId7" Type="http://schemas.openxmlformats.org/officeDocument/2006/relationships/image" Target="../media/image1220.wmf"/><Relationship Id="rId2" Type="http://schemas.openxmlformats.org/officeDocument/2006/relationships/oleObject" Target="../embeddings/oleObject851.bin"/><Relationship Id="rId1" Type="http://schemas.openxmlformats.org/officeDocument/2006/relationships/slideLayout" Target="../slideLayouts/slideLayout95.xml"/><Relationship Id="rId6" Type="http://schemas.openxmlformats.org/officeDocument/2006/relationships/oleObject" Target="../embeddings/oleObject853.bin"/><Relationship Id="rId5" Type="http://schemas.openxmlformats.org/officeDocument/2006/relationships/image" Target="../media/image1219.wmf"/><Relationship Id="rId4" Type="http://schemas.openxmlformats.org/officeDocument/2006/relationships/oleObject" Target="../embeddings/oleObject852.bin"/><Relationship Id="rId9" Type="http://schemas.openxmlformats.org/officeDocument/2006/relationships/image" Target="../media/image1221.wmf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2.png"/><Relationship Id="rId1" Type="http://schemas.openxmlformats.org/officeDocument/2006/relationships/slideLayout" Target="../slideLayouts/slideLayout95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4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58.bin"/><Relationship Id="rId13" Type="http://schemas.openxmlformats.org/officeDocument/2006/relationships/image" Target="../media/image1228.wmf"/><Relationship Id="rId3" Type="http://schemas.openxmlformats.org/officeDocument/2006/relationships/image" Target="../media/image1223.wmf"/><Relationship Id="rId7" Type="http://schemas.openxmlformats.org/officeDocument/2006/relationships/image" Target="../media/image1225.wmf"/><Relationship Id="rId12" Type="http://schemas.openxmlformats.org/officeDocument/2006/relationships/oleObject" Target="../embeddings/oleObject860.bin"/><Relationship Id="rId2" Type="http://schemas.openxmlformats.org/officeDocument/2006/relationships/oleObject" Target="../embeddings/oleObject855.bin"/><Relationship Id="rId1" Type="http://schemas.openxmlformats.org/officeDocument/2006/relationships/slideLayout" Target="../slideLayouts/slideLayout95.xml"/><Relationship Id="rId6" Type="http://schemas.openxmlformats.org/officeDocument/2006/relationships/oleObject" Target="../embeddings/oleObject857.bin"/><Relationship Id="rId11" Type="http://schemas.openxmlformats.org/officeDocument/2006/relationships/image" Target="../media/image1227.wmf"/><Relationship Id="rId5" Type="http://schemas.openxmlformats.org/officeDocument/2006/relationships/image" Target="../media/image1224.wmf"/><Relationship Id="rId10" Type="http://schemas.openxmlformats.org/officeDocument/2006/relationships/oleObject" Target="../embeddings/oleObject859.bin"/><Relationship Id="rId4" Type="http://schemas.openxmlformats.org/officeDocument/2006/relationships/oleObject" Target="../embeddings/oleObject856.bin"/><Relationship Id="rId9" Type="http://schemas.openxmlformats.org/officeDocument/2006/relationships/image" Target="../media/image1226.wmf"/><Relationship Id="rId14" Type="http://schemas.openxmlformats.org/officeDocument/2006/relationships/oleObject" Target="../embeddings/oleObject861.bin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0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4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65.bin"/><Relationship Id="rId13" Type="http://schemas.openxmlformats.org/officeDocument/2006/relationships/image" Target="../media/image1234.wmf"/><Relationship Id="rId3" Type="http://schemas.openxmlformats.org/officeDocument/2006/relationships/image" Target="../media/image1229.wmf"/><Relationship Id="rId7" Type="http://schemas.openxmlformats.org/officeDocument/2006/relationships/image" Target="../media/image1231.wmf"/><Relationship Id="rId12" Type="http://schemas.openxmlformats.org/officeDocument/2006/relationships/oleObject" Target="../embeddings/oleObject867.bin"/><Relationship Id="rId2" Type="http://schemas.openxmlformats.org/officeDocument/2006/relationships/oleObject" Target="../embeddings/oleObject862.bin"/><Relationship Id="rId1" Type="http://schemas.openxmlformats.org/officeDocument/2006/relationships/slideLayout" Target="../slideLayouts/slideLayout95.xml"/><Relationship Id="rId6" Type="http://schemas.openxmlformats.org/officeDocument/2006/relationships/oleObject" Target="../embeddings/oleObject864.bin"/><Relationship Id="rId11" Type="http://schemas.openxmlformats.org/officeDocument/2006/relationships/image" Target="../media/image1233.wmf"/><Relationship Id="rId5" Type="http://schemas.openxmlformats.org/officeDocument/2006/relationships/image" Target="../media/image1230.wmf"/><Relationship Id="rId10" Type="http://schemas.openxmlformats.org/officeDocument/2006/relationships/oleObject" Target="../embeddings/oleObject866.bin"/><Relationship Id="rId4" Type="http://schemas.openxmlformats.org/officeDocument/2006/relationships/oleObject" Target="../embeddings/oleObject863.bin"/><Relationship Id="rId9" Type="http://schemas.openxmlformats.org/officeDocument/2006/relationships/image" Target="../media/image1232.wmf"/></Relationships>
</file>

<file path=ppt/slides/_rels/slide4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8.wmf"/><Relationship Id="rId3" Type="http://schemas.openxmlformats.org/officeDocument/2006/relationships/oleObject" Target="../embeddings/oleObject868.bin"/><Relationship Id="rId7" Type="http://schemas.openxmlformats.org/officeDocument/2006/relationships/oleObject" Target="../embeddings/oleObject870.bin"/><Relationship Id="rId12" Type="http://schemas.openxmlformats.org/officeDocument/2006/relationships/image" Target="../media/image1240.wmf"/><Relationship Id="rId2" Type="http://schemas.openxmlformats.org/officeDocument/2006/relationships/image" Target="../media/image1235.png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1237.wmf"/><Relationship Id="rId11" Type="http://schemas.openxmlformats.org/officeDocument/2006/relationships/oleObject" Target="../embeddings/oleObject872.bin"/><Relationship Id="rId5" Type="http://schemas.openxmlformats.org/officeDocument/2006/relationships/oleObject" Target="../embeddings/oleObject869.bin"/><Relationship Id="rId10" Type="http://schemas.openxmlformats.org/officeDocument/2006/relationships/image" Target="../media/image1239.wmf"/><Relationship Id="rId4" Type="http://schemas.openxmlformats.org/officeDocument/2006/relationships/image" Target="../media/image1236.wmf"/><Relationship Id="rId9" Type="http://schemas.openxmlformats.org/officeDocument/2006/relationships/oleObject" Target="../embeddings/oleObject871.bin"/></Relationships>
</file>

<file path=ppt/slides/_rels/slide4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76.bin"/><Relationship Id="rId3" Type="http://schemas.openxmlformats.org/officeDocument/2006/relationships/image" Target="../media/image1241.wmf"/><Relationship Id="rId7" Type="http://schemas.openxmlformats.org/officeDocument/2006/relationships/image" Target="../media/image1243.wmf"/><Relationship Id="rId2" Type="http://schemas.openxmlformats.org/officeDocument/2006/relationships/oleObject" Target="../embeddings/oleObject873.bin"/><Relationship Id="rId1" Type="http://schemas.openxmlformats.org/officeDocument/2006/relationships/slideLayout" Target="../slideLayouts/slideLayout95.xml"/><Relationship Id="rId6" Type="http://schemas.openxmlformats.org/officeDocument/2006/relationships/oleObject" Target="../embeddings/oleObject875.bin"/><Relationship Id="rId5" Type="http://schemas.openxmlformats.org/officeDocument/2006/relationships/image" Target="../media/image1242.wmf"/><Relationship Id="rId4" Type="http://schemas.openxmlformats.org/officeDocument/2006/relationships/oleObject" Target="../embeddings/oleObject874.bin"/><Relationship Id="rId9" Type="http://schemas.openxmlformats.org/officeDocument/2006/relationships/image" Target="../media/image1244.wmf"/></Relationships>
</file>

<file path=ppt/slides/_rels/slide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5.wmf"/><Relationship Id="rId7" Type="http://schemas.openxmlformats.org/officeDocument/2006/relationships/oleObject" Target="../embeddings/oleObject880.bin"/><Relationship Id="rId2" Type="http://schemas.openxmlformats.org/officeDocument/2006/relationships/oleObject" Target="../embeddings/oleObject877.bin"/><Relationship Id="rId1" Type="http://schemas.openxmlformats.org/officeDocument/2006/relationships/slideLayout" Target="../slideLayouts/slideLayout95.xml"/><Relationship Id="rId6" Type="http://schemas.openxmlformats.org/officeDocument/2006/relationships/oleObject" Target="../embeddings/oleObject879.bin"/><Relationship Id="rId5" Type="http://schemas.openxmlformats.org/officeDocument/2006/relationships/image" Target="../media/image1246.wmf"/><Relationship Id="rId4" Type="http://schemas.openxmlformats.org/officeDocument/2006/relationships/oleObject" Target="../embeddings/oleObject878.bin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7.wmf"/><Relationship Id="rId2" Type="http://schemas.openxmlformats.org/officeDocument/2006/relationships/oleObject" Target="../embeddings/oleObject881.bin"/><Relationship Id="rId1" Type="http://schemas.openxmlformats.org/officeDocument/2006/relationships/slideLayout" Target="../slideLayouts/slideLayout95.xml"/></Relationships>
</file>

<file path=ppt/slides/_rels/slide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9.png"/><Relationship Id="rId2" Type="http://schemas.openxmlformats.org/officeDocument/2006/relationships/image" Target="../media/image1248.png"/><Relationship Id="rId1" Type="http://schemas.openxmlformats.org/officeDocument/2006/relationships/slideLayout" Target="../slideLayouts/slideLayout95.xml"/></Relationships>
</file>

<file path=ppt/slides/_rels/slide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1.png"/><Relationship Id="rId2" Type="http://schemas.openxmlformats.org/officeDocument/2006/relationships/image" Target="../media/image1250.png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1252.png"/></Relationships>
</file>

<file path=ppt/slides/_rels/slide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4.png"/><Relationship Id="rId2" Type="http://schemas.openxmlformats.org/officeDocument/2006/relationships/image" Target="../media/image1253.png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1255.png"/></Relationships>
</file>

<file path=ppt/slides/_rels/slide4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85.bin"/><Relationship Id="rId13" Type="http://schemas.openxmlformats.org/officeDocument/2006/relationships/oleObject" Target="../embeddings/oleObject888.bin"/><Relationship Id="rId18" Type="http://schemas.openxmlformats.org/officeDocument/2006/relationships/oleObject" Target="../embeddings/oleObject893.bin"/><Relationship Id="rId3" Type="http://schemas.openxmlformats.org/officeDocument/2006/relationships/image" Target="../media/image1256.wmf"/><Relationship Id="rId7" Type="http://schemas.openxmlformats.org/officeDocument/2006/relationships/image" Target="../media/image1258.wmf"/><Relationship Id="rId12" Type="http://schemas.openxmlformats.org/officeDocument/2006/relationships/image" Target="../media/image1260.wmf"/><Relationship Id="rId17" Type="http://schemas.openxmlformats.org/officeDocument/2006/relationships/oleObject" Target="../embeddings/oleObject892.bin"/><Relationship Id="rId2" Type="http://schemas.openxmlformats.org/officeDocument/2006/relationships/oleObject" Target="../embeddings/oleObject882.bin"/><Relationship Id="rId16" Type="http://schemas.openxmlformats.org/officeDocument/2006/relationships/oleObject" Target="../embeddings/oleObject891.bin"/><Relationship Id="rId1" Type="http://schemas.openxmlformats.org/officeDocument/2006/relationships/slideLayout" Target="../slideLayouts/slideLayout95.xml"/><Relationship Id="rId6" Type="http://schemas.openxmlformats.org/officeDocument/2006/relationships/oleObject" Target="../embeddings/oleObject884.bin"/><Relationship Id="rId11" Type="http://schemas.openxmlformats.org/officeDocument/2006/relationships/oleObject" Target="../embeddings/oleObject887.bin"/><Relationship Id="rId5" Type="http://schemas.openxmlformats.org/officeDocument/2006/relationships/image" Target="../media/image1257.wmf"/><Relationship Id="rId15" Type="http://schemas.openxmlformats.org/officeDocument/2006/relationships/oleObject" Target="../embeddings/oleObject890.bin"/><Relationship Id="rId10" Type="http://schemas.openxmlformats.org/officeDocument/2006/relationships/image" Target="../media/image1259.wmf"/><Relationship Id="rId19" Type="http://schemas.openxmlformats.org/officeDocument/2006/relationships/image" Target="../media/image1261.wmf"/><Relationship Id="rId4" Type="http://schemas.openxmlformats.org/officeDocument/2006/relationships/oleObject" Target="../embeddings/oleObject883.bin"/><Relationship Id="rId9" Type="http://schemas.openxmlformats.org/officeDocument/2006/relationships/oleObject" Target="../embeddings/oleObject886.bin"/><Relationship Id="rId14" Type="http://schemas.openxmlformats.org/officeDocument/2006/relationships/oleObject" Target="../embeddings/oleObject889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0.xml"/></Relationships>
</file>

<file path=ppt/slides/_rels/slide4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4.wmf"/><Relationship Id="rId13" Type="http://schemas.openxmlformats.org/officeDocument/2006/relationships/oleObject" Target="../embeddings/oleObject900.bin"/><Relationship Id="rId3" Type="http://schemas.openxmlformats.org/officeDocument/2006/relationships/image" Target="../media/image1262.wmf"/><Relationship Id="rId7" Type="http://schemas.openxmlformats.org/officeDocument/2006/relationships/oleObject" Target="../embeddings/oleObject897.bin"/><Relationship Id="rId12" Type="http://schemas.openxmlformats.org/officeDocument/2006/relationships/image" Target="../media/image1266.wmf"/><Relationship Id="rId2" Type="http://schemas.openxmlformats.org/officeDocument/2006/relationships/oleObject" Target="../embeddings/oleObject894.bin"/><Relationship Id="rId1" Type="http://schemas.openxmlformats.org/officeDocument/2006/relationships/slideLayout" Target="../slideLayouts/slideLayout95.xml"/><Relationship Id="rId6" Type="http://schemas.openxmlformats.org/officeDocument/2006/relationships/oleObject" Target="../embeddings/oleObject896.bin"/><Relationship Id="rId11" Type="http://schemas.openxmlformats.org/officeDocument/2006/relationships/oleObject" Target="../embeddings/oleObject899.bin"/><Relationship Id="rId5" Type="http://schemas.openxmlformats.org/officeDocument/2006/relationships/image" Target="../media/image1263.wmf"/><Relationship Id="rId15" Type="http://schemas.openxmlformats.org/officeDocument/2006/relationships/oleObject" Target="../embeddings/oleObject901.bin"/><Relationship Id="rId10" Type="http://schemas.openxmlformats.org/officeDocument/2006/relationships/image" Target="../media/image1265.wmf"/><Relationship Id="rId4" Type="http://schemas.openxmlformats.org/officeDocument/2006/relationships/oleObject" Target="../embeddings/oleObject895.bin"/><Relationship Id="rId9" Type="http://schemas.openxmlformats.org/officeDocument/2006/relationships/oleObject" Target="../embeddings/oleObject898.bin"/><Relationship Id="rId14" Type="http://schemas.openxmlformats.org/officeDocument/2006/relationships/image" Target="../media/image1267.wmf"/></Relationships>
</file>

<file path=ppt/slides/_rels/slide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8.wmf"/><Relationship Id="rId7" Type="http://schemas.openxmlformats.org/officeDocument/2006/relationships/image" Target="../media/image1270.wmf"/><Relationship Id="rId2" Type="http://schemas.openxmlformats.org/officeDocument/2006/relationships/oleObject" Target="../embeddings/oleObject902.bin"/><Relationship Id="rId1" Type="http://schemas.openxmlformats.org/officeDocument/2006/relationships/slideLayout" Target="../slideLayouts/slideLayout95.xml"/><Relationship Id="rId6" Type="http://schemas.openxmlformats.org/officeDocument/2006/relationships/oleObject" Target="../embeddings/oleObject904.bin"/><Relationship Id="rId5" Type="http://schemas.openxmlformats.org/officeDocument/2006/relationships/image" Target="../media/image1269.wmf"/><Relationship Id="rId4" Type="http://schemas.openxmlformats.org/officeDocument/2006/relationships/oleObject" Target="../embeddings/oleObject903.bin"/></Relationships>
</file>

<file path=ppt/slides/_rels/slide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2.png"/><Relationship Id="rId2" Type="http://schemas.openxmlformats.org/officeDocument/2006/relationships/image" Target="../media/image1271.png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1273.png"/></Relationships>
</file>

<file path=ppt/slides/_rels/slide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4.wmf"/><Relationship Id="rId7" Type="http://schemas.openxmlformats.org/officeDocument/2006/relationships/image" Target="../media/image1276.wmf"/><Relationship Id="rId2" Type="http://schemas.openxmlformats.org/officeDocument/2006/relationships/oleObject" Target="../embeddings/oleObject905.bin"/><Relationship Id="rId1" Type="http://schemas.openxmlformats.org/officeDocument/2006/relationships/slideLayout" Target="../slideLayouts/slideLayout95.xml"/><Relationship Id="rId6" Type="http://schemas.openxmlformats.org/officeDocument/2006/relationships/oleObject" Target="../embeddings/oleObject907.bin"/><Relationship Id="rId5" Type="http://schemas.openxmlformats.org/officeDocument/2006/relationships/image" Target="../media/image1275.wmf"/><Relationship Id="rId4" Type="http://schemas.openxmlformats.org/officeDocument/2006/relationships/oleObject" Target="../embeddings/oleObject906.bin"/></Relationships>
</file>

<file path=ppt/slides/_rels/slide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7.wmf"/><Relationship Id="rId7" Type="http://schemas.openxmlformats.org/officeDocument/2006/relationships/image" Target="../media/image1279.wmf"/><Relationship Id="rId2" Type="http://schemas.openxmlformats.org/officeDocument/2006/relationships/oleObject" Target="../embeddings/oleObject908.bin"/><Relationship Id="rId1" Type="http://schemas.openxmlformats.org/officeDocument/2006/relationships/slideLayout" Target="../slideLayouts/slideLayout95.xml"/><Relationship Id="rId6" Type="http://schemas.openxmlformats.org/officeDocument/2006/relationships/oleObject" Target="../embeddings/oleObject910.bin"/><Relationship Id="rId5" Type="http://schemas.openxmlformats.org/officeDocument/2006/relationships/image" Target="../media/image1278.wmf"/><Relationship Id="rId4" Type="http://schemas.openxmlformats.org/officeDocument/2006/relationships/oleObject" Target="../embeddings/oleObject909.bin"/></Relationships>
</file>

<file path=ppt/slides/_rels/slide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0.wmf"/><Relationship Id="rId2" Type="http://schemas.openxmlformats.org/officeDocument/2006/relationships/oleObject" Target="../embeddings/oleObject911.bin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1281.png"/></Relationships>
</file>

<file path=ppt/slides/_rels/slide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2.wmf"/><Relationship Id="rId2" Type="http://schemas.openxmlformats.org/officeDocument/2006/relationships/oleObject" Target="../embeddings/oleObject912.bin"/><Relationship Id="rId1" Type="http://schemas.openxmlformats.org/officeDocument/2006/relationships/slideLayout" Target="../slideLayouts/slideLayout95.xml"/><Relationship Id="rId5" Type="http://schemas.openxmlformats.org/officeDocument/2006/relationships/image" Target="../media/image1280.wmf"/><Relationship Id="rId4" Type="http://schemas.openxmlformats.org/officeDocument/2006/relationships/oleObject" Target="../embeddings/oleObject913.bin"/></Relationships>
</file>

<file path=ppt/slides/_rels/slide4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18.bin"/><Relationship Id="rId13" Type="http://schemas.openxmlformats.org/officeDocument/2006/relationships/image" Target="../media/image1287.wmf"/><Relationship Id="rId3" Type="http://schemas.openxmlformats.org/officeDocument/2006/relationships/image" Target="../media/image1283.wmf"/><Relationship Id="rId7" Type="http://schemas.openxmlformats.org/officeDocument/2006/relationships/oleObject" Target="../embeddings/oleObject917.bin"/><Relationship Id="rId12" Type="http://schemas.openxmlformats.org/officeDocument/2006/relationships/oleObject" Target="../embeddings/oleObject920.bin"/><Relationship Id="rId2" Type="http://schemas.openxmlformats.org/officeDocument/2006/relationships/oleObject" Target="../embeddings/oleObject914.bin"/><Relationship Id="rId1" Type="http://schemas.openxmlformats.org/officeDocument/2006/relationships/slideLayout" Target="../slideLayouts/slideLayout95.xml"/><Relationship Id="rId6" Type="http://schemas.openxmlformats.org/officeDocument/2006/relationships/oleObject" Target="../embeddings/oleObject916.bin"/><Relationship Id="rId11" Type="http://schemas.openxmlformats.org/officeDocument/2006/relationships/image" Target="../media/image1286.wmf"/><Relationship Id="rId5" Type="http://schemas.openxmlformats.org/officeDocument/2006/relationships/image" Target="../media/image1284.wmf"/><Relationship Id="rId10" Type="http://schemas.openxmlformats.org/officeDocument/2006/relationships/oleObject" Target="../embeddings/oleObject919.bin"/><Relationship Id="rId4" Type="http://schemas.openxmlformats.org/officeDocument/2006/relationships/oleObject" Target="../embeddings/oleObject915.bin"/><Relationship Id="rId9" Type="http://schemas.openxmlformats.org/officeDocument/2006/relationships/image" Target="../media/image1285.wmf"/></Relationships>
</file>

<file path=ppt/slides/_rels/slide4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24.bin"/><Relationship Id="rId3" Type="http://schemas.openxmlformats.org/officeDocument/2006/relationships/image" Target="../media/image1288.wmf"/><Relationship Id="rId7" Type="http://schemas.openxmlformats.org/officeDocument/2006/relationships/image" Target="../media/image1289.wmf"/><Relationship Id="rId2" Type="http://schemas.openxmlformats.org/officeDocument/2006/relationships/oleObject" Target="../embeddings/oleObject921.bin"/><Relationship Id="rId1" Type="http://schemas.openxmlformats.org/officeDocument/2006/relationships/slideLayout" Target="../slideLayouts/slideLayout95.xml"/><Relationship Id="rId6" Type="http://schemas.openxmlformats.org/officeDocument/2006/relationships/oleObject" Target="../embeddings/oleObject923.bin"/><Relationship Id="rId11" Type="http://schemas.openxmlformats.org/officeDocument/2006/relationships/image" Target="../media/image1291.wmf"/><Relationship Id="rId5" Type="http://schemas.openxmlformats.org/officeDocument/2006/relationships/image" Target="../media/image1284.wmf"/><Relationship Id="rId10" Type="http://schemas.openxmlformats.org/officeDocument/2006/relationships/oleObject" Target="../embeddings/oleObject925.bin"/><Relationship Id="rId4" Type="http://schemas.openxmlformats.org/officeDocument/2006/relationships/oleObject" Target="../embeddings/oleObject922.bin"/><Relationship Id="rId9" Type="http://schemas.openxmlformats.org/officeDocument/2006/relationships/image" Target="../media/image1290.wmf"/></Relationships>
</file>

<file path=ppt/slides/_rels/slide4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3.png"/><Relationship Id="rId2" Type="http://schemas.openxmlformats.org/officeDocument/2006/relationships/image" Target="../media/image1292.png"/><Relationship Id="rId1" Type="http://schemas.openxmlformats.org/officeDocument/2006/relationships/slideLayout" Target="../slideLayouts/slideLayout9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87.png"/></Relationships>
</file>

<file path=ppt/slides/_rels/slide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4.wmf"/><Relationship Id="rId2" Type="http://schemas.openxmlformats.org/officeDocument/2006/relationships/oleObject" Target="../embeddings/oleObject926.bin"/><Relationship Id="rId1" Type="http://schemas.openxmlformats.org/officeDocument/2006/relationships/slideLayout" Target="../slideLayouts/slideLayout95.xml"/></Relationships>
</file>

<file path=ppt/slides/_rels/slide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5.wmf"/><Relationship Id="rId7" Type="http://schemas.openxmlformats.org/officeDocument/2006/relationships/image" Target="../media/image1297.wmf"/><Relationship Id="rId2" Type="http://schemas.openxmlformats.org/officeDocument/2006/relationships/oleObject" Target="../embeddings/oleObject927.bin"/><Relationship Id="rId1" Type="http://schemas.openxmlformats.org/officeDocument/2006/relationships/slideLayout" Target="../slideLayouts/slideLayout95.xml"/><Relationship Id="rId6" Type="http://schemas.openxmlformats.org/officeDocument/2006/relationships/oleObject" Target="../embeddings/oleObject929.bin"/><Relationship Id="rId5" Type="http://schemas.openxmlformats.org/officeDocument/2006/relationships/image" Target="../media/image1296.wmf"/><Relationship Id="rId4" Type="http://schemas.openxmlformats.org/officeDocument/2006/relationships/oleObject" Target="../embeddings/oleObject928.bin"/></Relationships>
</file>

<file path=ppt/slides/_rels/slide4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33.bin"/><Relationship Id="rId13" Type="http://schemas.openxmlformats.org/officeDocument/2006/relationships/oleObject" Target="../embeddings/oleObject936.bin"/><Relationship Id="rId3" Type="http://schemas.openxmlformats.org/officeDocument/2006/relationships/image" Target="../media/image1298.wmf"/><Relationship Id="rId7" Type="http://schemas.openxmlformats.org/officeDocument/2006/relationships/image" Target="../media/image1300.wmf"/><Relationship Id="rId12" Type="http://schemas.openxmlformats.org/officeDocument/2006/relationships/image" Target="../media/image1302.wmf"/><Relationship Id="rId2" Type="http://schemas.openxmlformats.org/officeDocument/2006/relationships/oleObject" Target="../embeddings/oleObject930.bin"/><Relationship Id="rId1" Type="http://schemas.openxmlformats.org/officeDocument/2006/relationships/slideLayout" Target="../slideLayouts/slideLayout95.xml"/><Relationship Id="rId6" Type="http://schemas.openxmlformats.org/officeDocument/2006/relationships/oleObject" Target="../embeddings/oleObject932.bin"/><Relationship Id="rId11" Type="http://schemas.openxmlformats.org/officeDocument/2006/relationships/oleObject" Target="../embeddings/oleObject935.bin"/><Relationship Id="rId5" Type="http://schemas.openxmlformats.org/officeDocument/2006/relationships/image" Target="../media/image1299.wmf"/><Relationship Id="rId10" Type="http://schemas.openxmlformats.org/officeDocument/2006/relationships/oleObject" Target="../embeddings/oleObject934.bin"/><Relationship Id="rId4" Type="http://schemas.openxmlformats.org/officeDocument/2006/relationships/oleObject" Target="../embeddings/oleObject931.bin"/><Relationship Id="rId9" Type="http://schemas.openxmlformats.org/officeDocument/2006/relationships/image" Target="../media/image1301.wmf"/><Relationship Id="rId14" Type="http://schemas.openxmlformats.org/officeDocument/2006/relationships/image" Target="../media/image1303.wmf"/></Relationships>
</file>

<file path=ppt/slides/_rels/slide4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40.bin"/><Relationship Id="rId13" Type="http://schemas.openxmlformats.org/officeDocument/2006/relationships/image" Target="../media/image1309.wmf"/><Relationship Id="rId3" Type="http://schemas.openxmlformats.org/officeDocument/2006/relationships/image" Target="../media/image1304.wmf"/><Relationship Id="rId7" Type="http://schemas.openxmlformats.org/officeDocument/2006/relationships/image" Target="../media/image1306.wmf"/><Relationship Id="rId12" Type="http://schemas.openxmlformats.org/officeDocument/2006/relationships/oleObject" Target="../embeddings/oleObject942.bin"/><Relationship Id="rId17" Type="http://schemas.openxmlformats.org/officeDocument/2006/relationships/oleObject" Target="../embeddings/oleObject945.bin"/><Relationship Id="rId2" Type="http://schemas.openxmlformats.org/officeDocument/2006/relationships/oleObject" Target="../embeddings/oleObject937.bin"/><Relationship Id="rId16" Type="http://schemas.openxmlformats.org/officeDocument/2006/relationships/oleObject" Target="../embeddings/oleObject944.bin"/><Relationship Id="rId1" Type="http://schemas.openxmlformats.org/officeDocument/2006/relationships/slideLayout" Target="../slideLayouts/slideLayout95.xml"/><Relationship Id="rId6" Type="http://schemas.openxmlformats.org/officeDocument/2006/relationships/oleObject" Target="../embeddings/oleObject939.bin"/><Relationship Id="rId11" Type="http://schemas.openxmlformats.org/officeDocument/2006/relationships/image" Target="../media/image1308.wmf"/><Relationship Id="rId5" Type="http://schemas.openxmlformats.org/officeDocument/2006/relationships/image" Target="../media/image1305.wmf"/><Relationship Id="rId15" Type="http://schemas.openxmlformats.org/officeDocument/2006/relationships/image" Target="../media/image1310.wmf"/><Relationship Id="rId10" Type="http://schemas.openxmlformats.org/officeDocument/2006/relationships/oleObject" Target="../embeddings/oleObject941.bin"/><Relationship Id="rId4" Type="http://schemas.openxmlformats.org/officeDocument/2006/relationships/oleObject" Target="../embeddings/oleObject938.bin"/><Relationship Id="rId9" Type="http://schemas.openxmlformats.org/officeDocument/2006/relationships/image" Target="../media/image1307.wmf"/><Relationship Id="rId14" Type="http://schemas.openxmlformats.org/officeDocument/2006/relationships/oleObject" Target="../embeddings/oleObject943.bin"/></Relationships>
</file>

<file path=ppt/slides/_rels/slide4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49.bin"/><Relationship Id="rId13" Type="http://schemas.openxmlformats.org/officeDocument/2006/relationships/oleObject" Target="../embeddings/oleObject952.bin"/><Relationship Id="rId3" Type="http://schemas.openxmlformats.org/officeDocument/2006/relationships/image" Target="../media/image1311.wmf"/><Relationship Id="rId7" Type="http://schemas.openxmlformats.org/officeDocument/2006/relationships/image" Target="../media/image1313.wmf"/><Relationship Id="rId12" Type="http://schemas.openxmlformats.org/officeDocument/2006/relationships/oleObject" Target="../embeddings/oleObject951.bin"/><Relationship Id="rId17" Type="http://schemas.openxmlformats.org/officeDocument/2006/relationships/oleObject" Target="../embeddings/oleObject954.bin"/><Relationship Id="rId2" Type="http://schemas.openxmlformats.org/officeDocument/2006/relationships/oleObject" Target="../embeddings/oleObject946.bin"/><Relationship Id="rId16" Type="http://schemas.openxmlformats.org/officeDocument/2006/relationships/image" Target="../media/image1317.wmf"/><Relationship Id="rId1" Type="http://schemas.openxmlformats.org/officeDocument/2006/relationships/slideLayout" Target="../slideLayouts/slideLayout95.xml"/><Relationship Id="rId6" Type="http://schemas.openxmlformats.org/officeDocument/2006/relationships/oleObject" Target="../embeddings/oleObject948.bin"/><Relationship Id="rId11" Type="http://schemas.openxmlformats.org/officeDocument/2006/relationships/image" Target="../media/image1315.wmf"/><Relationship Id="rId5" Type="http://schemas.openxmlformats.org/officeDocument/2006/relationships/image" Target="../media/image1312.wmf"/><Relationship Id="rId15" Type="http://schemas.openxmlformats.org/officeDocument/2006/relationships/oleObject" Target="../embeddings/oleObject953.bin"/><Relationship Id="rId10" Type="http://schemas.openxmlformats.org/officeDocument/2006/relationships/oleObject" Target="../embeddings/oleObject950.bin"/><Relationship Id="rId4" Type="http://schemas.openxmlformats.org/officeDocument/2006/relationships/oleObject" Target="../embeddings/oleObject947.bin"/><Relationship Id="rId9" Type="http://schemas.openxmlformats.org/officeDocument/2006/relationships/image" Target="../media/image1314.wmf"/><Relationship Id="rId14" Type="http://schemas.openxmlformats.org/officeDocument/2006/relationships/image" Target="../media/image1316.wmf"/></Relationships>
</file>

<file path=ppt/slides/_rels/slide46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58.bin"/><Relationship Id="rId13" Type="http://schemas.openxmlformats.org/officeDocument/2006/relationships/oleObject" Target="../embeddings/oleObject961.bin"/><Relationship Id="rId18" Type="http://schemas.openxmlformats.org/officeDocument/2006/relationships/image" Target="../media/image1313.wmf"/><Relationship Id="rId3" Type="http://schemas.openxmlformats.org/officeDocument/2006/relationships/image" Target="../media/image1318.wmf"/><Relationship Id="rId7" Type="http://schemas.openxmlformats.org/officeDocument/2006/relationships/image" Target="../media/image1320.wmf"/><Relationship Id="rId12" Type="http://schemas.openxmlformats.org/officeDocument/2006/relationships/oleObject" Target="../embeddings/oleObject960.bin"/><Relationship Id="rId17" Type="http://schemas.openxmlformats.org/officeDocument/2006/relationships/oleObject" Target="../embeddings/oleObject963.bin"/><Relationship Id="rId2" Type="http://schemas.openxmlformats.org/officeDocument/2006/relationships/oleObject" Target="../embeddings/oleObject955.bin"/><Relationship Id="rId16" Type="http://schemas.openxmlformats.org/officeDocument/2006/relationships/image" Target="../media/image1324.wmf"/><Relationship Id="rId1" Type="http://schemas.openxmlformats.org/officeDocument/2006/relationships/slideLayout" Target="../slideLayouts/slideLayout95.xml"/><Relationship Id="rId6" Type="http://schemas.openxmlformats.org/officeDocument/2006/relationships/oleObject" Target="../embeddings/oleObject957.bin"/><Relationship Id="rId11" Type="http://schemas.openxmlformats.org/officeDocument/2006/relationships/image" Target="../media/image1322.wmf"/><Relationship Id="rId5" Type="http://schemas.openxmlformats.org/officeDocument/2006/relationships/image" Target="../media/image1319.wmf"/><Relationship Id="rId15" Type="http://schemas.openxmlformats.org/officeDocument/2006/relationships/oleObject" Target="../embeddings/oleObject962.bin"/><Relationship Id="rId10" Type="http://schemas.openxmlformats.org/officeDocument/2006/relationships/oleObject" Target="../embeddings/oleObject959.bin"/><Relationship Id="rId4" Type="http://schemas.openxmlformats.org/officeDocument/2006/relationships/oleObject" Target="../embeddings/oleObject956.bin"/><Relationship Id="rId9" Type="http://schemas.openxmlformats.org/officeDocument/2006/relationships/image" Target="../media/image1321.wmf"/><Relationship Id="rId14" Type="http://schemas.openxmlformats.org/officeDocument/2006/relationships/image" Target="../media/image1323.wmf"/></Relationships>
</file>

<file path=ppt/slides/_rels/slide4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67.bin"/><Relationship Id="rId3" Type="http://schemas.openxmlformats.org/officeDocument/2006/relationships/image" Target="../media/image1325.wmf"/><Relationship Id="rId7" Type="http://schemas.openxmlformats.org/officeDocument/2006/relationships/image" Target="../media/image1327.wmf"/><Relationship Id="rId12" Type="http://schemas.openxmlformats.org/officeDocument/2006/relationships/oleObject" Target="../embeddings/oleObject969.bin"/><Relationship Id="rId2" Type="http://schemas.openxmlformats.org/officeDocument/2006/relationships/oleObject" Target="../embeddings/oleObject964.bin"/><Relationship Id="rId1" Type="http://schemas.openxmlformats.org/officeDocument/2006/relationships/slideLayout" Target="../slideLayouts/slideLayout95.xml"/><Relationship Id="rId6" Type="http://schemas.openxmlformats.org/officeDocument/2006/relationships/oleObject" Target="../embeddings/oleObject966.bin"/><Relationship Id="rId11" Type="http://schemas.openxmlformats.org/officeDocument/2006/relationships/image" Target="../media/image1322.wmf"/><Relationship Id="rId5" Type="http://schemas.openxmlformats.org/officeDocument/2006/relationships/image" Target="../media/image1326.wmf"/><Relationship Id="rId10" Type="http://schemas.openxmlformats.org/officeDocument/2006/relationships/oleObject" Target="../embeddings/oleObject968.bin"/><Relationship Id="rId4" Type="http://schemas.openxmlformats.org/officeDocument/2006/relationships/oleObject" Target="../embeddings/oleObject965.bin"/><Relationship Id="rId9" Type="http://schemas.openxmlformats.org/officeDocument/2006/relationships/image" Target="../media/image1328.wmf"/></Relationships>
</file>

<file path=ppt/slides/_rels/slide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9.wmf"/><Relationship Id="rId7" Type="http://schemas.openxmlformats.org/officeDocument/2006/relationships/image" Target="../media/image1331.wmf"/><Relationship Id="rId2" Type="http://schemas.openxmlformats.org/officeDocument/2006/relationships/oleObject" Target="../embeddings/oleObject970.bin"/><Relationship Id="rId1" Type="http://schemas.openxmlformats.org/officeDocument/2006/relationships/slideLayout" Target="../slideLayouts/slideLayout95.xml"/><Relationship Id="rId6" Type="http://schemas.openxmlformats.org/officeDocument/2006/relationships/oleObject" Target="../embeddings/oleObject972.bin"/><Relationship Id="rId5" Type="http://schemas.openxmlformats.org/officeDocument/2006/relationships/image" Target="../media/image1330.wmf"/><Relationship Id="rId4" Type="http://schemas.openxmlformats.org/officeDocument/2006/relationships/oleObject" Target="../embeddings/oleObject971.bin"/></Relationships>
</file>

<file path=ppt/slides/_rels/slide4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76.bin"/><Relationship Id="rId3" Type="http://schemas.openxmlformats.org/officeDocument/2006/relationships/image" Target="../media/image1332.wmf"/><Relationship Id="rId7" Type="http://schemas.openxmlformats.org/officeDocument/2006/relationships/image" Target="../media/image1334.wmf"/><Relationship Id="rId2" Type="http://schemas.openxmlformats.org/officeDocument/2006/relationships/oleObject" Target="../embeddings/oleObject973.bin"/><Relationship Id="rId1" Type="http://schemas.openxmlformats.org/officeDocument/2006/relationships/slideLayout" Target="../slideLayouts/slideLayout95.xml"/><Relationship Id="rId6" Type="http://schemas.openxmlformats.org/officeDocument/2006/relationships/oleObject" Target="../embeddings/oleObject975.bin"/><Relationship Id="rId5" Type="http://schemas.openxmlformats.org/officeDocument/2006/relationships/image" Target="../media/image1333.wmf"/><Relationship Id="rId4" Type="http://schemas.openxmlformats.org/officeDocument/2006/relationships/oleObject" Target="../embeddings/oleObject974.bin"/><Relationship Id="rId9" Type="http://schemas.openxmlformats.org/officeDocument/2006/relationships/image" Target="../media/image1335.wmf"/></Relationships>
</file>

<file path=ppt/slides/_rels/slide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6.wmf"/><Relationship Id="rId2" Type="http://schemas.openxmlformats.org/officeDocument/2006/relationships/oleObject" Target="../embeddings/oleObject977.bin"/><Relationship Id="rId1" Type="http://schemas.openxmlformats.org/officeDocument/2006/relationships/slideLayout" Target="../slideLayouts/slideLayout95.xml"/><Relationship Id="rId5" Type="http://schemas.openxmlformats.org/officeDocument/2006/relationships/image" Target="../media/image1337.wmf"/><Relationship Id="rId4" Type="http://schemas.openxmlformats.org/officeDocument/2006/relationships/oleObject" Target="../embeddings/oleObject978.bin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0.xml"/></Relationships>
</file>

<file path=ppt/slides/_rels/slide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8.wmf"/><Relationship Id="rId2" Type="http://schemas.openxmlformats.org/officeDocument/2006/relationships/oleObject" Target="../embeddings/oleObject979.bin"/><Relationship Id="rId1" Type="http://schemas.openxmlformats.org/officeDocument/2006/relationships/slideLayout" Target="../slideLayouts/slideLayout95.xml"/><Relationship Id="rId5" Type="http://schemas.openxmlformats.org/officeDocument/2006/relationships/image" Target="../media/image1339.wmf"/><Relationship Id="rId4" Type="http://schemas.openxmlformats.org/officeDocument/2006/relationships/oleObject" Target="../embeddings/oleObject980.bin"/></Relationships>
</file>

<file path=ppt/slides/_rels/slide4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3.wmf"/><Relationship Id="rId3" Type="http://schemas.openxmlformats.org/officeDocument/2006/relationships/oleObject" Target="../embeddings/oleObject981.bin"/><Relationship Id="rId7" Type="http://schemas.openxmlformats.org/officeDocument/2006/relationships/oleObject" Target="../embeddings/oleObject983.bin"/><Relationship Id="rId2" Type="http://schemas.openxmlformats.org/officeDocument/2006/relationships/image" Target="../media/image1340.png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1342.wmf"/><Relationship Id="rId5" Type="http://schemas.openxmlformats.org/officeDocument/2006/relationships/oleObject" Target="../embeddings/oleObject982.bin"/><Relationship Id="rId4" Type="http://schemas.openxmlformats.org/officeDocument/2006/relationships/image" Target="../media/image1341.wmf"/></Relationships>
</file>

<file path=ppt/slides/_rels/slide4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6.wmf"/><Relationship Id="rId3" Type="http://schemas.openxmlformats.org/officeDocument/2006/relationships/oleObject" Target="../embeddings/oleObject984.bin"/><Relationship Id="rId7" Type="http://schemas.openxmlformats.org/officeDocument/2006/relationships/oleObject" Target="../embeddings/oleObject986.bin"/><Relationship Id="rId2" Type="http://schemas.openxmlformats.org/officeDocument/2006/relationships/image" Target="../media/image1032.png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1345.wmf"/><Relationship Id="rId5" Type="http://schemas.openxmlformats.org/officeDocument/2006/relationships/oleObject" Target="../embeddings/oleObject985.bin"/><Relationship Id="rId10" Type="http://schemas.openxmlformats.org/officeDocument/2006/relationships/image" Target="../media/image1347.wmf"/><Relationship Id="rId4" Type="http://schemas.openxmlformats.org/officeDocument/2006/relationships/image" Target="../media/image1344.wmf"/><Relationship Id="rId9" Type="http://schemas.openxmlformats.org/officeDocument/2006/relationships/oleObject" Target="../embeddings/oleObject987.bin"/></Relationships>
</file>

<file path=ppt/slides/_rels/slide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8.wmf"/><Relationship Id="rId2" Type="http://schemas.openxmlformats.org/officeDocument/2006/relationships/oleObject" Target="../embeddings/oleObject988.bin"/><Relationship Id="rId1" Type="http://schemas.openxmlformats.org/officeDocument/2006/relationships/slideLayout" Target="../slideLayouts/slideLayout95.xml"/><Relationship Id="rId5" Type="http://schemas.openxmlformats.org/officeDocument/2006/relationships/image" Target="../media/image1349.wmf"/><Relationship Id="rId4" Type="http://schemas.openxmlformats.org/officeDocument/2006/relationships/oleObject" Target="../embeddings/oleObject989.bin"/></Relationships>
</file>

<file path=ppt/slides/_rels/slide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1.png"/><Relationship Id="rId2" Type="http://schemas.openxmlformats.org/officeDocument/2006/relationships/image" Target="../media/image1350.png"/><Relationship Id="rId1" Type="http://schemas.openxmlformats.org/officeDocument/2006/relationships/slideLayout" Target="../slideLayouts/slideLayout95.xml"/></Relationships>
</file>

<file path=ppt/slides/_rels/slide4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2.wmf"/><Relationship Id="rId7" Type="http://schemas.openxmlformats.org/officeDocument/2006/relationships/image" Target="../media/image1354.wmf"/><Relationship Id="rId2" Type="http://schemas.openxmlformats.org/officeDocument/2006/relationships/oleObject" Target="../embeddings/oleObject990.bin"/><Relationship Id="rId1" Type="http://schemas.openxmlformats.org/officeDocument/2006/relationships/slideLayout" Target="../slideLayouts/slideLayout95.xml"/><Relationship Id="rId6" Type="http://schemas.openxmlformats.org/officeDocument/2006/relationships/oleObject" Target="../embeddings/oleObject992.bin"/><Relationship Id="rId5" Type="http://schemas.openxmlformats.org/officeDocument/2006/relationships/image" Target="../media/image1353.wmf"/><Relationship Id="rId4" Type="http://schemas.openxmlformats.org/officeDocument/2006/relationships/oleObject" Target="../embeddings/oleObject991.bin"/></Relationships>
</file>

<file path=ppt/slides/_rels/slide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5.wmf"/><Relationship Id="rId2" Type="http://schemas.openxmlformats.org/officeDocument/2006/relationships/oleObject" Target="../embeddings/oleObject993.bin"/><Relationship Id="rId1" Type="http://schemas.openxmlformats.org/officeDocument/2006/relationships/slideLayout" Target="../slideLayouts/slideLayout95.xml"/><Relationship Id="rId5" Type="http://schemas.openxmlformats.org/officeDocument/2006/relationships/image" Target="../media/image1356.wmf"/><Relationship Id="rId4" Type="http://schemas.openxmlformats.org/officeDocument/2006/relationships/oleObject" Target="../embeddings/oleObject994.bin"/></Relationships>
</file>

<file path=ppt/slides/_rels/slide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7.wmf"/><Relationship Id="rId2" Type="http://schemas.openxmlformats.org/officeDocument/2006/relationships/oleObject" Target="../embeddings/oleObject995.bin"/><Relationship Id="rId1" Type="http://schemas.openxmlformats.org/officeDocument/2006/relationships/slideLayout" Target="../slideLayouts/slideLayout95.xml"/></Relationships>
</file>

<file path=ppt/slides/_rels/slide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8.wmf"/><Relationship Id="rId2" Type="http://schemas.openxmlformats.org/officeDocument/2006/relationships/oleObject" Target="../embeddings/oleObject996.bin"/><Relationship Id="rId1" Type="http://schemas.openxmlformats.org/officeDocument/2006/relationships/slideLayout" Target="../slideLayouts/slideLayout95.xml"/></Relationships>
</file>

<file path=ppt/slides/_rels/slide4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0.wmf"/><Relationship Id="rId13" Type="http://schemas.openxmlformats.org/officeDocument/2006/relationships/oleObject" Target="../embeddings/oleObject1003.bin"/><Relationship Id="rId18" Type="http://schemas.openxmlformats.org/officeDocument/2006/relationships/image" Target="../media/image1365.wmf"/><Relationship Id="rId3" Type="http://schemas.openxmlformats.org/officeDocument/2006/relationships/image" Target="../media/image1301.wmf"/><Relationship Id="rId7" Type="http://schemas.openxmlformats.org/officeDocument/2006/relationships/oleObject" Target="../embeddings/oleObject1000.bin"/><Relationship Id="rId12" Type="http://schemas.openxmlformats.org/officeDocument/2006/relationships/image" Target="../media/image1362.wmf"/><Relationship Id="rId17" Type="http://schemas.openxmlformats.org/officeDocument/2006/relationships/oleObject" Target="../embeddings/oleObject1005.bin"/><Relationship Id="rId2" Type="http://schemas.openxmlformats.org/officeDocument/2006/relationships/oleObject" Target="../embeddings/oleObject997.bin"/><Relationship Id="rId16" Type="http://schemas.openxmlformats.org/officeDocument/2006/relationships/image" Target="../media/image1364.wmf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1359.wmf"/><Relationship Id="rId11" Type="http://schemas.openxmlformats.org/officeDocument/2006/relationships/oleObject" Target="../embeddings/oleObject1002.bin"/><Relationship Id="rId5" Type="http://schemas.openxmlformats.org/officeDocument/2006/relationships/oleObject" Target="../embeddings/oleObject999.bin"/><Relationship Id="rId15" Type="http://schemas.openxmlformats.org/officeDocument/2006/relationships/oleObject" Target="../embeddings/oleObject1004.bin"/><Relationship Id="rId10" Type="http://schemas.openxmlformats.org/officeDocument/2006/relationships/image" Target="../media/image1361.wmf"/><Relationship Id="rId4" Type="http://schemas.openxmlformats.org/officeDocument/2006/relationships/oleObject" Target="../embeddings/oleObject998.bin"/><Relationship Id="rId9" Type="http://schemas.openxmlformats.org/officeDocument/2006/relationships/oleObject" Target="../embeddings/oleObject1001.bin"/><Relationship Id="rId14" Type="http://schemas.openxmlformats.org/officeDocument/2006/relationships/image" Target="../media/image1363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91.png"/></Relationships>
</file>

<file path=ppt/slides/_rels/slide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7.png"/><Relationship Id="rId2" Type="http://schemas.openxmlformats.org/officeDocument/2006/relationships/image" Target="../media/image1366.png"/><Relationship Id="rId1" Type="http://schemas.openxmlformats.org/officeDocument/2006/relationships/slideLayout" Target="../slideLayouts/slideLayout95.xml"/></Relationships>
</file>

<file path=ppt/slides/_rels/slide4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8.jpeg"/><Relationship Id="rId1" Type="http://schemas.openxmlformats.org/officeDocument/2006/relationships/slideLayout" Target="../slideLayouts/slideLayout95.xml"/></Relationships>
</file>

<file path=ppt/slides/_rels/slide4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9.png"/><Relationship Id="rId1" Type="http://schemas.openxmlformats.org/officeDocument/2006/relationships/slideLayout" Target="../slideLayouts/slideLayout95.xml"/></Relationships>
</file>

<file path=ppt/slides/_rels/slide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0.wmf"/><Relationship Id="rId7" Type="http://schemas.openxmlformats.org/officeDocument/2006/relationships/image" Target="../media/image1372.wmf"/><Relationship Id="rId2" Type="http://schemas.openxmlformats.org/officeDocument/2006/relationships/oleObject" Target="../embeddings/oleObject1006.bin"/><Relationship Id="rId1" Type="http://schemas.openxmlformats.org/officeDocument/2006/relationships/slideLayout" Target="../slideLayouts/slideLayout95.xml"/><Relationship Id="rId6" Type="http://schemas.openxmlformats.org/officeDocument/2006/relationships/oleObject" Target="../embeddings/oleObject1008.bin"/><Relationship Id="rId5" Type="http://schemas.openxmlformats.org/officeDocument/2006/relationships/image" Target="../media/image1371.wmf"/><Relationship Id="rId4" Type="http://schemas.openxmlformats.org/officeDocument/2006/relationships/oleObject" Target="../embeddings/oleObject1007.bin"/></Relationships>
</file>

<file path=ppt/slides/_rels/slide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4.png"/><Relationship Id="rId2" Type="http://schemas.openxmlformats.org/officeDocument/2006/relationships/image" Target="../media/image1373.png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1375.png"/></Relationships>
</file>

<file path=ppt/slides/_rels/slide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6.wmf"/><Relationship Id="rId7" Type="http://schemas.openxmlformats.org/officeDocument/2006/relationships/image" Target="../media/image1378.wmf"/><Relationship Id="rId2" Type="http://schemas.openxmlformats.org/officeDocument/2006/relationships/oleObject" Target="../embeddings/oleObject1009.bin"/><Relationship Id="rId1" Type="http://schemas.openxmlformats.org/officeDocument/2006/relationships/slideLayout" Target="../slideLayouts/slideLayout95.xml"/><Relationship Id="rId6" Type="http://schemas.openxmlformats.org/officeDocument/2006/relationships/oleObject" Target="../embeddings/oleObject1011.bin"/><Relationship Id="rId5" Type="http://schemas.openxmlformats.org/officeDocument/2006/relationships/image" Target="../media/image1377.wmf"/><Relationship Id="rId4" Type="http://schemas.openxmlformats.org/officeDocument/2006/relationships/oleObject" Target="../embeddings/oleObject1010.bin"/></Relationships>
</file>

<file path=ppt/slides/_rels/slide48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15.bin"/><Relationship Id="rId13" Type="http://schemas.openxmlformats.org/officeDocument/2006/relationships/oleObject" Target="../embeddings/oleObject1018.bin"/><Relationship Id="rId3" Type="http://schemas.openxmlformats.org/officeDocument/2006/relationships/image" Target="../media/image1379.wmf"/><Relationship Id="rId7" Type="http://schemas.openxmlformats.org/officeDocument/2006/relationships/image" Target="../media/image1381.wmf"/><Relationship Id="rId12" Type="http://schemas.openxmlformats.org/officeDocument/2006/relationships/image" Target="../media/image1383.wmf"/><Relationship Id="rId2" Type="http://schemas.openxmlformats.org/officeDocument/2006/relationships/oleObject" Target="../embeddings/oleObject1012.bin"/><Relationship Id="rId16" Type="http://schemas.openxmlformats.org/officeDocument/2006/relationships/image" Target="../media/image1385.wmf"/><Relationship Id="rId1" Type="http://schemas.openxmlformats.org/officeDocument/2006/relationships/slideLayout" Target="../slideLayouts/slideLayout95.xml"/><Relationship Id="rId6" Type="http://schemas.openxmlformats.org/officeDocument/2006/relationships/oleObject" Target="../embeddings/oleObject1014.bin"/><Relationship Id="rId11" Type="http://schemas.openxmlformats.org/officeDocument/2006/relationships/oleObject" Target="../embeddings/oleObject1017.bin"/><Relationship Id="rId5" Type="http://schemas.openxmlformats.org/officeDocument/2006/relationships/image" Target="../media/image1380.wmf"/><Relationship Id="rId15" Type="http://schemas.openxmlformats.org/officeDocument/2006/relationships/oleObject" Target="../embeddings/oleObject1019.bin"/><Relationship Id="rId10" Type="http://schemas.openxmlformats.org/officeDocument/2006/relationships/image" Target="../media/image1382.wmf"/><Relationship Id="rId4" Type="http://schemas.openxmlformats.org/officeDocument/2006/relationships/oleObject" Target="../embeddings/oleObject1013.bin"/><Relationship Id="rId9" Type="http://schemas.openxmlformats.org/officeDocument/2006/relationships/oleObject" Target="../embeddings/oleObject1016.bin"/><Relationship Id="rId14" Type="http://schemas.openxmlformats.org/officeDocument/2006/relationships/image" Target="../media/image1384.wmf"/></Relationships>
</file>

<file path=ppt/slides/_rels/slide48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23.bin"/><Relationship Id="rId3" Type="http://schemas.openxmlformats.org/officeDocument/2006/relationships/image" Target="../media/image1386.wmf"/><Relationship Id="rId7" Type="http://schemas.openxmlformats.org/officeDocument/2006/relationships/image" Target="../media/image1388.wmf"/><Relationship Id="rId2" Type="http://schemas.openxmlformats.org/officeDocument/2006/relationships/oleObject" Target="../embeddings/oleObject1020.bin"/><Relationship Id="rId1" Type="http://schemas.openxmlformats.org/officeDocument/2006/relationships/slideLayout" Target="../slideLayouts/slideLayout95.xml"/><Relationship Id="rId6" Type="http://schemas.openxmlformats.org/officeDocument/2006/relationships/oleObject" Target="../embeddings/oleObject1022.bin"/><Relationship Id="rId11" Type="http://schemas.openxmlformats.org/officeDocument/2006/relationships/image" Target="../media/image1391.png"/><Relationship Id="rId5" Type="http://schemas.openxmlformats.org/officeDocument/2006/relationships/image" Target="../media/image1387.wmf"/><Relationship Id="rId10" Type="http://schemas.openxmlformats.org/officeDocument/2006/relationships/image" Target="../media/image1390.png"/><Relationship Id="rId4" Type="http://schemas.openxmlformats.org/officeDocument/2006/relationships/oleObject" Target="../embeddings/oleObject1021.bin"/><Relationship Id="rId9" Type="http://schemas.openxmlformats.org/officeDocument/2006/relationships/image" Target="../media/image1389.wmf"/></Relationships>
</file>

<file path=ppt/slides/_rels/slide48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27.bin"/><Relationship Id="rId3" Type="http://schemas.openxmlformats.org/officeDocument/2006/relationships/image" Target="../media/image1392.wmf"/><Relationship Id="rId7" Type="http://schemas.openxmlformats.org/officeDocument/2006/relationships/image" Target="../media/image1394.wmf"/><Relationship Id="rId2" Type="http://schemas.openxmlformats.org/officeDocument/2006/relationships/oleObject" Target="../embeddings/oleObject1024.bin"/><Relationship Id="rId1" Type="http://schemas.openxmlformats.org/officeDocument/2006/relationships/slideLayout" Target="../slideLayouts/slideLayout95.xml"/><Relationship Id="rId6" Type="http://schemas.openxmlformats.org/officeDocument/2006/relationships/oleObject" Target="../embeddings/oleObject1026.bin"/><Relationship Id="rId11" Type="http://schemas.openxmlformats.org/officeDocument/2006/relationships/image" Target="../media/image1396.wmf"/><Relationship Id="rId5" Type="http://schemas.openxmlformats.org/officeDocument/2006/relationships/image" Target="../media/image1393.wmf"/><Relationship Id="rId10" Type="http://schemas.openxmlformats.org/officeDocument/2006/relationships/oleObject" Target="../embeddings/oleObject1028.bin"/><Relationship Id="rId4" Type="http://schemas.openxmlformats.org/officeDocument/2006/relationships/oleObject" Target="../embeddings/oleObject1025.bin"/><Relationship Id="rId9" Type="http://schemas.openxmlformats.org/officeDocument/2006/relationships/image" Target="../media/image1395.wmf"/></Relationships>
</file>

<file path=ppt/slides/_rels/slide48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32.bin"/><Relationship Id="rId13" Type="http://schemas.openxmlformats.org/officeDocument/2006/relationships/image" Target="../media/image1402.wmf"/><Relationship Id="rId3" Type="http://schemas.openxmlformats.org/officeDocument/2006/relationships/image" Target="../media/image1397.wmf"/><Relationship Id="rId7" Type="http://schemas.openxmlformats.org/officeDocument/2006/relationships/image" Target="../media/image1399.wmf"/><Relationship Id="rId12" Type="http://schemas.openxmlformats.org/officeDocument/2006/relationships/oleObject" Target="../embeddings/oleObject1034.bin"/><Relationship Id="rId2" Type="http://schemas.openxmlformats.org/officeDocument/2006/relationships/oleObject" Target="../embeddings/oleObject1029.bin"/><Relationship Id="rId1" Type="http://schemas.openxmlformats.org/officeDocument/2006/relationships/slideLayout" Target="../slideLayouts/slideLayout95.xml"/><Relationship Id="rId6" Type="http://schemas.openxmlformats.org/officeDocument/2006/relationships/oleObject" Target="../embeddings/oleObject1031.bin"/><Relationship Id="rId11" Type="http://schemas.openxmlformats.org/officeDocument/2006/relationships/image" Target="../media/image1401.wmf"/><Relationship Id="rId5" Type="http://schemas.openxmlformats.org/officeDocument/2006/relationships/image" Target="../media/image1398.wmf"/><Relationship Id="rId10" Type="http://schemas.openxmlformats.org/officeDocument/2006/relationships/oleObject" Target="../embeddings/oleObject1033.bin"/><Relationship Id="rId4" Type="http://schemas.openxmlformats.org/officeDocument/2006/relationships/oleObject" Target="../embeddings/oleObject1030.bin"/><Relationship Id="rId9" Type="http://schemas.openxmlformats.org/officeDocument/2006/relationships/image" Target="../media/image1400.wmf"/><Relationship Id="rId14" Type="http://schemas.openxmlformats.org/officeDocument/2006/relationships/oleObject" Target="../embeddings/oleObject1035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94.png"/></Relationships>
</file>

<file path=ppt/slides/_rels/slide49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39.bin"/><Relationship Id="rId3" Type="http://schemas.openxmlformats.org/officeDocument/2006/relationships/image" Target="../media/image1403.wmf"/><Relationship Id="rId7" Type="http://schemas.openxmlformats.org/officeDocument/2006/relationships/image" Target="../media/image1405.wmf"/><Relationship Id="rId2" Type="http://schemas.openxmlformats.org/officeDocument/2006/relationships/oleObject" Target="../embeddings/oleObject1036.bin"/><Relationship Id="rId1" Type="http://schemas.openxmlformats.org/officeDocument/2006/relationships/slideLayout" Target="../slideLayouts/slideLayout95.xml"/><Relationship Id="rId6" Type="http://schemas.openxmlformats.org/officeDocument/2006/relationships/oleObject" Target="../embeddings/oleObject1038.bin"/><Relationship Id="rId5" Type="http://schemas.openxmlformats.org/officeDocument/2006/relationships/image" Target="../media/image1404.wmf"/><Relationship Id="rId4" Type="http://schemas.openxmlformats.org/officeDocument/2006/relationships/oleObject" Target="../embeddings/oleObject1037.bin"/><Relationship Id="rId9" Type="http://schemas.openxmlformats.org/officeDocument/2006/relationships/image" Target="../media/image1406.wmf"/></Relationships>
</file>

<file path=ppt/slides/_rels/slide49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43.bin"/><Relationship Id="rId13" Type="http://schemas.openxmlformats.org/officeDocument/2006/relationships/image" Target="../media/image1412.wmf"/><Relationship Id="rId3" Type="http://schemas.openxmlformats.org/officeDocument/2006/relationships/image" Target="../media/image1407.wmf"/><Relationship Id="rId7" Type="http://schemas.openxmlformats.org/officeDocument/2006/relationships/image" Target="../media/image1409.wmf"/><Relationship Id="rId12" Type="http://schemas.openxmlformats.org/officeDocument/2006/relationships/oleObject" Target="../embeddings/oleObject1045.bin"/><Relationship Id="rId2" Type="http://schemas.openxmlformats.org/officeDocument/2006/relationships/oleObject" Target="../embeddings/oleObject1040.bin"/><Relationship Id="rId1" Type="http://schemas.openxmlformats.org/officeDocument/2006/relationships/slideLayout" Target="../slideLayouts/slideLayout95.xml"/><Relationship Id="rId6" Type="http://schemas.openxmlformats.org/officeDocument/2006/relationships/oleObject" Target="../embeddings/oleObject1042.bin"/><Relationship Id="rId11" Type="http://schemas.openxmlformats.org/officeDocument/2006/relationships/image" Target="../media/image1411.wmf"/><Relationship Id="rId5" Type="http://schemas.openxmlformats.org/officeDocument/2006/relationships/image" Target="../media/image1408.wmf"/><Relationship Id="rId10" Type="http://schemas.openxmlformats.org/officeDocument/2006/relationships/oleObject" Target="../embeddings/oleObject1044.bin"/><Relationship Id="rId4" Type="http://schemas.openxmlformats.org/officeDocument/2006/relationships/oleObject" Target="../embeddings/oleObject1041.bin"/><Relationship Id="rId9" Type="http://schemas.openxmlformats.org/officeDocument/2006/relationships/image" Target="../media/image1410.wmf"/></Relationships>
</file>

<file path=ppt/slides/_rels/slide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3.wmf"/><Relationship Id="rId7" Type="http://schemas.openxmlformats.org/officeDocument/2006/relationships/image" Target="../media/image1415.wmf"/><Relationship Id="rId2" Type="http://schemas.openxmlformats.org/officeDocument/2006/relationships/oleObject" Target="../embeddings/oleObject1046.bin"/><Relationship Id="rId1" Type="http://schemas.openxmlformats.org/officeDocument/2006/relationships/slideLayout" Target="../slideLayouts/slideLayout95.xml"/><Relationship Id="rId6" Type="http://schemas.openxmlformats.org/officeDocument/2006/relationships/oleObject" Target="../embeddings/oleObject1048.bin"/><Relationship Id="rId5" Type="http://schemas.openxmlformats.org/officeDocument/2006/relationships/image" Target="../media/image1414.wmf"/><Relationship Id="rId4" Type="http://schemas.openxmlformats.org/officeDocument/2006/relationships/oleObject" Target="../embeddings/oleObject1047.bin"/></Relationships>
</file>

<file path=ppt/slides/_rels/slide49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52.bin"/><Relationship Id="rId3" Type="http://schemas.openxmlformats.org/officeDocument/2006/relationships/image" Target="../media/image1416.wmf"/><Relationship Id="rId7" Type="http://schemas.openxmlformats.org/officeDocument/2006/relationships/image" Target="../media/image1418.wmf"/><Relationship Id="rId2" Type="http://schemas.openxmlformats.org/officeDocument/2006/relationships/oleObject" Target="../embeddings/oleObject1049.bin"/><Relationship Id="rId1" Type="http://schemas.openxmlformats.org/officeDocument/2006/relationships/slideLayout" Target="../slideLayouts/slideLayout95.xml"/><Relationship Id="rId6" Type="http://schemas.openxmlformats.org/officeDocument/2006/relationships/oleObject" Target="../embeddings/oleObject1051.bin"/><Relationship Id="rId11" Type="http://schemas.openxmlformats.org/officeDocument/2006/relationships/image" Target="../media/image1420.wmf"/><Relationship Id="rId5" Type="http://schemas.openxmlformats.org/officeDocument/2006/relationships/image" Target="../media/image1417.wmf"/><Relationship Id="rId10" Type="http://schemas.openxmlformats.org/officeDocument/2006/relationships/oleObject" Target="../embeddings/oleObject1053.bin"/><Relationship Id="rId4" Type="http://schemas.openxmlformats.org/officeDocument/2006/relationships/oleObject" Target="../embeddings/oleObject1050.bin"/><Relationship Id="rId9" Type="http://schemas.openxmlformats.org/officeDocument/2006/relationships/image" Target="../media/image1419.wmf"/></Relationships>
</file>

<file path=ppt/slides/_rels/slide49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57.bin"/><Relationship Id="rId3" Type="http://schemas.openxmlformats.org/officeDocument/2006/relationships/image" Target="../media/image1421.wmf"/><Relationship Id="rId7" Type="http://schemas.openxmlformats.org/officeDocument/2006/relationships/image" Target="../media/image1423.wmf"/><Relationship Id="rId2" Type="http://schemas.openxmlformats.org/officeDocument/2006/relationships/oleObject" Target="../embeddings/oleObject1054.bin"/><Relationship Id="rId1" Type="http://schemas.openxmlformats.org/officeDocument/2006/relationships/slideLayout" Target="../slideLayouts/slideLayout95.xml"/><Relationship Id="rId6" Type="http://schemas.openxmlformats.org/officeDocument/2006/relationships/oleObject" Target="../embeddings/oleObject1056.bin"/><Relationship Id="rId5" Type="http://schemas.openxmlformats.org/officeDocument/2006/relationships/image" Target="../media/image1422.wmf"/><Relationship Id="rId10" Type="http://schemas.openxmlformats.org/officeDocument/2006/relationships/image" Target="../media/image1425.png"/><Relationship Id="rId4" Type="http://schemas.openxmlformats.org/officeDocument/2006/relationships/oleObject" Target="../embeddings/oleObject1055.bin"/><Relationship Id="rId9" Type="http://schemas.openxmlformats.org/officeDocument/2006/relationships/image" Target="../media/image1424.wmf"/></Relationships>
</file>

<file path=ppt/slides/_rels/slide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6.wmf"/><Relationship Id="rId2" Type="http://schemas.openxmlformats.org/officeDocument/2006/relationships/oleObject" Target="../embeddings/oleObject1058.bin"/><Relationship Id="rId1" Type="http://schemas.openxmlformats.org/officeDocument/2006/relationships/slideLayout" Target="../slideLayouts/slideLayout95.xml"/></Relationships>
</file>

<file path=ppt/slides/_rels/slide49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62.bin"/><Relationship Id="rId13" Type="http://schemas.openxmlformats.org/officeDocument/2006/relationships/image" Target="../media/image1431.wmf"/><Relationship Id="rId3" Type="http://schemas.openxmlformats.org/officeDocument/2006/relationships/image" Target="../media/image1427.wmf"/><Relationship Id="rId7" Type="http://schemas.openxmlformats.org/officeDocument/2006/relationships/image" Target="../media/image1429.wmf"/><Relationship Id="rId12" Type="http://schemas.openxmlformats.org/officeDocument/2006/relationships/oleObject" Target="../embeddings/oleObject1064.bin"/><Relationship Id="rId2" Type="http://schemas.openxmlformats.org/officeDocument/2006/relationships/oleObject" Target="../embeddings/oleObject1059.bin"/><Relationship Id="rId1" Type="http://schemas.openxmlformats.org/officeDocument/2006/relationships/slideLayout" Target="../slideLayouts/slideLayout95.xml"/><Relationship Id="rId6" Type="http://schemas.openxmlformats.org/officeDocument/2006/relationships/oleObject" Target="../embeddings/oleObject1061.bin"/><Relationship Id="rId11" Type="http://schemas.openxmlformats.org/officeDocument/2006/relationships/image" Target="../media/image1402.wmf"/><Relationship Id="rId5" Type="http://schemas.openxmlformats.org/officeDocument/2006/relationships/image" Target="../media/image1428.wmf"/><Relationship Id="rId15" Type="http://schemas.openxmlformats.org/officeDocument/2006/relationships/image" Target="../media/image1432.wmf"/><Relationship Id="rId10" Type="http://schemas.openxmlformats.org/officeDocument/2006/relationships/oleObject" Target="../embeddings/oleObject1063.bin"/><Relationship Id="rId4" Type="http://schemas.openxmlformats.org/officeDocument/2006/relationships/oleObject" Target="../embeddings/oleObject1060.bin"/><Relationship Id="rId9" Type="http://schemas.openxmlformats.org/officeDocument/2006/relationships/image" Target="../media/image1430.wmf"/><Relationship Id="rId14" Type="http://schemas.openxmlformats.org/officeDocument/2006/relationships/oleObject" Target="../embeddings/oleObject1065.bin"/></Relationships>
</file>

<file path=ppt/slides/_rels/slide49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69.bin"/><Relationship Id="rId3" Type="http://schemas.openxmlformats.org/officeDocument/2006/relationships/image" Target="../media/image1433.wmf"/><Relationship Id="rId7" Type="http://schemas.openxmlformats.org/officeDocument/2006/relationships/image" Target="../media/image1435.wmf"/><Relationship Id="rId2" Type="http://schemas.openxmlformats.org/officeDocument/2006/relationships/oleObject" Target="../embeddings/oleObject1066.bin"/><Relationship Id="rId1" Type="http://schemas.openxmlformats.org/officeDocument/2006/relationships/slideLayout" Target="../slideLayouts/slideLayout95.xml"/><Relationship Id="rId6" Type="http://schemas.openxmlformats.org/officeDocument/2006/relationships/oleObject" Target="../embeddings/oleObject1068.bin"/><Relationship Id="rId11" Type="http://schemas.openxmlformats.org/officeDocument/2006/relationships/image" Target="../media/image1437.wmf"/><Relationship Id="rId5" Type="http://schemas.openxmlformats.org/officeDocument/2006/relationships/image" Target="../media/image1434.wmf"/><Relationship Id="rId10" Type="http://schemas.openxmlformats.org/officeDocument/2006/relationships/oleObject" Target="../embeddings/oleObject1070.bin"/><Relationship Id="rId4" Type="http://schemas.openxmlformats.org/officeDocument/2006/relationships/oleObject" Target="../embeddings/oleObject1067.bin"/><Relationship Id="rId9" Type="http://schemas.openxmlformats.org/officeDocument/2006/relationships/image" Target="../media/image1436.wmf"/></Relationships>
</file>

<file path=ppt/slides/_rels/slide4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8.png"/><Relationship Id="rId1" Type="http://schemas.openxmlformats.org/officeDocument/2006/relationships/slideLayout" Target="../slideLayouts/slideLayout95.xml"/></Relationships>
</file>

<file path=ppt/slides/_rels/slide49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74.bin"/><Relationship Id="rId3" Type="http://schemas.openxmlformats.org/officeDocument/2006/relationships/image" Target="../media/image1439.wmf"/><Relationship Id="rId7" Type="http://schemas.openxmlformats.org/officeDocument/2006/relationships/image" Target="../media/image1441.wmf"/><Relationship Id="rId2" Type="http://schemas.openxmlformats.org/officeDocument/2006/relationships/oleObject" Target="../embeddings/oleObject1071.bin"/><Relationship Id="rId1" Type="http://schemas.openxmlformats.org/officeDocument/2006/relationships/slideLayout" Target="../slideLayouts/slideLayout95.xml"/><Relationship Id="rId6" Type="http://schemas.openxmlformats.org/officeDocument/2006/relationships/oleObject" Target="../embeddings/oleObject1073.bin"/><Relationship Id="rId11" Type="http://schemas.openxmlformats.org/officeDocument/2006/relationships/image" Target="../media/image1443.wmf"/><Relationship Id="rId5" Type="http://schemas.openxmlformats.org/officeDocument/2006/relationships/image" Target="../media/image1440.wmf"/><Relationship Id="rId10" Type="http://schemas.openxmlformats.org/officeDocument/2006/relationships/oleObject" Target="../embeddings/oleObject1075.bin"/><Relationship Id="rId4" Type="http://schemas.openxmlformats.org/officeDocument/2006/relationships/oleObject" Target="../embeddings/oleObject1072.bin"/><Relationship Id="rId9" Type="http://schemas.openxmlformats.org/officeDocument/2006/relationships/image" Target="../media/image1442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7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0.xml"/></Relationships>
</file>

<file path=ppt/slides/_rels/slide50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79.bin"/><Relationship Id="rId13" Type="http://schemas.openxmlformats.org/officeDocument/2006/relationships/image" Target="../media/image1449.wmf"/><Relationship Id="rId18" Type="http://schemas.openxmlformats.org/officeDocument/2006/relationships/image" Target="../media/image1452.png"/><Relationship Id="rId3" Type="http://schemas.openxmlformats.org/officeDocument/2006/relationships/image" Target="../media/image1444.wmf"/><Relationship Id="rId7" Type="http://schemas.openxmlformats.org/officeDocument/2006/relationships/image" Target="../media/image1446.wmf"/><Relationship Id="rId12" Type="http://schemas.openxmlformats.org/officeDocument/2006/relationships/oleObject" Target="../embeddings/oleObject1081.bin"/><Relationship Id="rId17" Type="http://schemas.openxmlformats.org/officeDocument/2006/relationships/image" Target="../media/image1451.wmf"/><Relationship Id="rId2" Type="http://schemas.openxmlformats.org/officeDocument/2006/relationships/oleObject" Target="../embeddings/oleObject1076.bin"/><Relationship Id="rId16" Type="http://schemas.openxmlformats.org/officeDocument/2006/relationships/oleObject" Target="../embeddings/oleObject1083.bin"/><Relationship Id="rId1" Type="http://schemas.openxmlformats.org/officeDocument/2006/relationships/slideLayout" Target="../slideLayouts/slideLayout95.xml"/><Relationship Id="rId6" Type="http://schemas.openxmlformats.org/officeDocument/2006/relationships/oleObject" Target="../embeddings/oleObject1078.bin"/><Relationship Id="rId11" Type="http://schemas.openxmlformats.org/officeDocument/2006/relationships/image" Target="../media/image1448.wmf"/><Relationship Id="rId5" Type="http://schemas.openxmlformats.org/officeDocument/2006/relationships/image" Target="../media/image1445.wmf"/><Relationship Id="rId15" Type="http://schemas.openxmlformats.org/officeDocument/2006/relationships/image" Target="../media/image1450.wmf"/><Relationship Id="rId10" Type="http://schemas.openxmlformats.org/officeDocument/2006/relationships/oleObject" Target="../embeddings/oleObject1080.bin"/><Relationship Id="rId19" Type="http://schemas.openxmlformats.org/officeDocument/2006/relationships/image" Target="../media/image1453.png"/><Relationship Id="rId4" Type="http://schemas.openxmlformats.org/officeDocument/2006/relationships/oleObject" Target="../embeddings/oleObject1077.bin"/><Relationship Id="rId9" Type="http://schemas.openxmlformats.org/officeDocument/2006/relationships/image" Target="../media/image1447.wmf"/><Relationship Id="rId14" Type="http://schemas.openxmlformats.org/officeDocument/2006/relationships/oleObject" Target="../embeddings/oleObject1082.bin"/></Relationships>
</file>

<file path=ppt/slides/_rels/slide50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87.bin"/><Relationship Id="rId3" Type="http://schemas.openxmlformats.org/officeDocument/2006/relationships/image" Target="../media/image1454.wmf"/><Relationship Id="rId7" Type="http://schemas.openxmlformats.org/officeDocument/2006/relationships/image" Target="../media/image1456.wmf"/><Relationship Id="rId2" Type="http://schemas.openxmlformats.org/officeDocument/2006/relationships/oleObject" Target="../embeddings/oleObject1084.bin"/><Relationship Id="rId1" Type="http://schemas.openxmlformats.org/officeDocument/2006/relationships/slideLayout" Target="../slideLayouts/slideLayout95.xml"/><Relationship Id="rId6" Type="http://schemas.openxmlformats.org/officeDocument/2006/relationships/oleObject" Target="../embeddings/oleObject1086.bin"/><Relationship Id="rId11" Type="http://schemas.openxmlformats.org/officeDocument/2006/relationships/image" Target="../media/image1458.wmf"/><Relationship Id="rId5" Type="http://schemas.openxmlformats.org/officeDocument/2006/relationships/image" Target="../media/image1455.wmf"/><Relationship Id="rId10" Type="http://schemas.openxmlformats.org/officeDocument/2006/relationships/oleObject" Target="../embeddings/oleObject1088.bin"/><Relationship Id="rId4" Type="http://schemas.openxmlformats.org/officeDocument/2006/relationships/oleObject" Target="../embeddings/oleObject1085.bin"/><Relationship Id="rId9" Type="http://schemas.openxmlformats.org/officeDocument/2006/relationships/image" Target="../media/image1457.wmf"/></Relationships>
</file>

<file path=ppt/slides/_rels/slide50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92.bin"/><Relationship Id="rId3" Type="http://schemas.openxmlformats.org/officeDocument/2006/relationships/image" Target="../media/image1459.wmf"/><Relationship Id="rId7" Type="http://schemas.openxmlformats.org/officeDocument/2006/relationships/image" Target="../media/image1461.wmf"/><Relationship Id="rId12" Type="http://schemas.openxmlformats.org/officeDocument/2006/relationships/image" Target="../media/image1464.png"/><Relationship Id="rId2" Type="http://schemas.openxmlformats.org/officeDocument/2006/relationships/oleObject" Target="../embeddings/oleObject1089.bin"/><Relationship Id="rId1" Type="http://schemas.openxmlformats.org/officeDocument/2006/relationships/slideLayout" Target="../slideLayouts/slideLayout95.xml"/><Relationship Id="rId6" Type="http://schemas.openxmlformats.org/officeDocument/2006/relationships/oleObject" Target="../embeddings/oleObject1091.bin"/><Relationship Id="rId11" Type="http://schemas.openxmlformats.org/officeDocument/2006/relationships/image" Target="../media/image1463.wmf"/><Relationship Id="rId5" Type="http://schemas.openxmlformats.org/officeDocument/2006/relationships/image" Target="../media/image1460.wmf"/><Relationship Id="rId10" Type="http://schemas.openxmlformats.org/officeDocument/2006/relationships/oleObject" Target="../embeddings/oleObject1093.bin"/><Relationship Id="rId4" Type="http://schemas.openxmlformats.org/officeDocument/2006/relationships/oleObject" Target="../embeddings/oleObject1090.bin"/><Relationship Id="rId9" Type="http://schemas.openxmlformats.org/officeDocument/2006/relationships/image" Target="../media/image1462.wmf"/></Relationships>
</file>

<file path=ppt/slides/_rels/slide50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97.bin"/><Relationship Id="rId13" Type="http://schemas.openxmlformats.org/officeDocument/2006/relationships/image" Target="../media/image1470.wmf"/><Relationship Id="rId3" Type="http://schemas.openxmlformats.org/officeDocument/2006/relationships/image" Target="../media/image1465.wmf"/><Relationship Id="rId7" Type="http://schemas.openxmlformats.org/officeDocument/2006/relationships/image" Target="../media/image1467.wmf"/><Relationship Id="rId12" Type="http://schemas.openxmlformats.org/officeDocument/2006/relationships/oleObject" Target="../embeddings/oleObject1099.bin"/><Relationship Id="rId2" Type="http://schemas.openxmlformats.org/officeDocument/2006/relationships/oleObject" Target="../embeddings/oleObject1094.bin"/><Relationship Id="rId1" Type="http://schemas.openxmlformats.org/officeDocument/2006/relationships/slideLayout" Target="../slideLayouts/slideLayout95.xml"/><Relationship Id="rId6" Type="http://schemas.openxmlformats.org/officeDocument/2006/relationships/oleObject" Target="../embeddings/oleObject1096.bin"/><Relationship Id="rId11" Type="http://schemas.openxmlformats.org/officeDocument/2006/relationships/image" Target="../media/image1469.wmf"/><Relationship Id="rId5" Type="http://schemas.openxmlformats.org/officeDocument/2006/relationships/image" Target="../media/image1466.wmf"/><Relationship Id="rId15" Type="http://schemas.openxmlformats.org/officeDocument/2006/relationships/image" Target="../media/image1471.wmf"/><Relationship Id="rId10" Type="http://schemas.openxmlformats.org/officeDocument/2006/relationships/oleObject" Target="../embeddings/oleObject1098.bin"/><Relationship Id="rId4" Type="http://schemas.openxmlformats.org/officeDocument/2006/relationships/oleObject" Target="../embeddings/oleObject1095.bin"/><Relationship Id="rId9" Type="http://schemas.openxmlformats.org/officeDocument/2006/relationships/image" Target="../media/image1468.wmf"/><Relationship Id="rId14" Type="http://schemas.openxmlformats.org/officeDocument/2006/relationships/oleObject" Target="../embeddings/oleObject1100.bin"/></Relationships>
</file>

<file path=ppt/slides/_rels/slide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2.wmf"/><Relationship Id="rId7" Type="http://schemas.openxmlformats.org/officeDocument/2006/relationships/image" Target="../media/image1474.wmf"/><Relationship Id="rId2" Type="http://schemas.openxmlformats.org/officeDocument/2006/relationships/oleObject" Target="../embeddings/oleObject1101.bin"/><Relationship Id="rId1" Type="http://schemas.openxmlformats.org/officeDocument/2006/relationships/slideLayout" Target="../slideLayouts/slideLayout95.xml"/><Relationship Id="rId6" Type="http://schemas.openxmlformats.org/officeDocument/2006/relationships/oleObject" Target="../embeddings/oleObject1103.bin"/><Relationship Id="rId5" Type="http://schemas.openxmlformats.org/officeDocument/2006/relationships/image" Target="../media/image1473.wmf"/><Relationship Id="rId4" Type="http://schemas.openxmlformats.org/officeDocument/2006/relationships/oleObject" Target="../embeddings/oleObject1102.bin"/></Relationships>
</file>

<file path=ppt/slides/_rels/slide50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07.bin"/><Relationship Id="rId3" Type="http://schemas.openxmlformats.org/officeDocument/2006/relationships/image" Target="../media/image1475.wmf"/><Relationship Id="rId7" Type="http://schemas.openxmlformats.org/officeDocument/2006/relationships/image" Target="../media/image1477.wmf"/><Relationship Id="rId2" Type="http://schemas.openxmlformats.org/officeDocument/2006/relationships/oleObject" Target="../embeddings/oleObject1104.bin"/><Relationship Id="rId1" Type="http://schemas.openxmlformats.org/officeDocument/2006/relationships/slideLayout" Target="../slideLayouts/slideLayout95.xml"/><Relationship Id="rId6" Type="http://schemas.openxmlformats.org/officeDocument/2006/relationships/oleObject" Target="../embeddings/oleObject1106.bin"/><Relationship Id="rId5" Type="http://schemas.openxmlformats.org/officeDocument/2006/relationships/image" Target="../media/image1476.wmf"/><Relationship Id="rId4" Type="http://schemas.openxmlformats.org/officeDocument/2006/relationships/oleObject" Target="../embeddings/oleObject1105.bin"/></Relationships>
</file>

<file path=ppt/slides/_rels/slide50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11.bin"/><Relationship Id="rId3" Type="http://schemas.openxmlformats.org/officeDocument/2006/relationships/image" Target="../media/image1478.wmf"/><Relationship Id="rId7" Type="http://schemas.openxmlformats.org/officeDocument/2006/relationships/image" Target="../media/image1480.wmf"/><Relationship Id="rId2" Type="http://schemas.openxmlformats.org/officeDocument/2006/relationships/oleObject" Target="../embeddings/oleObject1108.bin"/><Relationship Id="rId1" Type="http://schemas.openxmlformats.org/officeDocument/2006/relationships/slideLayout" Target="../slideLayouts/slideLayout95.xml"/><Relationship Id="rId6" Type="http://schemas.openxmlformats.org/officeDocument/2006/relationships/oleObject" Target="../embeddings/oleObject1110.bin"/><Relationship Id="rId11" Type="http://schemas.openxmlformats.org/officeDocument/2006/relationships/oleObject" Target="../embeddings/oleObject1113.bin"/><Relationship Id="rId5" Type="http://schemas.openxmlformats.org/officeDocument/2006/relationships/image" Target="../media/image1479.wmf"/><Relationship Id="rId10" Type="http://schemas.openxmlformats.org/officeDocument/2006/relationships/image" Target="../media/image1481.wmf"/><Relationship Id="rId4" Type="http://schemas.openxmlformats.org/officeDocument/2006/relationships/oleObject" Target="../embeddings/oleObject1109.bin"/><Relationship Id="rId9" Type="http://schemas.openxmlformats.org/officeDocument/2006/relationships/oleObject" Target="../embeddings/oleObject1112.bin"/></Relationships>
</file>

<file path=ppt/slides/_rels/slide50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17.bin"/><Relationship Id="rId13" Type="http://schemas.openxmlformats.org/officeDocument/2006/relationships/image" Target="../media/image1487.wmf"/><Relationship Id="rId18" Type="http://schemas.openxmlformats.org/officeDocument/2006/relationships/oleObject" Target="../embeddings/oleObject1122.bin"/><Relationship Id="rId3" Type="http://schemas.openxmlformats.org/officeDocument/2006/relationships/image" Target="../media/image1482.wmf"/><Relationship Id="rId21" Type="http://schemas.openxmlformats.org/officeDocument/2006/relationships/image" Target="../media/image1491.wmf"/><Relationship Id="rId7" Type="http://schemas.openxmlformats.org/officeDocument/2006/relationships/image" Target="../media/image1484.wmf"/><Relationship Id="rId12" Type="http://schemas.openxmlformats.org/officeDocument/2006/relationships/oleObject" Target="../embeddings/oleObject1119.bin"/><Relationship Id="rId17" Type="http://schemas.openxmlformats.org/officeDocument/2006/relationships/image" Target="../media/image1489.wmf"/><Relationship Id="rId2" Type="http://schemas.openxmlformats.org/officeDocument/2006/relationships/oleObject" Target="../embeddings/oleObject1114.bin"/><Relationship Id="rId16" Type="http://schemas.openxmlformats.org/officeDocument/2006/relationships/oleObject" Target="../embeddings/oleObject1121.bin"/><Relationship Id="rId20" Type="http://schemas.openxmlformats.org/officeDocument/2006/relationships/oleObject" Target="../embeddings/oleObject1123.bin"/><Relationship Id="rId1" Type="http://schemas.openxmlformats.org/officeDocument/2006/relationships/slideLayout" Target="../slideLayouts/slideLayout95.xml"/><Relationship Id="rId6" Type="http://schemas.openxmlformats.org/officeDocument/2006/relationships/oleObject" Target="../embeddings/oleObject1116.bin"/><Relationship Id="rId11" Type="http://schemas.openxmlformats.org/officeDocument/2006/relationships/image" Target="../media/image1486.wmf"/><Relationship Id="rId5" Type="http://schemas.openxmlformats.org/officeDocument/2006/relationships/image" Target="../media/image1483.wmf"/><Relationship Id="rId15" Type="http://schemas.openxmlformats.org/officeDocument/2006/relationships/image" Target="../media/image1488.wmf"/><Relationship Id="rId10" Type="http://schemas.openxmlformats.org/officeDocument/2006/relationships/oleObject" Target="../embeddings/oleObject1118.bin"/><Relationship Id="rId19" Type="http://schemas.openxmlformats.org/officeDocument/2006/relationships/image" Target="../media/image1490.wmf"/><Relationship Id="rId4" Type="http://schemas.openxmlformats.org/officeDocument/2006/relationships/oleObject" Target="../embeddings/oleObject1115.bin"/><Relationship Id="rId9" Type="http://schemas.openxmlformats.org/officeDocument/2006/relationships/image" Target="../media/image1485.wmf"/><Relationship Id="rId14" Type="http://schemas.openxmlformats.org/officeDocument/2006/relationships/oleObject" Target="../embeddings/oleObject1120.bin"/></Relationships>
</file>

<file path=ppt/slides/_rels/slide50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27.bin"/><Relationship Id="rId13" Type="http://schemas.openxmlformats.org/officeDocument/2006/relationships/image" Target="../media/image1497.wmf"/><Relationship Id="rId3" Type="http://schemas.openxmlformats.org/officeDocument/2006/relationships/image" Target="../media/image1492.wmf"/><Relationship Id="rId7" Type="http://schemas.openxmlformats.org/officeDocument/2006/relationships/image" Target="../media/image1494.wmf"/><Relationship Id="rId12" Type="http://schemas.openxmlformats.org/officeDocument/2006/relationships/oleObject" Target="../embeddings/oleObject1129.bin"/><Relationship Id="rId17" Type="http://schemas.openxmlformats.org/officeDocument/2006/relationships/image" Target="../media/image1484.wmf"/><Relationship Id="rId2" Type="http://schemas.openxmlformats.org/officeDocument/2006/relationships/oleObject" Target="../embeddings/oleObject1124.bin"/><Relationship Id="rId16" Type="http://schemas.openxmlformats.org/officeDocument/2006/relationships/oleObject" Target="../embeddings/oleObject1131.bin"/><Relationship Id="rId1" Type="http://schemas.openxmlformats.org/officeDocument/2006/relationships/slideLayout" Target="../slideLayouts/slideLayout95.xml"/><Relationship Id="rId6" Type="http://schemas.openxmlformats.org/officeDocument/2006/relationships/oleObject" Target="../embeddings/oleObject1126.bin"/><Relationship Id="rId11" Type="http://schemas.openxmlformats.org/officeDocument/2006/relationships/image" Target="../media/image1496.wmf"/><Relationship Id="rId5" Type="http://schemas.openxmlformats.org/officeDocument/2006/relationships/image" Target="../media/image1493.wmf"/><Relationship Id="rId15" Type="http://schemas.openxmlformats.org/officeDocument/2006/relationships/image" Target="../media/image1498.wmf"/><Relationship Id="rId10" Type="http://schemas.openxmlformats.org/officeDocument/2006/relationships/oleObject" Target="../embeddings/oleObject1128.bin"/><Relationship Id="rId4" Type="http://schemas.openxmlformats.org/officeDocument/2006/relationships/oleObject" Target="../embeddings/oleObject1125.bin"/><Relationship Id="rId9" Type="http://schemas.openxmlformats.org/officeDocument/2006/relationships/image" Target="../media/image1495.wmf"/><Relationship Id="rId14" Type="http://schemas.openxmlformats.org/officeDocument/2006/relationships/oleObject" Target="../embeddings/oleObject1130.bin"/></Relationships>
</file>

<file path=ppt/slides/_rels/slide5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5.wmf"/><Relationship Id="rId13" Type="http://schemas.openxmlformats.org/officeDocument/2006/relationships/oleObject" Target="../embeddings/oleObject1137.bin"/><Relationship Id="rId3" Type="http://schemas.openxmlformats.org/officeDocument/2006/relationships/oleObject" Target="../embeddings/oleObject1132.bin"/><Relationship Id="rId7" Type="http://schemas.openxmlformats.org/officeDocument/2006/relationships/oleObject" Target="../embeddings/oleObject1134.bin"/><Relationship Id="rId12" Type="http://schemas.openxmlformats.org/officeDocument/2006/relationships/oleObject" Target="../embeddings/oleObject1136.bin"/><Relationship Id="rId2" Type="http://schemas.openxmlformats.org/officeDocument/2006/relationships/image" Target="../media/image1499.png"/><Relationship Id="rId16" Type="http://schemas.openxmlformats.org/officeDocument/2006/relationships/image" Target="../media/image1504.wmf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1501.wmf"/><Relationship Id="rId11" Type="http://schemas.openxmlformats.org/officeDocument/2006/relationships/image" Target="../media/image1492.wmf"/><Relationship Id="rId5" Type="http://schemas.openxmlformats.org/officeDocument/2006/relationships/oleObject" Target="../embeddings/oleObject1133.bin"/><Relationship Id="rId15" Type="http://schemas.openxmlformats.org/officeDocument/2006/relationships/oleObject" Target="../embeddings/oleObject1138.bin"/><Relationship Id="rId10" Type="http://schemas.openxmlformats.org/officeDocument/2006/relationships/oleObject" Target="../embeddings/oleObject1135.bin"/><Relationship Id="rId4" Type="http://schemas.openxmlformats.org/officeDocument/2006/relationships/image" Target="../media/image1500.wmf"/><Relationship Id="rId9" Type="http://schemas.openxmlformats.org/officeDocument/2006/relationships/image" Target="../media/image1502.png"/><Relationship Id="rId14" Type="http://schemas.openxmlformats.org/officeDocument/2006/relationships/image" Target="../media/image1503.w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0.xml"/></Relationships>
</file>

<file path=ppt/slides/_rels/slide5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42.bin"/><Relationship Id="rId3" Type="http://schemas.openxmlformats.org/officeDocument/2006/relationships/image" Target="../media/image1505.wmf"/><Relationship Id="rId7" Type="http://schemas.openxmlformats.org/officeDocument/2006/relationships/image" Target="../media/image1507.wmf"/><Relationship Id="rId2" Type="http://schemas.openxmlformats.org/officeDocument/2006/relationships/oleObject" Target="../embeddings/oleObject1139.bin"/><Relationship Id="rId1" Type="http://schemas.openxmlformats.org/officeDocument/2006/relationships/slideLayout" Target="../slideLayouts/slideLayout95.xml"/><Relationship Id="rId6" Type="http://schemas.openxmlformats.org/officeDocument/2006/relationships/oleObject" Target="../embeddings/oleObject1141.bin"/><Relationship Id="rId11" Type="http://schemas.openxmlformats.org/officeDocument/2006/relationships/image" Target="../media/image1509.wmf"/><Relationship Id="rId5" Type="http://schemas.openxmlformats.org/officeDocument/2006/relationships/image" Target="../media/image1506.wmf"/><Relationship Id="rId10" Type="http://schemas.openxmlformats.org/officeDocument/2006/relationships/oleObject" Target="../embeddings/oleObject1143.bin"/><Relationship Id="rId4" Type="http://schemas.openxmlformats.org/officeDocument/2006/relationships/oleObject" Target="../embeddings/oleObject1140.bin"/><Relationship Id="rId9" Type="http://schemas.openxmlformats.org/officeDocument/2006/relationships/image" Target="../media/image1508.wmf"/></Relationships>
</file>

<file path=ppt/slides/_rels/slide5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47.bin"/><Relationship Id="rId13" Type="http://schemas.openxmlformats.org/officeDocument/2006/relationships/image" Target="../media/image1509.wmf"/><Relationship Id="rId3" Type="http://schemas.openxmlformats.org/officeDocument/2006/relationships/image" Target="../media/image1510.wmf"/><Relationship Id="rId7" Type="http://schemas.openxmlformats.org/officeDocument/2006/relationships/image" Target="../media/image1512.wmf"/><Relationship Id="rId12" Type="http://schemas.openxmlformats.org/officeDocument/2006/relationships/oleObject" Target="../embeddings/oleObject1149.bin"/><Relationship Id="rId2" Type="http://schemas.openxmlformats.org/officeDocument/2006/relationships/oleObject" Target="../embeddings/oleObject1144.bin"/><Relationship Id="rId1" Type="http://schemas.openxmlformats.org/officeDocument/2006/relationships/slideLayout" Target="../slideLayouts/slideLayout95.xml"/><Relationship Id="rId6" Type="http://schemas.openxmlformats.org/officeDocument/2006/relationships/oleObject" Target="../embeddings/oleObject1146.bin"/><Relationship Id="rId11" Type="http://schemas.openxmlformats.org/officeDocument/2006/relationships/image" Target="../media/image1514.wmf"/><Relationship Id="rId5" Type="http://schemas.openxmlformats.org/officeDocument/2006/relationships/image" Target="../media/image1511.wmf"/><Relationship Id="rId10" Type="http://schemas.openxmlformats.org/officeDocument/2006/relationships/oleObject" Target="../embeddings/oleObject1148.bin"/><Relationship Id="rId4" Type="http://schemas.openxmlformats.org/officeDocument/2006/relationships/oleObject" Target="../embeddings/oleObject1145.bin"/><Relationship Id="rId9" Type="http://schemas.openxmlformats.org/officeDocument/2006/relationships/image" Target="../media/image1513.wmf"/></Relationships>
</file>

<file path=ppt/slides/_rels/slide5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53.bin"/><Relationship Id="rId13" Type="http://schemas.openxmlformats.org/officeDocument/2006/relationships/image" Target="../media/image1520.png"/><Relationship Id="rId3" Type="http://schemas.openxmlformats.org/officeDocument/2006/relationships/image" Target="../media/image1515.wmf"/><Relationship Id="rId7" Type="http://schemas.openxmlformats.org/officeDocument/2006/relationships/image" Target="../media/image1517.wmf"/><Relationship Id="rId12" Type="http://schemas.openxmlformats.org/officeDocument/2006/relationships/oleObject" Target="../embeddings/oleObject1155.bin"/><Relationship Id="rId2" Type="http://schemas.openxmlformats.org/officeDocument/2006/relationships/oleObject" Target="../embeddings/oleObject1150.bin"/><Relationship Id="rId1" Type="http://schemas.openxmlformats.org/officeDocument/2006/relationships/slideLayout" Target="../slideLayouts/slideLayout95.xml"/><Relationship Id="rId6" Type="http://schemas.openxmlformats.org/officeDocument/2006/relationships/oleObject" Target="../embeddings/oleObject1152.bin"/><Relationship Id="rId11" Type="http://schemas.openxmlformats.org/officeDocument/2006/relationships/image" Target="../media/image1519.wmf"/><Relationship Id="rId5" Type="http://schemas.openxmlformats.org/officeDocument/2006/relationships/image" Target="../media/image1516.wmf"/><Relationship Id="rId10" Type="http://schemas.openxmlformats.org/officeDocument/2006/relationships/oleObject" Target="../embeddings/oleObject1154.bin"/><Relationship Id="rId4" Type="http://schemas.openxmlformats.org/officeDocument/2006/relationships/oleObject" Target="../embeddings/oleObject1151.bin"/><Relationship Id="rId9" Type="http://schemas.openxmlformats.org/officeDocument/2006/relationships/image" Target="../media/image1518.wmf"/><Relationship Id="rId14" Type="http://schemas.openxmlformats.org/officeDocument/2006/relationships/image" Target="../media/image1521.png"/></Relationships>
</file>

<file path=ppt/slides/_rels/slide5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59.bin"/><Relationship Id="rId13" Type="http://schemas.openxmlformats.org/officeDocument/2006/relationships/image" Target="../media/image1526.wmf"/><Relationship Id="rId3" Type="http://schemas.openxmlformats.org/officeDocument/2006/relationships/image" Target="../media/image1522.wmf"/><Relationship Id="rId7" Type="http://schemas.openxmlformats.org/officeDocument/2006/relationships/image" Target="../media/image1524.wmf"/><Relationship Id="rId12" Type="http://schemas.openxmlformats.org/officeDocument/2006/relationships/oleObject" Target="../embeddings/oleObject1162.bin"/><Relationship Id="rId2" Type="http://schemas.openxmlformats.org/officeDocument/2006/relationships/oleObject" Target="../embeddings/oleObject1156.bin"/><Relationship Id="rId1" Type="http://schemas.openxmlformats.org/officeDocument/2006/relationships/slideLayout" Target="../slideLayouts/slideLayout95.xml"/><Relationship Id="rId6" Type="http://schemas.openxmlformats.org/officeDocument/2006/relationships/oleObject" Target="../embeddings/oleObject1158.bin"/><Relationship Id="rId11" Type="http://schemas.openxmlformats.org/officeDocument/2006/relationships/image" Target="../media/image1525.wmf"/><Relationship Id="rId5" Type="http://schemas.openxmlformats.org/officeDocument/2006/relationships/image" Target="../media/image1523.wmf"/><Relationship Id="rId15" Type="http://schemas.openxmlformats.org/officeDocument/2006/relationships/oleObject" Target="../embeddings/oleObject1164.bin"/><Relationship Id="rId10" Type="http://schemas.openxmlformats.org/officeDocument/2006/relationships/oleObject" Target="../embeddings/oleObject1161.bin"/><Relationship Id="rId4" Type="http://schemas.openxmlformats.org/officeDocument/2006/relationships/oleObject" Target="../embeddings/oleObject1157.bin"/><Relationship Id="rId9" Type="http://schemas.openxmlformats.org/officeDocument/2006/relationships/oleObject" Target="../embeddings/oleObject1160.bin"/><Relationship Id="rId14" Type="http://schemas.openxmlformats.org/officeDocument/2006/relationships/oleObject" Target="../embeddings/oleObject1163.bin"/></Relationships>
</file>

<file path=ppt/slides/_rels/slide5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68.bin"/><Relationship Id="rId13" Type="http://schemas.openxmlformats.org/officeDocument/2006/relationships/image" Target="../media/image1530.wmf"/><Relationship Id="rId18" Type="http://schemas.openxmlformats.org/officeDocument/2006/relationships/oleObject" Target="../embeddings/oleObject1174.bin"/><Relationship Id="rId3" Type="http://schemas.openxmlformats.org/officeDocument/2006/relationships/image" Target="../media/image1522.wmf"/><Relationship Id="rId7" Type="http://schemas.openxmlformats.org/officeDocument/2006/relationships/image" Target="../media/image1527.wmf"/><Relationship Id="rId12" Type="http://schemas.openxmlformats.org/officeDocument/2006/relationships/oleObject" Target="../embeddings/oleObject1170.bin"/><Relationship Id="rId17" Type="http://schemas.openxmlformats.org/officeDocument/2006/relationships/oleObject" Target="../embeddings/oleObject1173.bin"/><Relationship Id="rId2" Type="http://schemas.openxmlformats.org/officeDocument/2006/relationships/oleObject" Target="../embeddings/oleObject1165.bin"/><Relationship Id="rId16" Type="http://schemas.openxmlformats.org/officeDocument/2006/relationships/image" Target="../media/image1531.wmf"/><Relationship Id="rId1" Type="http://schemas.openxmlformats.org/officeDocument/2006/relationships/slideLayout" Target="../slideLayouts/slideLayout95.xml"/><Relationship Id="rId6" Type="http://schemas.openxmlformats.org/officeDocument/2006/relationships/oleObject" Target="../embeddings/oleObject1167.bin"/><Relationship Id="rId11" Type="http://schemas.openxmlformats.org/officeDocument/2006/relationships/image" Target="../media/image1529.wmf"/><Relationship Id="rId5" Type="http://schemas.openxmlformats.org/officeDocument/2006/relationships/image" Target="../media/image1524.wmf"/><Relationship Id="rId15" Type="http://schemas.openxmlformats.org/officeDocument/2006/relationships/oleObject" Target="../embeddings/oleObject1172.bin"/><Relationship Id="rId10" Type="http://schemas.openxmlformats.org/officeDocument/2006/relationships/oleObject" Target="../embeddings/oleObject1169.bin"/><Relationship Id="rId4" Type="http://schemas.openxmlformats.org/officeDocument/2006/relationships/oleObject" Target="../embeddings/oleObject1166.bin"/><Relationship Id="rId9" Type="http://schemas.openxmlformats.org/officeDocument/2006/relationships/image" Target="../media/image1528.wmf"/><Relationship Id="rId14" Type="http://schemas.openxmlformats.org/officeDocument/2006/relationships/oleObject" Target="../embeddings/oleObject1171.bin"/></Relationships>
</file>

<file path=ppt/slides/_rels/slide5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78.bin"/><Relationship Id="rId13" Type="http://schemas.openxmlformats.org/officeDocument/2006/relationships/image" Target="../media/image1536.wmf"/><Relationship Id="rId18" Type="http://schemas.openxmlformats.org/officeDocument/2006/relationships/oleObject" Target="../embeddings/oleObject1183.bin"/><Relationship Id="rId3" Type="http://schemas.openxmlformats.org/officeDocument/2006/relationships/image" Target="../media/image1522.wmf"/><Relationship Id="rId21" Type="http://schemas.openxmlformats.org/officeDocument/2006/relationships/image" Target="../media/image1540.wmf"/><Relationship Id="rId7" Type="http://schemas.openxmlformats.org/officeDocument/2006/relationships/image" Target="../media/image1533.wmf"/><Relationship Id="rId12" Type="http://schemas.openxmlformats.org/officeDocument/2006/relationships/oleObject" Target="../embeddings/oleObject1180.bin"/><Relationship Id="rId17" Type="http://schemas.openxmlformats.org/officeDocument/2006/relationships/image" Target="../media/image1538.wmf"/><Relationship Id="rId25" Type="http://schemas.openxmlformats.org/officeDocument/2006/relationships/oleObject" Target="../embeddings/oleObject1187.bin"/><Relationship Id="rId2" Type="http://schemas.openxmlformats.org/officeDocument/2006/relationships/oleObject" Target="../embeddings/oleObject1175.bin"/><Relationship Id="rId16" Type="http://schemas.openxmlformats.org/officeDocument/2006/relationships/oleObject" Target="../embeddings/oleObject1182.bin"/><Relationship Id="rId20" Type="http://schemas.openxmlformats.org/officeDocument/2006/relationships/oleObject" Target="../embeddings/oleObject1184.bin"/><Relationship Id="rId1" Type="http://schemas.openxmlformats.org/officeDocument/2006/relationships/slideLayout" Target="../slideLayouts/slideLayout95.xml"/><Relationship Id="rId6" Type="http://schemas.openxmlformats.org/officeDocument/2006/relationships/oleObject" Target="../embeddings/oleObject1177.bin"/><Relationship Id="rId11" Type="http://schemas.openxmlformats.org/officeDocument/2006/relationships/image" Target="../media/image1535.wmf"/><Relationship Id="rId24" Type="http://schemas.openxmlformats.org/officeDocument/2006/relationships/image" Target="../media/image1541.wmf"/><Relationship Id="rId5" Type="http://schemas.openxmlformats.org/officeDocument/2006/relationships/image" Target="../media/image1532.wmf"/><Relationship Id="rId15" Type="http://schemas.openxmlformats.org/officeDocument/2006/relationships/image" Target="../media/image1537.wmf"/><Relationship Id="rId23" Type="http://schemas.openxmlformats.org/officeDocument/2006/relationships/oleObject" Target="../embeddings/oleObject1186.bin"/><Relationship Id="rId10" Type="http://schemas.openxmlformats.org/officeDocument/2006/relationships/oleObject" Target="../embeddings/oleObject1179.bin"/><Relationship Id="rId19" Type="http://schemas.openxmlformats.org/officeDocument/2006/relationships/image" Target="../media/image1539.wmf"/><Relationship Id="rId4" Type="http://schemas.openxmlformats.org/officeDocument/2006/relationships/oleObject" Target="../embeddings/oleObject1176.bin"/><Relationship Id="rId9" Type="http://schemas.openxmlformats.org/officeDocument/2006/relationships/image" Target="../media/image1534.wmf"/><Relationship Id="rId14" Type="http://schemas.openxmlformats.org/officeDocument/2006/relationships/oleObject" Target="../embeddings/oleObject1181.bin"/><Relationship Id="rId22" Type="http://schemas.openxmlformats.org/officeDocument/2006/relationships/oleObject" Target="../embeddings/oleObject1185.bin"/></Relationships>
</file>

<file path=ppt/slides/_rels/slide5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91.bin"/><Relationship Id="rId13" Type="http://schemas.openxmlformats.org/officeDocument/2006/relationships/oleObject" Target="../embeddings/oleObject1194.bin"/><Relationship Id="rId18" Type="http://schemas.openxmlformats.org/officeDocument/2006/relationships/oleObject" Target="../embeddings/oleObject1197.bin"/><Relationship Id="rId3" Type="http://schemas.openxmlformats.org/officeDocument/2006/relationships/image" Target="../media/image1542.wmf"/><Relationship Id="rId7" Type="http://schemas.openxmlformats.org/officeDocument/2006/relationships/image" Target="../media/image1544.wmf"/><Relationship Id="rId12" Type="http://schemas.openxmlformats.org/officeDocument/2006/relationships/oleObject" Target="../embeddings/oleObject1193.bin"/><Relationship Id="rId17" Type="http://schemas.openxmlformats.org/officeDocument/2006/relationships/oleObject" Target="../embeddings/oleObject1196.bin"/><Relationship Id="rId2" Type="http://schemas.openxmlformats.org/officeDocument/2006/relationships/oleObject" Target="../embeddings/oleObject1188.bin"/><Relationship Id="rId16" Type="http://schemas.openxmlformats.org/officeDocument/2006/relationships/image" Target="../media/image1547.wmf"/><Relationship Id="rId1" Type="http://schemas.openxmlformats.org/officeDocument/2006/relationships/slideLayout" Target="../slideLayouts/slideLayout95.xml"/><Relationship Id="rId6" Type="http://schemas.openxmlformats.org/officeDocument/2006/relationships/oleObject" Target="../embeddings/oleObject1190.bin"/><Relationship Id="rId11" Type="http://schemas.openxmlformats.org/officeDocument/2006/relationships/image" Target="../media/image1545.wmf"/><Relationship Id="rId5" Type="http://schemas.openxmlformats.org/officeDocument/2006/relationships/image" Target="../media/image1543.wmf"/><Relationship Id="rId15" Type="http://schemas.openxmlformats.org/officeDocument/2006/relationships/oleObject" Target="../embeddings/oleObject1195.bin"/><Relationship Id="rId10" Type="http://schemas.openxmlformats.org/officeDocument/2006/relationships/oleObject" Target="../embeddings/oleObject1192.bin"/><Relationship Id="rId4" Type="http://schemas.openxmlformats.org/officeDocument/2006/relationships/oleObject" Target="../embeddings/oleObject1189.bin"/><Relationship Id="rId9" Type="http://schemas.openxmlformats.org/officeDocument/2006/relationships/image" Target="../media/image1524.wmf"/><Relationship Id="rId14" Type="http://schemas.openxmlformats.org/officeDocument/2006/relationships/image" Target="../media/image1546.wmf"/></Relationships>
</file>

<file path=ppt/slides/_rels/slide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4.wmf"/><Relationship Id="rId7" Type="http://schemas.openxmlformats.org/officeDocument/2006/relationships/image" Target="../media/image1549.wmf"/><Relationship Id="rId2" Type="http://schemas.openxmlformats.org/officeDocument/2006/relationships/oleObject" Target="../embeddings/oleObject1198.bin"/><Relationship Id="rId1" Type="http://schemas.openxmlformats.org/officeDocument/2006/relationships/slideLayout" Target="../slideLayouts/slideLayout95.xml"/><Relationship Id="rId6" Type="http://schemas.openxmlformats.org/officeDocument/2006/relationships/oleObject" Target="../embeddings/oleObject1200.bin"/><Relationship Id="rId5" Type="http://schemas.openxmlformats.org/officeDocument/2006/relationships/image" Target="../media/image1548.wmf"/><Relationship Id="rId4" Type="http://schemas.openxmlformats.org/officeDocument/2006/relationships/oleObject" Target="../embeddings/oleObject1199.bin"/></Relationships>
</file>

<file path=ppt/slides/_rels/slide5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1.png"/><Relationship Id="rId2" Type="http://schemas.openxmlformats.org/officeDocument/2006/relationships/image" Target="../media/image1550.png"/><Relationship Id="rId1" Type="http://schemas.openxmlformats.org/officeDocument/2006/relationships/slideLayout" Target="../slideLayouts/slideLayout95.xml"/></Relationships>
</file>

<file path=ppt/slides/_rels/slide5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04.bin"/><Relationship Id="rId3" Type="http://schemas.openxmlformats.org/officeDocument/2006/relationships/image" Target="../media/image1552.wmf"/><Relationship Id="rId7" Type="http://schemas.openxmlformats.org/officeDocument/2006/relationships/image" Target="../media/image1554.wmf"/><Relationship Id="rId2" Type="http://schemas.openxmlformats.org/officeDocument/2006/relationships/oleObject" Target="../embeddings/oleObject1201.bin"/><Relationship Id="rId1" Type="http://schemas.openxmlformats.org/officeDocument/2006/relationships/slideLayout" Target="../slideLayouts/slideLayout95.xml"/><Relationship Id="rId6" Type="http://schemas.openxmlformats.org/officeDocument/2006/relationships/oleObject" Target="../embeddings/oleObject1203.bin"/><Relationship Id="rId5" Type="http://schemas.openxmlformats.org/officeDocument/2006/relationships/image" Target="../media/image1553.wmf"/><Relationship Id="rId4" Type="http://schemas.openxmlformats.org/officeDocument/2006/relationships/oleObject" Target="../embeddings/oleObject1202.bin"/><Relationship Id="rId9" Type="http://schemas.openxmlformats.org/officeDocument/2006/relationships/image" Target="../media/image1555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00.png"/></Relationships>
</file>

<file path=ppt/slides/_rels/slide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7.png"/><Relationship Id="rId2" Type="http://schemas.openxmlformats.org/officeDocument/2006/relationships/image" Target="../media/image1556.png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1560.png"/><Relationship Id="rId5" Type="http://schemas.openxmlformats.org/officeDocument/2006/relationships/image" Target="../media/image1559.png"/><Relationship Id="rId4" Type="http://schemas.openxmlformats.org/officeDocument/2006/relationships/image" Target="../media/image1558.png"/></Relationships>
</file>

<file path=ppt/slides/_rels/slide5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3.wmf"/><Relationship Id="rId3" Type="http://schemas.openxmlformats.org/officeDocument/2006/relationships/image" Target="../media/image1561.wmf"/><Relationship Id="rId7" Type="http://schemas.openxmlformats.org/officeDocument/2006/relationships/oleObject" Target="../embeddings/oleObject1208.bin"/><Relationship Id="rId2" Type="http://schemas.openxmlformats.org/officeDocument/2006/relationships/oleObject" Target="../embeddings/oleObject1205.bin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1562.wmf"/><Relationship Id="rId5" Type="http://schemas.openxmlformats.org/officeDocument/2006/relationships/oleObject" Target="../embeddings/oleObject1207.bin"/><Relationship Id="rId4" Type="http://schemas.openxmlformats.org/officeDocument/2006/relationships/oleObject" Target="../embeddings/oleObject1206.bin"/><Relationship Id="rId9" Type="http://schemas.openxmlformats.org/officeDocument/2006/relationships/oleObject" Target="../embeddings/oleObject1209.bin"/></Relationships>
</file>

<file path=ppt/slides/_rels/slide5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13.bin"/><Relationship Id="rId13" Type="http://schemas.openxmlformats.org/officeDocument/2006/relationships/image" Target="../media/image1569.wmf"/><Relationship Id="rId3" Type="http://schemas.openxmlformats.org/officeDocument/2006/relationships/image" Target="../media/image1564.wmf"/><Relationship Id="rId7" Type="http://schemas.openxmlformats.org/officeDocument/2006/relationships/image" Target="../media/image1566.wmf"/><Relationship Id="rId12" Type="http://schemas.openxmlformats.org/officeDocument/2006/relationships/oleObject" Target="../embeddings/oleObject1215.bin"/><Relationship Id="rId2" Type="http://schemas.openxmlformats.org/officeDocument/2006/relationships/oleObject" Target="../embeddings/oleObject1210.bin"/><Relationship Id="rId1" Type="http://schemas.openxmlformats.org/officeDocument/2006/relationships/slideLayout" Target="../slideLayouts/slideLayout95.xml"/><Relationship Id="rId6" Type="http://schemas.openxmlformats.org/officeDocument/2006/relationships/oleObject" Target="../embeddings/oleObject1212.bin"/><Relationship Id="rId11" Type="http://schemas.openxmlformats.org/officeDocument/2006/relationships/image" Target="../media/image1568.wmf"/><Relationship Id="rId5" Type="http://schemas.openxmlformats.org/officeDocument/2006/relationships/image" Target="../media/image1565.wmf"/><Relationship Id="rId10" Type="http://schemas.openxmlformats.org/officeDocument/2006/relationships/oleObject" Target="../embeddings/oleObject1214.bin"/><Relationship Id="rId4" Type="http://schemas.openxmlformats.org/officeDocument/2006/relationships/oleObject" Target="../embeddings/oleObject1211.bin"/><Relationship Id="rId9" Type="http://schemas.openxmlformats.org/officeDocument/2006/relationships/image" Target="../media/image1567.wmf"/></Relationships>
</file>

<file path=ppt/slides/_rels/slide5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0.wmf"/><Relationship Id="rId7" Type="http://schemas.openxmlformats.org/officeDocument/2006/relationships/image" Target="../media/image1572.wmf"/><Relationship Id="rId2" Type="http://schemas.openxmlformats.org/officeDocument/2006/relationships/oleObject" Target="../embeddings/oleObject1216.bin"/><Relationship Id="rId1" Type="http://schemas.openxmlformats.org/officeDocument/2006/relationships/slideLayout" Target="../slideLayouts/slideLayout95.xml"/><Relationship Id="rId6" Type="http://schemas.openxmlformats.org/officeDocument/2006/relationships/oleObject" Target="../embeddings/oleObject1218.bin"/><Relationship Id="rId5" Type="http://schemas.openxmlformats.org/officeDocument/2006/relationships/image" Target="../media/image1571.wmf"/><Relationship Id="rId4" Type="http://schemas.openxmlformats.org/officeDocument/2006/relationships/oleObject" Target="../embeddings/oleObject1217.bin"/></Relationships>
</file>

<file path=ppt/slides/_rels/slide5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22.bin"/><Relationship Id="rId3" Type="http://schemas.openxmlformats.org/officeDocument/2006/relationships/image" Target="../media/image1572.wmf"/><Relationship Id="rId7" Type="http://schemas.openxmlformats.org/officeDocument/2006/relationships/image" Target="../media/image1574.wmf"/><Relationship Id="rId2" Type="http://schemas.openxmlformats.org/officeDocument/2006/relationships/oleObject" Target="../embeddings/oleObject1219.bin"/><Relationship Id="rId1" Type="http://schemas.openxmlformats.org/officeDocument/2006/relationships/slideLayout" Target="../slideLayouts/slideLayout95.xml"/><Relationship Id="rId6" Type="http://schemas.openxmlformats.org/officeDocument/2006/relationships/oleObject" Target="../embeddings/oleObject1221.bin"/><Relationship Id="rId11" Type="http://schemas.openxmlformats.org/officeDocument/2006/relationships/image" Target="../media/image1576.wmf"/><Relationship Id="rId5" Type="http://schemas.openxmlformats.org/officeDocument/2006/relationships/image" Target="../media/image1573.wmf"/><Relationship Id="rId10" Type="http://schemas.openxmlformats.org/officeDocument/2006/relationships/oleObject" Target="../embeddings/oleObject1223.bin"/><Relationship Id="rId4" Type="http://schemas.openxmlformats.org/officeDocument/2006/relationships/oleObject" Target="../embeddings/oleObject1220.bin"/><Relationship Id="rId9" Type="http://schemas.openxmlformats.org/officeDocument/2006/relationships/image" Target="../media/image1575.wmf"/></Relationships>
</file>

<file path=ppt/slides/_rels/slide5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27.bin"/><Relationship Id="rId3" Type="http://schemas.openxmlformats.org/officeDocument/2006/relationships/image" Target="../media/image1577.wmf"/><Relationship Id="rId7" Type="http://schemas.openxmlformats.org/officeDocument/2006/relationships/image" Target="../media/image1579.wmf"/><Relationship Id="rId12" Type="http://schemas.openxmlformats.org/officeDocument/2006/relationships/oleObject" Target="../embeddings/oleObject1229.bin"/><Relationship Id="rId2" Type="http://schemas.openxmlformats.org/officeDocument/2006/relationships/oleObject" Target="../embeddings/oleObject1224.bin"/><Relationship Id="rId1" Type="http://schemas.openxmlformats.org/officeDocument/2006/relationships/slideLayout" Target="../slideLayouts/slideLayout95.xml"/><Relationship Id="rId6" Type="http://schemas.openxmlformats.org/officeDocument/2006/relationships/oleObject" Target="../embeddings/oleObject1226.bin"/><Relationship Id="rId11" Type="http://schemas.openxmlformats.org/officeDocument/2006/relationships/image" Target="../media/image1581.wmf"/><Relationship Id="rId5" Type="http://schemas.openxmlformats.org/officeDocument/2006/relationships/image" Target="../media/image1578.wmf"/><Relationship Id="rId10" Type="http://schemas.openxmlformats.org/officeDocument/2006/relationships/oleObject" Target="../embeddings/oleObject1228.bin"/><Relationship Id="rId4" Type="http://schemas.openxmlformats.org/officeDocument/2006/relationships/oleObject" Target="../embeddings/oleObject1225.bin"/><Relationship Id="rId9" Type="http://schemas.openxmlformats.org/officeDocument/2006/relationships/image" Target="../media/image1580.wmf"/></Relationships>
</file>

<file path=ppt/slides/_rels/slide5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2.wmf"/><Relationship Id="rId2" Type="http://schemas.openxmlformats.org/officeDocument/2006/relationships/oleObject" Target="../embeddings/oleObject1230.bin"/><Relationship Id="rId1" Type="http://schemas.openxmlformats.org/officeDocument/2006/relationships/slideLayout" Target="../slideLayouts/slideLayout95.xml"/><Relationship Id="rId5" Type="http://schemas.openxmlformats.org/officeDocument/2006/relationships/image" Target="../media/image1583.wmf"/><Relationship Id="rId4" Type="http://schemas.openxmlformats.org/officeDocument/2006/relationships/oleObject" Target="../embeddings/oleObject1231.bin"/></Relationships>
</file>

<file path=ppt/slides/_rels/slide5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6.wmf"/><Relationship Id="rId3" Type="http://schemas.openxmlformats.org/officeDocument/2006/relationships/image" Target="../media/image1584.wmf"/><Relationship Id="rId7" Type="http://schemas.openxmlformats.org/officeDocument/2006/relationships/oleObject" Target="../embeddings/oleObject1235.bin"/><Relationship Id="rId2" Type="http://schemas.openxmlformats.org/officeDocument/2006/relationships/oleObject" Target="../embeddings/oleObject1232.bin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1585.wmf"/><Relationship Id="rId11" Type="http://schemas.openxmlformats.org/officeDocument/2006/relationships/oleObject" Target="../embeddings/oleObject1237.bin"/><Relationship Id="rId5" Type="http://schemas.openxmlformats.org/officeDocument/2006/relationships/oleObject" Target="../embeddings/oleObject1234.bin"/><Relationship Id="rId10" Type="http://schemas.openxmlformats.org/officeDocument/2006/relationships/image" Target="../media/image1587.wmf"/><Relationship Id="rId4" Type="http://schemas.openxmlformats.org/officeDocument/2006/relationships/oleObject" Target="../embeddings/oleObject1233.bin"/><Relationship Id="rId9" Type="http://schemas.openxmlformats.org/officeDocument/2006/relationships/oleObject" Target="../embeddings/oleObject1236.bin"/></Relationships>
</file>

<file path=ppt/slides/_rels/slide5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9.wmf"/><Relationship Id="rId3" Type="http://schemas.openxmlformats.org/officeDocument/2006/relationships/image" Target="../media/image1588.wmf"/><Relationship Id="rId7" Type="http://schemas.openxmlformats.org/officeDocument/2006/relationships/oleObject" Target="../embeddings/oleObject1241.bin"/><Relationship Id="rId12" Type="http://schemas.openxmlformats.org/officeDocument/2006/relationships/oleObject" Target="../embeddings/oleObject1244.bin"/><Relationship Id="rId2" Type="http://schemas.openxmlformats.org/officeDocument/2006/relationships/oleObject" Target="../embeddings/oleObject1238.bin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1584.wmf"/><Relationship Id="rId11" Type="http://schemas.openxmlformats.org/officeDocument/2006/relationships/oleObject" Target="../embeddings/oleObject1243.bin"/><Relationship Id="rId5" Type="http://schemas.openxmlformats.org/officeDocument/2006/relationships/oleObject" Target="../embeddings/oleObject1240.bin"/><Relationship Id="rId10" Type="http://schemas.openxmlformats.org/officeDocument/2006/relationships/image" Target="../media/image1590.wmf"/><Relationship Id="rId4" Type="http://schemas.openxmlformats.org/officeDocument/2006/relationships/oleObject" Target="../embeddings/oleObject1239.bin"/><Relationship Id="rId9" Type="http://schemas.openxmlformats.org/officeDocument/2006/relationships/oleObject" Target="../embeddings/oleObject1242.bin"/></Relationships>
</file>

<file path=ppt/slides/_rels/slide5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49.bin"/><Relationship Id="rId3" Type="http://schemas.openxmlformats.org/officeDocument/2006/relationships/image" Target="../media/image1591.wmf"/><Relationship Id="rId7" Type="http://schemas.openxmlformats.org/officeDocument/2006/relationships/oleObject" Target="../embeddings/oleObject1248.bin"/><Relationship Id="rId2" Type="http://schemas.openxmlformats.org/officeDocument/2006/relationships/oleObject" Target="../embeddings/oleObject1245.bin"/><Relationship Id="rId1" Type="http://schemas.openxmlformats.org/officeDocument/2006/relationships/slideLayout" Target="../slideLayouts/slideLayout95.xml"/><Relationship Id="rId6" Type="http://schemas.openxmlformats.org/officeDocument/2006/relationships/oleObject" Target="../embeddings/oleObject1247.bin"/><Relationship Id="rId11" Type="http://schemas.openxmlformats.org/officeDocument/2006/relationships/image" Target="../media/image1593.wmf"/><Relationship Id="rId5" Type="http://schemas.openxmlformats.org/officeDocument/2006/relationships/image" Target="../media/image1592.wmf"/><Relationship Id="rId10" Type="http://schemas.openxmlformats.org/officeDocument/2006/relationships/oleObject" Target="../embeddings/oleObject1251.bin"/><Relationship Id="rId4" Type="http://schemas.openxmlformats.org/officeDocument/2006/relationships/oleObject" Target="../embeddings/oleObject1246.bin"/><Relationship Id="rId9" Type="http://schemas.openxmlformats.org/officeDocument/2006/relationships/oleObject" Target="../embeddings/oleObject1250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02.png"/></Relationships>
</file>

<file path=ppt/slides/_rels/slide5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4.wmf"/><Relationship Id="rId2" Type="http://schemas.openxmlformats.org/officeDocument/2006/relationships/oleObject" Target="../embeddings/oleObject1252.bin"/><Relationship Id="rId1" Type="http://schemas.openxmlformats.org/officeDocument/2006/relationships/slideLayout" Target="../slideLayouts/slideLayout95.xml"/><Relationship Id="rId4" Type="http://schemas.openxmlformats.org/officeDocument/2006/relationships/oleObject" Target="../embeddings/oleObject1253.bin"/></Relationships>
</file>

<file path=ppt/slides/_rels/slide5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57.bin"/><Relationship Id="rId13" Type="http://schemas.openxmlformats.org/officeDocument/2006/relationships/image" Target="../media/image1598.wmf"/><Relationship Id="rId3" Type="http://schemas.openxmlformats.org/officeDocument/2006/relationships/image" Target="../media/image1594.wmf"/><Relationship Id="rId7" Type="http://schemas.openxmlformats.org/officeDocument/2006/relationships/image" Target="../media/image1561.wmf"/><Relationship Id="rId12" Type="http://schemas.openxmlformats.org/officeDocument/2006/relationships/oleObject" Target="../embeddings/oleObject1259.bin"/><Relationship Id="rId2" Type="http://schemas.openxmlformats.org/officeDocument/2006/relationships/oleObject" Target="../embeddings/oleObject1254.bin"/><Relationship Id="rId1" Type="http://schemas.openxmlformats.org/officeDocument/2006/relationships/slideLayout" Target="../slideLayouts/slideLayout95.xml"/><Relationship Id="rId6" Type="http://schemas.openxmlformats.org/officeDocument/2006/relationships/oleObject" Target="../embeddings/oleObject1256.bin"/><Relationship Id="rId11" Type="http://schemas.openxmlformats.org/officeDocument/2006/relationships/image" Target="../media/image1597.wmf"/><Relationship Id="rId5" Type="http://schemas.openxmlformats.org/officeDocument/2006/relationships/image" Target="../media/image1595.wmf"/><Relationship Id="rId10" Type="http://schemas.openxmlformats.org/officeDocument/2006/relationships/oleObject" Target="../embeddings/oleObject1258.bin"/><Relationship Id="rId4" Type="http://schemas.openxmlformats.org/officeDocument/2006/relationships/oleObject" Target="../embeddings/oleObject1255.bin"/><Relationship Id="rId9" Type="http://schemas.openxmlformats.org/officeDocument/2006/relationships/image" Target="../media/image1596.wmf"/><Relationship Id="rId14" Type="http://schemas.openxmlformats.org/officeDocument/2006/relationships/oleObject" Target="../embeddings/oleObject1260.bin"/></Relationships>
</file>

<file path=ppt/slides/_rels/slide5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64.bin"/><Relationship Id="rId3" Type="http://schemas.openxmlformats.org/officeDocument/2006/relationships/image" Target="../media/image1599.wmf"/><Relationship Id="rId7" Type="http://schemas.openxmlformats.org/officeDocument/2006/relationships/image" Target="../media/image1601.wmf"/><Relationship Id="rId2" Type="http://schemas.openxmlformats.org/officeDocument/2006/relationships/oleObject" Target="../embeddings/oleObject1261.bin"/><Relationship Id="rId1" Type="http://schemas.openxmlformats.org/officeDocument/2006/relationships/slideLayout" Target="../slideLayouts/slideLayout95.xml"/><Relationship Id="rId6" Type="http://schemas.openxmlformats.org/officeDocument/2006/relationships/oleObject" Target="../embeddings/oleObject1263.bin"/><Relationship Id="rId5" Type="http://schemas.openxmlformats.org/officeDocument/2006/relationships/image" Target="../media/image1600.wmf"/><Relationship Id="rId4" Type="http://schemas.openxmlformats.org/officeDocument/2006/relationships/oleObject" Target="../embeddings/oleObject1262.bin"/><Relationship Id="rId9" Type="http://schemas.openxmlformats.org/officeDocument/2006/relationships/image" Target="../media/image1602.png"/></Relationships>
</file>

<file path=ppt/slides/_rels/slide5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4.wmf"/><Relationship Id="rId2" Type="http://schemas.openxmlformats.org/officeDocument/2006/relationships/oleObject" Target="../embeddings/oleObject1265.bin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1603.wmf"/><Relationship Id="rId5" Type="http://schemas.openxmlformats.org/officeDocument/2006/relationships/oleObject" Target="../embeddings/oleObject1267.bin"/><Relationship Id="rId4" Type="http://schemas.openxmlformats.org/officeDocument/2006/relationships/oleObject" Target="../embeddings/oleObject1266.bin"/></Relationships>
</file>

<file path=ppt/slides/_rels/slide5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5.png"/><Relationship Id="rId2" Type="http://schemas.openxmlformats.org/officeDocument/2006/relationships/image" Target="../media/image1604.png"/><Relationship Id="rId1" Type="http://schemas.openxmlformats.org/officeDocument/2006/relationships/slideLayout" Target="../slideLayouts/slideLayout95.xml"/></Relationships>
</file>

<file path=ppt/slides/_rels/slide5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68.bin"/><Relationship Id="rId2" Type="http://schemas.openxmlformats.org/officeDocument/2006/relationships/image" Target="../media/image1606.png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1607.wmf"/></Relationships>
</file>

<file path=ppt/slides/_rels/slide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72.bin"/><Relationship Id="rId3" Type="http://schemas.openxmlformats.org/officeDocument/2006/relationships/image" Target="../media/image1608.wmf"/><Relationship Id="rId7" Type="http://schemas.openxmlformats.org/officeDocument/2006/relationships/image" Target="../media/image1610.wmf"/><Relationship Id="rId2" Type="http://schemas.openxmlformats.org/officeDocument/2006/relationships/oleObject" Target="../embeddings/oleObject1269.bin"/><Relationship Id="rId1" Type="http://schemas.openxmlformats.org/officeDocument/2006/relationships/slideLayout" Target="../slideLayouts/slideLayout106.xml"/><Relationship Id="rId6" Type="http://schemas.openxmlformats.org/officeDocument/2006/relationships/oleObject" Target="../embeddings/oleObject1271.bin"/><Relationship Id="rId11" Type="http://schemas.openxmlformats.org/officeDocument/2006/relationships/image" Target="../media/image1612.wmf"/><Relationship Id="rId5" Type="http://schemas.openxmlformats.org/officeDocument/2006/relationships/image" Target="../media/image1609.wmf"/><Relationship Id="rId10" Type="http://schemas.openxmlformats.org/officeDocument/2006/relationships/oleObject" Target="../embeddings/oleObject1273.bin"/><Relationship Id="rId4" Type="http://schemas.openxmlformats.org/officeDocument/2006/relationships/oleObject" Target="../embeddings/oleObject1270.bin"/><Relationship Id="rId9" Type="http://schemas.openxmlformats.org/officeDocument/2006/relationships/image" Target="../media/image1611.wmf"/></Relationships>
</file>

<file path=ppt/slides/_rels/slide5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3.wmf"/><Relationship Id="rId7" Type="http://schemas.openxmlformats.org/officeDocument/2006/relationships/image" Target="../media/image1615.wmf"/><Relationship Id="rId2" Type="http://schemas.openxmlformats.org/officeDocument/2006/relationships/oleObject" Target="../embeddings/oleObject1274.bin"/><Relationship Id="rId1" Type="http://schemas.openxmlformats.org/officeDocument/2006/relationships/slideLayout" Target="../slideLayouts/slideLayout106.xml"/><Relationship Id="rId6" Type="http://schemas.openxmlformats.org/officeDocument/2006/relationships/oleObject" Target="../embeddings/oleObject1276.bin"/><Relationship Id="rId5" Type="http://schemas.openxmlformats.org/officeDocument/2006/relationships/image" Target="../media/image1614.wmf"/><Relationship Id="rId4" Type="http://schemas.openxmlformats.org/officeDocument/2006/relationships/oleObject" Target="../embeddings/oleObject1275.bin"/></Relationships>
</file>

<file path=ppt/slides/_rels/slide5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78.bin"/><Relationship Id="rId13" Type="http://schemas.openxmlformats.org/officeDocument/2006/relationships/image" Target="../media/image1623.wmf"/><Relationship Id="rId18" Type="http://schemas.openxmlformats.org/officeDocument/2006/relationships/oleObject" Target="../embeddings/oleObject1283.bin"/><Relationship Id="rId3" Type="http://schemas.openxmlformats.org/officeDocument/2006/relationships/image" Target="../media/image1617.png"/><Relationship Id="rId7" Type="http://schemas.openxmlformats.org/officeDocument/2006/relationships/image" Target="../media/image1620.wmf"/><Relationship Id="rId12" Type="http://schemas.openxmlformats.org/officeDocument/2006/relationships/oleObject" Target="../embeddings/oleObject1280.bin"/><Relationship Id="rId17" Type="http://schemas.openxmlformats.org/officeDocument/2006/relationships/image" Target="../media/image1625.wmf"/><Relationship Id="rId2" Type="http://schemas.openxmlformats.org/officeDocument/2006/relationships/image" Target="../media/image1616.png"/><Relationship Id="rId16" Type="http://schemas.openxmlformats.org/officeDocument/2006/relationships/oleObject" Target="../embeddings/oleObject1282.bin"/><Relationship Id="rId1" Type="http://schemas.openxmlformats.org/officeDocument/2006/relationships/slideLayout" Target="../slideLayouts/slideLayout106.xml"/><Relationship Id="rId6" Type="http://schemas.openxmlformats.org/officeDocument/2006/relationships/oleObject" Target="../embeddings/oleObject1277.bin"/><Relationship Id="rId11" Type="http://schemas.openxmlformats.org/officeDocument/2006/relationships/image" Target="../media/image1622.wmf"/><Relationship Id="rId5" Type="http://schemas.openxmlformats.org/officeDocument/2006/relationships/image" Target="../media/image1619.png"/><Relationship Id="rId15" Type="http://schemas.openxmlformats.org/officeDocument/2006/relationships/image" Target="../media/image1624.wmf"/><Relationship Id="rId10" Type="http://schemas.openxmlformats.org/officeDocument/2006/relationships/oleObject" Target="../embeddings/oleObject1279.bin"/><Relationship Id="rId19" Type="http://schemas.openxmlformats.org/officeDocument/2006/relationships/image" Target="../media/image1626.wmf"/><Relationship Id="rId4" Type="http://schemas.openxmlformats.org/officeDocument/2006/relationships/image" Target="../media/image1618.png"/><Relationship Id="rId9" Type="http://schemas.openxmlformats.org/officeDocument/2006/relationships/image" Target="../media/image1621.wmf"/><Relationship Id="rId14" Type="http://schemas.openxmlformats.org/officeDocument/2006/relationships/oleObject" Target="../embeddings/oleObject1281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0.xml"/></Relationships>
</file>

<file path=ppt/slides/_rels/slide5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87.bin"/><Relationship Id="rId13" Type="http://schemas.openxmlformats.org/officeDocument/2006/relationships/image" Target="../media/image1632.wmf"/><Relationship Id="rId18" Type="http://schemas.openxmlformats.org/officeDocument/2006/relationships/oleObject" Target="../embeddings/oleObject1292.bin"/><Relationship Id="rId3" Type="http://schemas.openxmlformats.org/officeDocument/2006/relationships/image" Target="../media/image1627.wmf"/><Relationship Id="rId7" Type="http://schemas.openxmlformats.org/officeDocument/2006/relationships/image" Target="../media/image1629.wmf"/><Relationship Id="rId12" Type="http://schemas.openxmlformats.org/officeDocument/2006/relationships/oleObject" Target="../embeddings/oleObject1289.bin"/><Relationship Id="rId17" Type="http://schemas.openxmlformats.org/officeDocument/2006/relationships/image" Target="../media/image1634.wmf"/><Relationship Id="rId2" Type="http://schemas.openxmlformats.org/officeDocument/2006/relationships/oleObject" Target="../embeddings/oleObject1284.bin"/><Relationship Id="rId16" Type="http://schemas.openxmlformats.org/officeDocument/2006/relationships/oleObject" Target="../embeddings/oleObject1291.bin"/><Relationship Id="rId1" Type="http://schemas.openxmlformats.org/officeDocument/2006/relationships/slideLayout" Target="../slideLayouts/slideLayout106.xml"/><Relationship Id="rId6" Type="http://schemas.openxmlformats.org/officeDocument/2006/relationships/oleObject" Target="../embeddings/oleObject1286.bin"/><Relationship Id="rId11" Type="http://schemas.openxmlformats.org/officeDocument/2006/relationships/image" Target="../media/image1631.wmf"/><Relationship Id="rId5" Type="http://schemas.openxmlformats.org/officeDocument/2006/relationships/image" Target="../media/image1628.wmf"/><Relationship Id="rId15" Type="http://schemas.openxmlformats.org/officeDocument/2006/relationships/image" Target="../media/image1633.wmf"/><Relationship Id="rId10" Type="http://schemas.openxmlformats.org/officeDocument/2006/relationships/oleObject" Target="../embeddings/oleObject1288.bin"/><Relationship Id="rId19" Type="http://schemas.openxmlformats.org/officeDocument/2006/relationships/image" Target="../media/image1635.wmf"/><Relationship Id="rId4" Type="http://schemas.openxmlformats.org/officeDocument/2006/relationships/oleObject" Target="../embeddings/oleObject1285.bin"/><Relationship Id="rId9" Type="http://schemas.openxmlformats.org/officeDocument/2006/relationships/image" Target="../media/image1630.wmf"/><Relationship Id="rId14" Type="http://schemas.openxmlformats.org/officeDocument/2006/relationships/oleObject" Target="../embeddings/oleObject1290.bin"/></Relationships>
</file>

<file path=ppt/slides/_rels/slide5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96.bin"/><Relationship Id="rId3" Type="http://schemas.openxmlformats.org/officeDocument/2006/relationships/image" Target="../media/image1636.wmf"/><Relationship Id="rId7" Type="http://schemas.openxmlformats.org/officeDocument/2006/relationships/image" Target="../media/image1637.wmf"/><Relationship Id="rId12" Type="http://schemas.openxmlformats.org/officeDocument/2006/relationships/image" Target="../media/image1640.wmf"/><Relationship Id="rId2" Type="http://schemas.openxmlformats.org/officeDocument/2006/relationships/oleObject" Target="../embeddings/oleObject1293.bin"/><Relationship Id="rId1" Type="http://schemas.openxmlformats.org/officeDocument/2006/relationships/slideLayout" Target="../slideLayouts/slideLayout106.xml"/><Relationship Id="rId6" Type="http://schemas.openxmlformats.org/officeDocument/2006/relationships/oleObject" Target="../embeddings/oleObject1295.bin"/><Relationship Id="rId11" Type="http://schemas.openxmlformats.org/officeDocument/2006/relationships/oleObject" Target="../embeddings/oleObject1297.bin"/><Relationship Id="rId5" Type="http://schemas.openxmlformats.org/officeDocument/2006/relationships/image" Target="../media/image1632.wmf"/><Relationship Id="rId10" Type="http://schemas.openxmlformats.org/officeDocument/2006/relationships/image" Target="../media/image1639.png"/><Relationship Id="rId4" Type="http://schemas.openxmlformats.org/officeDocument/2006/relationships/oleObject" Target="../embeddings/oleObject1294.bin"/><Relationship Id="rId9" Type="http://schemas.openxmlformats.org/officeDocument/2006/relationships/image" Target="../media/image1638.wmf"/></Relationships>
</file>

<file path=ppt/slides/_rels/slide5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01.bin"/><Relationship Id="rId13" Type="http://schemas.openxmlformats.org/officeDocument/2006/relationships/image" Target="../media/image1646.wmf"/><Relationship Id="rId3" Type="http://schemas.openxmlformats.org/officeDocument/2006/relationships/image" Target="../media/image1641.wmf"/><Relationship Id="rId7" Type="http://schemas.openxmlformats.org/officeDocument/2006/relationships/image" Target="../media/image1643.wmf"/><Relationship Id="rId12" Type="http://schemas.openxmlformats.org/officeDocument/2006/relationships/oleObject" Target="../embeddings/oleObject1303.bin"/><Relationship Id="rId2" Type="http://schemas.openxmlformats.org/officeDocument/2006/relationships/oleObject" Target="../embeddings/oleObject1298.bin"/><Relationship Id="rId1" Type="http://schemas.openxmlformats.org/officeDocument/2006/relationships/slideLayout" Target="../slideLayouts/slideLayout106.xml"/><Relationship Id="rId6" Type="http://schemas.openxmlformats.org/officeDocument/2006/relationships/oleObject" Target="../embeddings/oleObject1300.bin"/><Relationship Id="rId11" Type="http://schemas.openxmlformats.org/officeDocument/2006/relationships/image" Target="../media/image1645.wmf"/><Relationship Id="rId5" Type="http://schemas.openxmlformats.org/officeDocument/2006/relationships/image" Target="../media/image1642.wmf"/><Relationship Id="rId10" Type="http://schemas.openxmlformats.org/officeDocument/2006/relationships/oleObject" Target="../embeddings/oleObject1302.bin"/><Relationship Id="rId4" Type="http://schemas.openxmlformats.org/officeDocument/2006/relationships/oleObject" Target="../embeddings/oleObject1299.bin"/><Relationship Id="rId9" Type="http://schemas.openxmlformats.org/officeDocument/2006/relationships/image" Target="../media/image1644.wmf"/></Relationships>
</file>

<file path=ppt/slides/_rels/slide5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07.bin"/><Relationship Id="rId13" Type="http://schemas.openxmlformats.org/officeDocument/2006/relationships/image" Target="../media/image1652.wmf"/><Relationship Id="rId3" Type="http://schemas.openxmlformats.org/officeDocument/2006/relationships/image" Target="../media/image1647.wmf"/><Relationship Id="rId7" Type="http://schemas.openxmlformats.org/officeDocument/2006/relationships/image" Target="../media/image1649.wmf"/><Relationship Id="rId12" Type="http://schemas.openxmlformats.org/officeDocument/2006/relationships/oleObject" Target="../embeddings/oleObject1309.bin"/><Relationship Id="rId2" Type="http://schemas.openxmlformats.org/officeDocument/2006/relationships/oleObject" Target="../embeddings/oleObject1304.bin"/><Relationship Id="rId1" Type="http://schemas.openxmlformats.org/officeDocument/2006/relationships/slideLayout" Target="../slideLayouts/slideLayout106.xml"/><Relationship Id="rId6" Type="http://schemas.openxmlformats.org/officeDocument/2006/relationships/oleObject" Target="../embeddings/oleObject1306.bin"/><Relationship Id="rId11" Type="http://schemas.openxmlformats.org/officeDocument/2006/relationships/image" Target="../media/image1651.wmf"/><Relationship Id="rId5" Type="http://schemas.openxmlformats.org/officeDocument/2006/relationships/image" Target="../media/image1648.wmf"/><Relationship Id="rId10" Type="http://schemas.openxmlformats.org/officeDocument/2006/relationships/oleObject" Target="../embeddings/oleObject1308.bin"/><Relationship Id="rId4" Type="http://schemas.openxmlformats.org/officeDocument/2006/relationships/oleObject" Target="../embeddings/oleObject1305.bin"/><Relationship Id="rId9" Type="http://schemas.openxmlformats.org/officeDocument/2006/relationships/image" Target="../media/image1650.wmf"/></Relationships>
</file>

<file path=ppt/slides/_rels/slide5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3.wmf"/><Relationship Id="rId7" Type="http://schemas.openxmlformats.org/officeDocument/2006/relationships/image" Target="../media/image1655.wmf"/><Relationship Id="rId2" Type="http://schemas.openxmlformats.org/officeDocument/2006/relationships/oleObject" Target="../embeddings/oleObject1310.bin"/><Relationship Id="rId1" Type="http://schemas.openxmlformats.org/officeDocument/2006/relationships/slideLayout" Target="../slideLayouts/slideLayout106.xml"/><Relationship Id="rId6" Type="http://schemas.openxmlformats.org/officeDocument/2006/relationships/oleObject" Target="../embeddings/oleObject1312.bin"/><Relationship Id="rId5" Type="http://schemas.openxmlformats.org/officeDocument/2006/relationships/image" Target="../media/image1654.wmf"/><Relationship Id="rId4" Type="http://schemas.openxmlformats.org/officeDocument/2006/relationships/oleObject" Target="../embeddings/oleObject1311.bin"/></Relationships>
</file>

<file path=ppt/slides/_rels/slide5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16.bin"/><Relationship Id="rId13" Type="http://schemas.openxmlformats.org/officeDocument/2006/relationships/image" Target="../media/image1661.wmf"/><Relationship Id="rId3" Type="http://schemas.openxmlformats.org/officeDocument/2006/relationships/image" Target="../media/image1656.wmf"/><Relationship Id="rId7" Type="http://schemas.openxmlformats.org/officeDocument/2006/relationships/image" Target="../media/image1658.wmf"/><Relationship Id="rId12" Type="http://schemas.openxmlformats.org/officeDocument/2006/relationships/oleObject" Target="../embeddings/oleObject1318.bin"/><Relationship Id="rId2" Type="http://schemas.openxmlformats.org/officeDocument/2006/relationships/oleObject" Target="../embeddings/oleObject1313.bin"/><Relationship Id="rId1" Type="http://schemas.openxmlformats.org/officeDocument/2006/relationships/slideLayout" Target="../slideLayouts/slideLayout106.xml"/><Relationship Id="rId6" Type="http://schemas.openxmlformats.org/officeDocument/2006/relationships/oleObject" Target="../embeddings/oleObject1315.bin"/><Relationship Id="rId11" Type="http://schemas.openxmlformats.org/officeDocument/2006/relationships/image" Target="../media/image1660.wmf"/><Relationship Id="rId5" Type="http://schemas.openxmlformats.org/officeDocument/2006/relationships/image" Target="../media/image1657.wmf"/><Relationship Id="rId10" Type="http://schemas.openxmlformats.org/officeDocument/2006/relationships/oleObject" Target="../embeddings/oleObject1317.bin"/><Relationship Id="rId4" Type="http://schemas.openxmlformats.org/officeDocument/2006/relationships/oleObject" Target="../embeddings/oleObject1314.bin"/><Relationship Id="rId9" Type="http://schemas.openxmlformats.org/officeDocument/2006/relationships/image" Target="../media/image1659.wmf"/></Relationships>
</file>

<file path=ppt/slides/_rels/slide5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22.bin"/><Relationship Id="rId3" Type="http://schemas.openxmlformats.org/officeDocument/2006/relationships/image" Target="../media/image1662.wmf"/><Relationship Id="rId7" Type="http://schemas.openxmlformats.org/officeDocument/2006/relationships/image" Target="../media/image1664.wmf"/><Relationship Id="rId2" Type="http://schemas.openxmlformats.org/officeDocument/2006/relationships/oleObject" Target="../embeddings/oleObject1319.bin"/><Relationship Id="rId1" Type="http://schemas.openxmlformats.org/officeDocument/2006/relationships/slideLayout" Target="../slideLayouts/slideLayout106.xml"/><Relationship Id="rId6" Type="http://schemas.openxmlformats.org/officeDocument/2006/relationships/oleObject" Target="../embeddings/oleObject1321.bin"/><Relationship Id="rId11" Type="http://schemas.openxmlformats.org/officeDocument/2006/relationships/image" Target="../media/image1666.wmf"/><Relationship Id="rId5" Type="http://schemas.openxmlformats.org/officeDocument/2006/relationships/image" Target="../media/image1663.wmf"/><Relationship Id="rId10" Type="http://schemas.openxmlformats.org/officeDocument/2006/relationships/oleObject" Target="../embeddings/oleObject1323.bin"/><Relationship Id="rId4" Type="http://schemas.openxmlformats.org/officeDocument/2006/relationships/oleObject" Target="../embeddings/oleObject1320.bin"/><Relationship Id="rId9" Type="http://schemas.openxmlformats.org/officeDocument/2006/relationships/image" Target="../media/image1665.wmf"/></Relationships>
</file>

<file path=ppt/slides/_rels/slide5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27.bin"/><Relationship Id="rId3" Type="http://schemas.openxmlformats.org/officeDocument/2006/relationships/image" Target="../media/image1667.wmf"/><Relationship Id="rId7" Type="http://schemas.openxmlformats.org/officeDocument/2006/relationships/image" Target="../media/image1669.wmf"/><Relationship Id="rId12" Type="http://schemas.openxmlformats.org/officeDocument/2006/relationships/image" Target="../media/image1671.wmf"/><Relationship Id="rId2" Type="http://schemas.openxmlformats.org/officeDocument/2006/relationships/oleObject" Target="../embeddings/oleObject1324.bin"/><Relationship Id="rId1" Type="http://schemas.openxmlformats.org/officeDocument/2006/relationships/slideLayout" Target="../slideLayouts/slideLayout106.xml"/><Relationship Id="rId6" Type="http://schemas.openxmlformats.org/officeDocument/2006/relationships/oleObject" Target="../embeddings/oleObject1326.bin"/><Relationship Id="rId11" Type="http://schemas.openxmlformats.org/officeDocument/2006/relationships/oleObject" Target="../embeddings/oleObject1329.bin"/><Relationship Id="rId5" Type="http://schemas.openxmlformats.org/officeDocument/2006/relationships/image" Target="../media/image1668.wmf"/><Relationship Id="rId10" Type="http://schemas.openxmlformats.org/officeDocument/2006/relationships/image" Target="../media/image1670.wmf"/><Relationship Id="rId4" Type="http://schemas.openxmlformats.org/officeDocument/2006/relationships/oleObject" Target="../embeddings/oleObject1325.bin"/><Relationship Id="rId9" Type="http://schemas.openxmlformats.org/officeDocument/2006/relationships/oleObject" Target="../embeddings/oleObject1328.bin"/></Relationships>
</file>

<file path=ppt/slides/_rels/slide5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33.bin"/><Relationship Id="rId13" Type="http://schemas.openxmlformats.org/officeDocument/2006/relationships/image" Target="../media/image1677.wmf"/><Relationship Id="rId18" Type="http://schemas.openxmlformats.org/officeDocument/2006/relationships/oleObject" Target="../embeddings/oleObject1338.bin"/><Relationship Id="rId3" Type="http://schemas.openxmlformats.org/officeDocument/2006/relationships/image" Target="../media/image1672.wmf"/><Relationship Id="rId7" Type="http://schemas.openxmlformats.org/officeDocument/2006/relationships/image" Target="../media/image1674.wmf"/><Relationship Id="rId12" Type="http://schemas.openxmlformats.org/officeDocument/2006/relationships/oleObject" Target="../embeddings/oleObject1335.bin"/><Relationship Id="rId17" Type="http://schemas.openxmlformats.org/officeDocument/2006/relationships/image" Target="../media/image1679.wmf"/><Relationship Id="rId2" Type="http://schemas.openxmlformats.org/officeDocument/2006/relationships/oleObject" Target="../embeddings/oleObject1330.bin"/><Relationship Id="rId16" Type="http://schemas.openxmlformats.org/officeDocument/2006/relationships/oleObject" Target="../embeddings/oleObject1337.bin"/><Relationship Id="rId1" Type="http://schemas.openxmlformats.org/officeDocument/2006/relationships/slideLayout" Target="../slideLayouts/slideLayout106.xml"/><Relationship Id="rId6" Type="http://schemas.openxmlformats.org/officeDocument/2006/relationships/oleObject" Target="../embeddings/oleObject1332.bin"/><Relationship Id="rId11" Type="http://schemas.openxmlformats.org/officeDocument/2006/relationships/image" Target="../media/image1676.wmf"/><Relationship Id="rId5" Type="http://schemas.openxmlformats.org/officeDocument/2006/relationships/image" Target="../media/image1673.wmf"/><Relationship Id="rId15" Type="http://schemas.openxmlformats.org/officeDocument/2006/relationships/image" Target="../media/image1678.wmf"/><Relationship Id="rId10" Type="http://schemas.openxmlformats.org/officeDocument/2006/relationships/oleObject" Target="../embeddings/oleObject1334.bin"/><Relationship Id="rId19" Type="http://schemas.openxmlformats.org/officeDocument/2006/relationships/image" Target="../media/image1680.wmf"/><Relationship Id="rId4" Type="http://schemas.openxmlformats.org/officeDocument/2006/relationships/oleObject" Target="../embeddings/oleObject1331.bin"/><Relationship Id="rId9" Type="http://schemas.openxmlformats.org/officeDocument/2006/relationships/image" Target="../media/image1675.wmf"/><Relationship Id="rId14" Type="http://schemas.openxmlformats.org/officeDocument/2006/relationships/oleObject" Target="../embeddings/oleObject1336.bin"/></Relationships>
</file>

<file path=ppt/slides/_rels/slide5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1.wmf"/><Relationship Id="rId7" Type="http://schemas.openxmlformats.org/officeDocument/2006/relationships/image" Target="../media/image1683.wmf"/><Relationship Id="rId2" Type="http://schemas.openxmlformats.org/officeDocument/2006/relationships/oleObject" Target="../embeddings/oleObject1339.bin"/><Relationship Id="rId1" Type="http://schemas.openxmlformats.org/officeDocument/2006/relationships/slideLayout" Target="../slideLayouts/slideLayout106.xml"/><Relationship Id="rId6" Type="http://schemas.openxmlformats.org/officeDocument/2006/relationships/oleObject" Target="../embeddings/oleObject1341.bin"/><Relationship Id="rId5" Type="http://schemas.openxmlformats.org/officeDocument/2006/relationships/image" Target="../media/image1682.wmf"/><Relationship Id="rId4" Type="http://schemas.openxmlformats.org/officeDocument/2006/relationships/oleObject" Target="../embeddings/oleObject1340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0.xml"/></Relationships>
</file>

<file path=ppt/slides/_rels/slide5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4.png"/><Relationship Id="rId1" Type="http://schemas.openxmlformats.org/officeDocument/2006/relationships/slideLayout" Target="../slideLayouts/slideLayout106.xml"/></Relationships>
</file>

<file path=ppt/slides/_rels/slide5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5.png"/><Relationship Id="rId3" Type="http://schemas.openxmlformats.org/officeDocument/2006/relationships/image" Target="../media/image1685.wmf"/><Relationship Id="rId7" Type="http://schemas.openxmlformats.org/officeDocument/2006/relationships/image" Target="../media/image1687.wmf"/><Relationship Id="rId2" Type="http://schemas.openxmlformats.org/officeDocument/2006/relationships/oleObject" Target="../embeddings/oleObject1342.bin"/><Relationship Id="rId1" Type="http://schemas.openxmlformats.org/officeDocument/2006/relationships/slideLayout" Target="../slideLayouts/slideLayout106.xml"/><Relationship Id="rId6" Type="http://schemas.openxmlformats.org/officeDocument/2006/relationships/oleObject" Target="../embeddings/oleObject1344.bin"/><Relationship Id="rId5" Type="http://schemas.openxmlformats.org/officeDocument/2006/relationships/image" Target="../media/image1686.wmf"/><Relationship Id="rId4" Type="http://schemas.openxmlformats.org/officeDocument/2006/relationships/oleObject" Target="../embeddings/oleObject1343.bin"/></Relationships>
</file>

<file path=ppt/slides/_rels/slide5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0.wmf"/><Relationship Id="rId3" Type="http://schemas.openxmlformats.org/officeDocument/2006/relationships/oleObject" Target="../embeddings/oleObject1345.bin"/><Relationship Id="rId7" Type="http://schemas.openxmlformats.org/officeDocument/2006/relationships/oleObject" Target="../embeddings/oleObject1347.bin"/><Relationship Id="rId2" Type="http://schemas.openxmlformats.org/officeDocument/2006/relationships/image" Target="../media/image1111.gif"/><Relationship Id="rId1" Type="http://schemas.openxmlformats.org/officeDocument/2006/relationships/slideLayout" Target="../slideLayouts/slideLayout106.xml"/><Relationship Id="rId6" Type="http://schemas.openxmlformats.org/officeDocument/2006/relationships/image" Target="../media/image1689.wmf"/><Relationship Id="rId5" Type="http://schemas.openxmlformats.org/officeDocument/2006/relationships/oleObject" Target="../embeddings/oleObject1346.bin"/><Relationship Id="rId4" Type="http://schemas.openxmlformats.org/officeDocument/2006/relationships/image" Target="../media/image1688.wmf"/></Relationships>
</file>

<file path=ppt/slides/_rels/slide5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3.wmf"/><Relationship Id="rId3" Type="http://schemas.openxmlformats.org/officeDocument/2006/relationships/image" Target="../media/image1691.wmf"/><Relationship Id="rId7" Type="http://schemas.openxmlformats.org/officeDocument/2006/relationships/image" Target="../media/image1688.wmf"/><Relationship Id="rId2" Type="http://schemas.openxmlformats.org/officeDocument/2006/relationships/oleObject" Target="../embeddings/oleObject1348.bin"/><Relationship Id="rId1" Type="http://schemas.openxmlformats.org/officeDocument/2006/relationships/slideLayout" Target="../slideLayouts/slideLayout106.xml"/><Relationship Id="rId6" Type="http://schemas.openxmlformats.org/officeDocument/2006/relationships/oleObject" Target="../embeddings/oleObject1350.bin"/><Relationship Id="rId5" Type="http://schemas.openxmlformats.org/officeDocument/2006/relationships/image" Target="../media/image1692.wmf"/><Relationship Id="rId4" Type="http://schemas.openxmlformats.org/officeDocument/2006/relationships/oleObject" Target="../embeddings/oleObject1349.bin"/></Relationships>
</file>

<file path=ppt/slides/_rels/slide5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4.wmf"/><Relationship Id="rId7" Type="http://schemas.openxmlformats.org/officeDocument/2006/relationships/image" Target="../media/image1696.wmf"/><Relationship Id="rId2" Type="http://schemas.openxmlformats.org/officeDocument/2006/relationships/oleObject" Target="../embeddings/oleObject1351.bin"/><Relationship Id="rId1" Type="http://schemas.openxmlformats.org/officeDocument/2006/relationships/slideLayout" Target="../slideLayouts/slideLayout106.xml"/><Relationship Id="rId6" Type="http://schemas.openxmlformats.org/officeDocument/2006/relationships/oleObject" Target="../embeddings/oleObject1353.bin"/><Relationship Id="rId5" Type="http://schemas.openxmlformats.org/officeDocument/2006/relationships/image" Target="../media/image1695.wmf"/><Relationship Id="rId4" Type="http://schemas.openxmlformats.org/officeDocument/2006/relationships/oleObject" Target="../embeddings/oleObject1352.bin"/></Relationships>
</file>

<file path=ppt/slides/_rels/slide5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7.wmf"/><Relationship Id="rId2" Type="http://schemas.openxmlformats.org/officeDocument/2006/relationships/oleObject" Target="../embeddings/oleObject1354.bin"/><Relationship Id="rId1" Type="http://schemas.openxmlformats.org/officeDocument/2006/relationships/slideLayout" Target="../slideLayouts/slideLayout106.xml"/></Relationships>
</file>

<file path=ppt/slides/_rels/slide5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1.wmf"/><Relationship Id="rId3" Type="http://schemas.openxmlformats.org/officeDocument/2006/relationships/oleObject" Target="../embeddings/oleObject1355.bin"/><Relationship Id="rId7" Type="http://schemas.openxmlformats.org/officeDocument/2006/relationships/oleObject" Target="../embeddings/oleObject1357.bin"/><Relationship Id="rId2" Type="http://schemas.openxmlformats.org/officeDocument/2006/relationships/image" Target="../media/image1698.png"/><Relationship Id="rId1" Type="http://schemas.openxmlformats.org/officeDocument/2006/relationships/slideLayout" Target="../slideLayouts/slideLayout106.xml"/><Relationship Id="rId6" Type="http://schemas.openxmlformats.org/officeDocument/2006/relationships/image" Target="../media/image1700.wmf"/><Relationship Id="rId5" Type="http://schemas.openxmlformats.org/officeDocument/2006/relationships/oleObject" Target="../embeddings/oleObject1356.bin"/><Relationship Id="rId4" Type="http://schemas.openxmlformats.org/officeDocument/2006/relationships/image" Target="../media/image1699.wmf"/></Relationships>
</file>

<file path=ppt/slides/_rels/slide5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4.wmf"/><Relationship Id="rId3" Type="http://schemas.openxmlformats.org/officeDocument/2006/relationships/image" Target="../media/image1702.wmf"/><Relationship Id="rId7" Type="http://schemas.openxmlformats.org/officeDocument/2006/relationships/oleObject" Target="../embeddings/oleObject1361.bin"/><Relationship Id="rId2" Type="http://schemas.openxmlformats.org/officeDocument/2006/relationships/oleObject" Target="../embeddings/oleObject1358.bin"/><Relationship Id="rId1" Type="http://schemas.openxmlformats.org/officeDocument/2006/relationships/slideLayout" Target="../slideLayouts/slideLayout106.xml"/><Relationship Id="rId6" Type="http://schemas.openxmlformats.org/officeDocument/2006/relationships/oleObject" Target="../embeddings/oleObject1360.bin"/><Relationship Id="rId5" Type="http://schemas.openxmlformats.org/officeDocument/2006/relationships/image" Target="../media/image1703.wmf"/><Relationship Id="rId4" Type="http://schemas.openxmlformats.org/officeDocument/2006/relationships/oleObject" Target="../embeddings/oleObject1359.bin"/></Relationships>
</file>

<file path=ppt/slides/_rels/slide5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65.bin"/><Relationship Id="rId3" Type="http://schemas.openxmlformats.org/officeDocument/2006/relationships/image" Target="../media/image1705.wmf"/><Relationship Id="rId7" Type="http://schemas.openxmlformats.org/officeDocument/2006/relationships/image" Target="../media/image1707.wmf"/><Relationship Id="rId2" Type="http://schemas.openxmlformats.org/officeDocument/2006/relationships/oleObject" Target="../embeddings/oleObject1362.bin"/><Relationship Id="rId1" Type="http://schemas.openxmlformats.org/officeDocument/2006/relationships/slideLayout" Target="../slideLayouts/slideLayout106.xml"/><Relationship Id="rId6" Type="http://schemas.openxmlformats.org/officeDocument/2006/relationships/oleObject" Target="../embeddings/oleObject1364.bin"/><Relationship Id="rId11" Type="http://schemas.openxmlformats.org/officeDocument/2006/relationships/image" Target="../media/image735.png"/><Relationship Id="rId5" Type="http://schemas.openxmlformats.org/officeDocument/2006/relationships/image" Target="../media/image1706.wmf"/><Relationship Id="rId10" Type="http://schemas.openxmlformats.org/officeDocument/2006/relationships/image" Target="../media/image1709.png"/><Relationship Id="rId4" Type="http://schemas.openxmlformats.org/officeDocument/2006/relationships/oleObject" Target="../embeddings/oleObject1363.bin"/><Relationship Id="rId9" Type="http://schemas.openxmlformats.org/officeDocument/2006/relationships/image" Target="../media/image1708.wmf"/></Relationships>
</file>

<file path=ppt/slides/_rels/slide5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69.bin"/><Relationship Id="rId13" Type="http://schemas.openxmlformats.org/officeDocument/2006/relationships/image" Target="../media/image1715.wmf"/><Relationship Id="rId3" Type="http://schemas.openxmlformats.org/officeDocument/2006/relationships/image" Target="../media/image1710.wmf"/><Relationship Id="rId7" Type="http://schemas.openxmlformats.org/officeDocument/2006/relationships/image" Target="../media/image1712.wmf"/><Relationship Id="rId12" Type="http://schemas.openxmlformats.org/officeDocument/2006/relationships/oleObject" Target="../embeddings/oleObject1371.bin"/><Relationship Id="rId2" Type="http://schemas.openxmlformats.org/officeDocument/2006/relationships/oleObject" Target="../embeddings/oleObject1366.bin"/><Relationship Id="rId1" Type="http://schemas.openxmlformats.org/officeDocument/2006/relationships/slideLayout" Target="../slideLayouts/slideLayout106.xml"/><Relationship Id="rId6" Type="http://schemas.openxmlformats.org/officeDocument/2006/relationships/oleObject" Target="../embeddings/oleObject1368.bin"/><Relationship Id="rId11" Type="http://schemas.openxmlformats.org/officeDocument/2006/relationships/image" Target="../media/image1714.wmf"/><Relationship Id="rId5" Type="http://schemas.openxmlformats.org/officeDocument/2006/relationships/image" Target="../media/image1711.wmf"/><Relationship Id="rId15" Type="http://schemas.openxmlformats.org/officeDocument/2006/relationships/image" Target="../media/image1716.wmf"/><Relationship Id="rId10" Type="http://schemas.openxmlformats.org/officeDocument/2006/relationships/oleObject" Target="../embeddings/oleObject1370.bin"/><Relationship Id="rId4" Type="http://schemas.openxmlformats.org/officeDocument/2006/relationships/oleObject" Target="../embeddings/oleObject1367.bin"/><Relationship Id="rId9" Type="http://schemas.openxmlformats.org/officeDocument/2006/relationships/image" Target="../media/image1713.wmf"/><Relationship Id="rId14" Type="http://schemas.openxmlformats.org/officeDocument/2006/relationships/oleObject" Target="../embeddings/oleObject1372.bin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51.xml"/></Relationships>
</file>

<file path=ppt/slides/_rels/slide5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76.bin"/><Relationship Id="rId3" Type="http://schemas.openxmlformats.org/officeDocument/2006/relationships/image" Target="../media/image1717.wmf"/><Relationship Id="rId7" Type="http://schemas.openxmlformats.org/officeDocument/2006/relationships/image" Target="../media/image1719.wmf"/><Relationship Id="rId12" Type="http://schemas.openxmlformats.org/officeDocument/2006/relationships/oleObject" Target="../embeddings/oleObject1378.bin"/><Relationship Id="rId2" Type="http://schemas.openxmlformats.org/officeDocument/2006/relationships/oleObject" Target="../embeddings/oleObject1373.bin"/><Relationship Id="rId1" Type="http://schemas.openxmlformats.org/officeDocument/2006/relationships/slideLayout" Target="../slideLayouts/slideLayout106.xml"/><Relationship Id="rId6" Type="http://schemas.openxmlformats.org/officeDocument/2006/relationships/oleObject" Target="../embeddings/oleObject1375.bin"/><Relationship Id="rId11" Type="http://schemas.openxmlformats.org/officeDocument/2006/relationships/image" Target="../media/image1721.wmf"/><Relationship Id="rId5" Type="http://schemas.openxmlformats.org/officeDocument/2006/relationships/image" Target="../media/image1718.wmf"/><Relationship Id="rId10" Type="http://schemas.openxmlformats.org/officeDocument/2006/relationships/oleObject" Target="../embeddings/oleObject1377.bin"/><Relationship Id="rId4" Type="http://schemas.openxmlformats.org/officeDocument/2006/relationships/oleObject" Target="../embeddings/oleObject1374.bin"/><Relationship Id="rId9" Type="http://schemas.openxmlformats.org/officeDocument/2006/relationships/image" Target="../media/image1720.wmf"/></Relationships>
</file>

<file path=ppt/slides/_rels/slide5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82.bin"/><Relationship Id="rId3" Type="http://schemas.openxmlformats.org/officeDocument/2006/relationships/image" Target="../media/image1722.wmf"/><Relationship Id="rId7" Type="http://schemas.openxmlformats.org/officeDocument/2006/relationships/image" Target="../media/image1724.wmf"/><Relationship Id="rId12" Type="http://schemas.openxmlformats.org/officeDocument/2006/relationships/oleObject" Target="../embeddings/oleObject1384.bin"/><Relationship Id="rId2" Type="http://schemas.openxmlformats.org/officeDocument/2006/relationships/oleObject" Target="../embeddings/oleObject1379.bin"/><Relationship Id="rId1" Type="http://schemas.openxmlformats.org/officeDocument/2006/relationships/slideLayout" Target="../slideLayouts/slideLayout106.xml"/><Relationship Id="rId6" Type="http://schemas.openxmlformats.org/officeDocument/2006/relationships/oleObject" Target="../embeddings/oleObject1381.bin"/><Relationship Id="rId11" Type="http://schemas.openxmlformats.org/officeDocument/2006/relationships/image" Target="../media/image1726.wmf"/><Relationship Id="rId5" Type="http://schemas.openxmlformats.org/officeDocument/2006/relationships/image" Target="../media/image1723.wmf"/><Relationship Id="rId10" Type="http://schemas.openxmlformats.org/officeDocument/2006/relationships/oleObject" Target="../embeddings/oleObject1383.bin"/><Relationship Id="rId4" Type="http://schemas.openxmlformats.org/officeDocument/2006/relationships/oleObject" Target="../embeddings/oleObject1380.bin"/><Relationship Id="rId9" Type="http://schemas.openxmlformats.org/officeDocument/2006/relationships/image" Target="../media/image1725.wmf"/></Relationships>
</file>

<file path=ppt/slides/_rels/slide5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9.wmf"/><Relationship Id="rId13" Type="http://schemas.openxmlformats.org/officeDocument/2006/relationships/oleObject" Target="../embeddings/oleObject1390.bin"/><Relationship Id="rId18" Type="http://schemas.openxmlformats.org/officeDocument/2006/relationships/oleObject" Target="../embeddings/oleObject1393.bin"/><Relationship Id="rId3" Type="http://schemas.openxmlformats.org/officeDocument/2006/relationships/oleObject" Target="../embeddings/oleObject1385.bin"/><Relationship Id="rId21" Type="http://schemas.openxmlformats.org/officeDocument/2006/relationships/image" Target="../media/image1734.wmf"/><Relationship Id="rId7" Type="http://schemas.openxmlformats.org/officeDocument/2006/relationships/oleObject" Target="../embeddings/oleObject1387.bin"/><Relationship Id="rId12" Type="http://schemas.openxmlformats.org/officeDocument/2006/relationships/image" Target="../media/image1731.wmf"/><Relationship Id="rId17" Type="http://schemas.openxmlformats.org/officeDocument/2006/relationships/oleObject" Target="../embeddings/oleObject1392.bin"/><Relationship Id="rId2" Type="http://schemas.openxmlformats.org/officeDocument/2006/relationships/image" Target="../media/image1046.png"/><Relationship Id="rId16" Type="http://schemas.openxmlformats.org/officeDocument/2006/relationships/image" Target="../media/image1733.wmf"/><Relationship Id="rId20" Type="http://schemas.openxmlformats.org/officeDocument/2006/relationships/oleObject" Target="../embeddings/oleObject1395.bin"/><Relationship Id="rId1" Type="http://schemas.openxmlformats.org/officeDocument/2006/relationships/slideLayout" Target="../slideLayouts/slideLayout106.xml"/><Relationship Id="rId6" Type="http://schemas.openxmlformats.org/officeDocument/2006/relationships/image" Target="../media/image1728.wmf"/><Relationship Id="rId11" Type="http://schemas.openxmlformats.org/officeDocument/2006/relationships/oleObject" Target="../embeddings/oleObject1389.bin"/><Relationship Id="rId5" Type="http://schemas.openxmlformats.org/officeDocument/2006/relationships/oleObject" Target="../embeddings/oleObject1386.bin"/><Relationship Id="rId15" Type="http://schemas.openxmlformats.org/officeDocument/2006/relationships/oleObject" Target="../embeddings/oleObject1391.bin"/><Relationship Id="rId10" Type="http://schemas.openxmlformats.org/officeDocument/2006/relationships/image" Target="../media/image1730.wmf"/><Relationship Id="rId19" Type="http://schemas.openxmlformats.org/officeDocument/2006/relationships/oleObject" Target="../embeddings/oleObject1394.bin"/><Relationship Id="rId4" Type="http://schemas.openxmlformats.org/officeDocument/2006/relationships/image" Target="../media/image1727.wmf"/><Relationship Id="rId9" Type="http://schemas.openxmlformats.org/officeDocument/2006/relationships/oleObject" Target="../embeddings/oleObject1388.bin"/><Relationship Id="rId14" Type="http://schemas.openxmlformats.org/officeDocument/2006/relationships/image" Target="../media/image1732.wmf"/></Relationships>
</file>

<file path=ppt/slides/_rels/slide5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99.bin"/><Relationship Id="rId13" Type="http://schemas.openxmlformats.org/officeDocument/2006/relationships/image" Target="../media/image1740.wmf"/><Relationship Id="rId18" Type="http://schemas.openxmlformats.org/officeDocument/2006/relationships/oleObject" Target="../embeddings/oleObject1404.bin"/><Relationship Id="rId3" Type="http://schemas.openxmlformats.org/officeDocument/2006/relationships/image" Target="../media/image1735.wmf"/><Relationship Id="rId21" Type="http://schemas.openxmlformats.org/officeDocument/2006/relationships/image" Target="../media/image1744.wmf"/><Relationship Id="rId7" Type="http://schemas.openxmlformats.org/officeDocument/2006/relationships/image" Target="../media/image1737.wmf"/><Relationship Id="rId12" Type="http://schemas.openxmlformats.org/officeDocument/2006/relationships/oleObject" Target="../embeddings/oleObject1401.bin"/><Relationship Id="rId17" Type="http://schemas.openxmlformats.org/officeDocument/2006/relationships/image" Target="../media/image1742.wmf"/><Relationship Id="rId2" Type="http://schemas.openxmlformats.org/officeDocument/2006/relationships/oleObject" Target="../embeddings/oleObject1396.bin"/><Relationship Id="rId16" Type="http://schemas.openxmlformats.org/officeDocument/2006/relationships/oleObject" Target="../embeddings/oleObject1403.bin"/><Relationship Id="rId20" Type="http://schemas.openxmlformats.org/officeDocument/2006/relationships/oleObject" Target="../embeddings/oleObject1405.bin"/><Relationship Id="rId1" Type="http://schemas.openxmlformats.org/officeDocument/2006/relationships/slideLayout" Target="../slideLayouts/slideLayout106.xml"/><Relationship Id="rId6" Type="http://schemas.openxmlformats.org/officeDocument/2006/relationships/oleObject" Target="../embeddings/oleObject1398.bin"/><Relationship Id="rId11" Type="http://schemas.openxmlformats.org/officeDocument/2006/relationships/image" Target="../media/image1739.wmf"/><Relationship Id="rId5" Type="http://schemas.openxmlformats.org/officeDocument/2006/relationships/image" Target="../media/image1736.wmf"/><Relationship Id="rId15" Type="http://schemas.openxmlformats.org/officeDocument/2006/relationships/image" Target="../media/image1741.wmf"/><Relationship Id="rId10" Type="http://schemas.openxmlformats.org/officeDocument/2006/relationships/oleObject" Target="../embeddings/oleObject1400.bin"/><Relationship Id="rId19" Type="http://schemas.openxmlformats.org/officeDocument/2006/relationships/image" Target="../media/image1743.wmf"/><Relationship Id="rId4" Type="http://schemas.openxmlformats.org/officeDocument/2006/relationships/oleObject" Target="../embeddings/oleObject1397.bin"/><Relationship Id="rId9" Type="http://schemas.openxmlformats.org/officeDocument/2006/relationships/image" Target="../media/image1738.wmf"/><Relationship Id="rId14" Type="http://schemas.openxmlformats.org/officeDocument/2006/relationships/oleObject" Target="../embeddings/oleObject1402.bin"/></Relationships>
</file>

<file path=ppt/slides/_rels/slide5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5.png"/><Relationship Id="rId1" Type="http://schemas.openxmlformats.org/officeDocument/2006/relationships/slideLayout" Target="../slideLayouts/slideLayout106.xml"/></Relationships>
</file>

<file path=ppt/slides/_rels/slide56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09.bin"/><Relationship Id="rId13" Type="http://schemas.openxmlformats.org/officeDocument/2006/relationships/oleObject" Target="../embeddings/oleObject1412.bin"/><Relationship Id="rId18" Type="http://schemas.openxmlformats.org/officeDocument/2006/relationships/oleObject" Target="../embeddings/oleObject1415.bin"/><Relationship Id="rId3" Type="http://schemas.openxmlformats.org/officeDocument/2006/relationships/image" Target="../media/image1746.wmf"/><Relationship Id="rId7" Type="http://schemas.openxmlformats.org/officeDocument/2006/relationships/image" Target="../media/image1748.wmf"/><Relationship Id="rId12" Type="http://schemas.openxmlformats.org/officeDocument/2006/relationships/oleObject" Target="../embeddings/oleObject1411.bin"/><Relationship Id="rId17" Type="http://schemas.openxmlformats.org/officeDocument/2006/relationships/image" Target="../media/image1752.wmf"/><Relationship Id="rId2" Type="http://schemas.openxmlformats.org/officeDocument/2006/relationships/oleObject" Target="../embeddings/oleObject1406.bin"/><Relationship Id="rId16" Type="http://schemas.openxmlformats.org/officeDocument/2006/relationships/oleObject" Target="../embeddings/oleObject1414.bin"/><Relationship Id="rId1" Type="http://schemas.openxmlformats.org/officeDocument/2006/relationships/slideLayout" Target="../slideLayouts/slideLayout106.xml"/><Relationship Id="rId6" Type="http://schemas.openxmlformats.org/officeDocument/2006/relationships/oleObject" Target="../embeddings/oleObject1408.bin"/><Relationship Id="rId11" Type="http://schemas.openxmlformats.org/officeDocument/2006/relationships/image" Target="../media/image1750.wmf"/><Relationship Id="rId5" Type="http://schemas.openxmlformats.org/officeDocument/2006/relationships/image" Target="../media/image1747.wmf"/><Relationship Id="rId15" Type="http://schemas.openxmlformats.org/officeDocument/2006/relationships/image" Target="../media/image1751.wmf"/><Relationship Id="rId10" Type="http://schemas.openxmlformats.org/officeDocument/2006/relationships/oleObject" Target="../embeddings/oleObject1410.bin"/><Relationship Id="rId19" Type="http://schemas.openxmlformats.org/officeDocument/2006/relationships/image" Target="../media/image1753.wmf"/><Relationship Id="rId4" Type="http://schemas.openxmlformats.org/officeDocument/2006/relationships/oleObject" Target="../embeddings/oleObject1407.bin"/><Relationship Id="rId9" Type="http://schemas.openxmlformats.org/officeDocument/2006/relationships/image" Target="../media/image1749.wmf"/><Relationship Id="rId14" Type="http://schemas.openxmlformats.org/officeDocument/2006/relationships/oleObject" Target="../embeddings/oleObject1413.bin"/></Relationships>
</file>

<file path=ppt/slides/_rels/slide5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19.bin"/><Relationship Id="rId13" Type="http://schemas.openxmlformats.org/officeDocument/2006/relationships/image" Target="../media/image1759.wmf"/><Relationship Id="rId18" Type="http://schemas.openxmlformats.org/officeDocument/2006/relationships/oleObject" Target="../embeddings/oleObject1424.bin"/><Relationship Id="rId26" Type="http://schemas.openxmlformats.org/officeDocument/2006/relationships/image" Target="../media/image1763.wmf"/><Relationship Id="rId3" Type="http://schemas.openxmlformats.org/officeDocument/2006/relationships/image" Target="../media/image1754.wmf"/><Relationship Id="rId21" Type="http://schemas.openxmlformats.org/officeDocument/2006/relationships/oleObject" Target="../embeddings/oleObject1427.bin"/><Relationship Id="rId7" Type="http://schemas.openxmlformats.org/officeDocument/2006/relationships/image" Target="../media/image1756.wmf"/><Relationship Id="rId12" Type="http://schemas.openxmlformats.org/officeDocument/2006/relationships/oleObject" Target="../embeddings/oleObject1421.bin"/><Relationship Id="rId17" Type="http://schemas.openxmlformats.org/officeDocument/2006/relationships/image" Target="../media/image1761.wmf"/><Relationship Id="rId25" Type="http://schemas.openxmlformats.org/officeDocument/2006/relationships/oleObject" Target="../embeddings/oleObject1430.bin"/><Relationship Id="rId2" Type="http://schemas.openxmlformats.org/officeDocument/2006/relationships/oleObject" Target="../embeddings/oleObject1416.bin"/><Relationship Id="rId16" Type="http://schemas.openxmlformats.org/officeDocument/2006/relationships/oleObject" Target="../embeddings/oleObject1423.bin"/><Relationship Id="rId20" Type="http://schemas.openxmlformats.org/officeDocument/2006/relationships/oleObject" Target="../embeddings/oleObject1426.bin"/><Relationship Id="rId29" Type="http://schemas.openxmlformats.org/officeDocument/2006/relationships/oleObject" Target="../embeddings/oleObject1432.bin"/><Relationship Id="rId1" Type="http://schemas.openxmlformats.org/officeDocument/2006/relationships/slideLayout" Target="../slideLayouts/slideLayout106.xml"/><Relationship Id="rId6" Type="http://schemas.openxmlformats.org/officeDocument/2006/relationships/oleObject" Target="../embeddings/oleObject1418.bin"/><Relationship Id="rId11" Type="http://schemas.openxmlformats.org/officeDocument/2006/relationships/image" Target="../media/image1758.wmf"/><Relationship Id="rId24" Type="http://schemas.openxmlformats.org/officeDocument/2006/relationships/oleObject" Target="../embeddings/oleObject1429.bin"/><Relationship Id="rId5" Type="http://schemas.openxmlformats.org/officeDocument/2006/relationships/image" Target="../media/image1755.wmf"/><Relationship Id="rId15" Type="http://schemas.openxmlformats.org/officeDocument/2006/relationships/image" Target="../media/image1760.wmf"/><Relationship Id="rId23" Type="http://schemas.openxmlformats.org/officeDocument/2006/relationships/image" Target="../media/image1762.wmf"/><Relationship Id="rId28" Type="http://schemas.openxmlformats.org/officeDocument/2006/relationships/image" Target="../media/image1764.wmf"/><Relationship Id="rId10" Type="http://schemas.openxmlformats.org/officeDocument/2006/relationships/oleObject" Target="../embeddings/oleObject1420.bin"/><Relationship Id="rId19" Type="http://schemas.openxmlformats.org/officeDocument/2006/relationships/oleObject" Target="../embeddings/oleObject1425.bin"/><Relationship Id="rId4" Type="http://schemas.openxmlformats.org/officeDocument/2006/relationships/oleObject" Target="../embeddings/oleObject1417.bin"/><Relationship Id="rId9" Type="http://schemas.openxmlformats.org/officeDocument/2006/relationships/image" Target="../media/image1757.wmf"/><Relationship Id="rId14" Type="http://schemas.openxmlformats.org/officeDocument/2006/relationships/oleObject" Target="../embeddings/oleObject1422.bin"/><Relationship Id="rId22" Type="http://schemas.openxmlformats.org/officeDocument/2006/relationships/oleObject" Target="../embeddings/oleObject1428.bin"/><Relationship Id="rId27" Type="http://schemas.openxmlformats.org/officeDocument/2006/relationships/oleObject" Target="../embeddings/oleObject1431.bin"/><Relationship Id="rId30" Type="http://schemas.openxmlformats.org/officeDocument/2006/relationships/oleObject" Target="../embeddings/oleObject1433.bin"/></Relationships>
</file>

<file path=ppt/slides/_rels/slide5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34.bin"/><Relationship Id="rId2" Type="http://schemas.openxmlformats.org/officeDocument/2006/relationships/image" Target="../media/image818.png"/><Relationship Id="rId1" Type="http://schemas.openxmlformats.org/officeDocument/2006/relationships/slideLayout" Target="../slideLayouts/slideLayout106.xml"/><Relationship Id="rId6" Type="http://schemas.openxmlformats.org/officeDocument/2006/relationships/image" Target="../media/image1766.wmf"/><Relationship Id="rId5" Type="http://schemas.openxmlformats.org/officeDocument/2006/relationships/oleObject" Target="../embeddings/oleObject1435.bin"/><Relationship Id="rId4" Type="http://schemas.openxmlformats.org/officeDocument/2006/relationships/image" Target="../media/image1765.wmf"/></Relationships>
</file>

<file path=ppt/slides/_rels/slide5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7.wmf"/><Relationship Id="rId7" Type="http://schemas.openxmlformats.org/officeDocument/2006/relationships/image" Target="../media/image1766.wmf"/><Relationship Id="rId2" Type="http://schemas.openxmlformats.org/officeDocument/2006/relationships/oleObject" Target="../embeddings/oleObject1436.bin"/><Relationship Id="rId1" Type="http://schemas.openxmlformats.org/officeDocument/2006/relationships/slideLayout" Target="../slideLayouts/slideLayout106.xml"/><Relationship Id="rId6" Type="http://schemas.openxmlformats.org/officeDocument/2006/relationships/oleObject" Target="../embeddings/oleObject1438.bin"/><Relationship Id="rId5" Type="http://schemas.openxmlformats.org/officeDocument/2006/relationships/image" Target="../media/image1768.wmf"/><Relationship Id="rId4" Type="http://schemas.openxmlformats.org/officeDocument/2006/relationships/oleObject" Target="../embeddings/oleObject1437.bin"/></Relationships>
</file>

<file path=ppt/slides/_rels/slide5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9.wmf"/><Relationship Id="rId7" Type="http://schemas.openxmlformats.org/officeDocument/2006/relationships/image" Target="../media/image1771.wmf"/><Relationship Id="rId2" Type="http://schemas.openxmlformats.org/officeDocument/2006/relationships/oleObject" Target="../embeddings/oleObject1439.bin"/><Relationship Id="rId1" Type="http://schemas.openxmlformats.org/officeDocument/2006/relationships/slideLayout" Target="../slideLayouts/slideLayout106.xml"/><Relationship Id="rId6" Type="http://schemas.openxmlformats.org/officeDocument/2006/relationships/oleObject" Target="../embeddings/oleObject1441.bin"/><Relationship Id="rId5" Type="http://schemas.openxmlformats.org/officeDocument/2006/relationships/image" Target="../media/image1770.wmf"/><Relationship Id="rId4" Type="http://schemas.openxmlformats.org/officeDocument/2006/relationships/oleObject" Target="../embeddings/oleObject1440.bin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1.xml"/></Relationships>
</file>

<file path=ppt/slides/_rels/slide5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2.wmf"/><Relationship Id="rId2" Type="http://schemas.openxmlformats.org/officeDocument/2006/relationships/oleObject" Target="../embeddings/oleObject1442.bin"/><Relationship Id="rId1" Type="http://schemas.openxmlformats.org/officeDocument/2006/relationships/slideLayout" Target="../slideLayouts/slideLayout106.xml"/><Relationship Id="rId5" Type="http://schemas.openxmlformats.org/officeDocument/2006/relationships/image" Target="../media/image1771.wmf"/><Relationship Id="rId4" Type="http://schemas.openxmlformats.org/officeDocument/2006/relationships/oleObject" Target="../embeddings/oleObject1443.bin"/></Relationships>
</file>

<file path=ppt/slides/_rels/slide57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47.bin"/><Relationship Id="rId13" Type="http://schemas.openxmlformats.org/officeDocument/2006/relationships/image" Target="../media/image1778.wmf"/><Relationship Id="rId18" Type="http://schemas.openxmlformats.org/officeDocument/2006/relationships/oleObject" Target="../embeddings/oleObject1452.bin"/><Relationship Id="rId3" Type="http://schemas.openxmlformats.org/officeDocument/2006/relationships/image" Target="../media/image1773.wmf"/><Relationship Id="rId7" Type="http://schemas.openxmlformats.org/officeDocument/2006/relationships/image" Target="../media/image1775.wmf"/><Relationship Id="rId12" Type="http://schemas.openxmlformats.org/officeDocument/2006/relationships/oleObject" Target="../embeddings/oleObject1449.bin"/><Relationship Id="rId17" Type="http://schemas.openxmlformats.org/officeDocument/2006/relationships/image" Target="../media/image1780.wmf"/><Relationship Id="rId2" Type="http://schemas.openxmlformats.org/officeDocument/2006/relationships/oleObject" Target="../embeddings/oleObject1444.bin"/><Relationship Id="rId16" Type="http://schemas.openxmlformats.org/officeDocument/2006/relationships/oleObject" Target="../embeddings/oleObject1451.bin"/><Relationship Id="rId20" Type="http://schemas.openxmlformats.org/officeDocument/2006/relationships/image" Target="../media/image1781.wmf"/><Relationship Id="rId1" Type="http://schemas.openxmlformats.org/officeDocument/2006/relationships/slideLayout" Target="../slideLayouts/slideLayout106.xml"/><Relationship Id="rId6" Type="http://schemas.openxmlformats.org/officeDocument/2006/relationships/oleObject" Target="../embeddings/oleObject1446.bin"/><Relationship Id="rId11" Type="http://schemas.openxmlformats.org/officeDocument/2006/relationships/image" Target="../media/image1777.wmf"/><Relationship Id="rId5" Type="http://schemas.openxmlformats.org/officeDocument/2006/relationships/image" Target="../media/image1774.wmf"/><Relationship Id="rId15" Type="http://schemas.openxmlformats.org/officeDocument/2006/relationships/image" Target="../media/image1779.wmf"/><Relationship Id="rId10" Type="http://schemas.openxmlformats.org/officeDocument/2006/relationships/oleObject" Target="../embeddings/oleObject1448.bin"/><Relationship Id="rId19" Type="http://schemas.openxmlformats.org/officeDocument/2006/relationships/oleObject" Target="../embeddings/oleObject1453.bin"/><Relationship Id="rId4" Type="http://schemas.openxmlformats.org/officeDocument/2006/relationships/oleObject" Target="../embeddings/oleObject1445.bin"/><Relationship Id="rId9" Type="http://schemas.openxmlformats.org/officeDocument/2006/relationships/image" Target="../media/image1776.wmf"/><Relationship Id="rId14" Type="http://schemas.openxmlformats.org/officeDocument/2006/relationships/oleObject" Target="../embeddings/oleObject1450.bin"/></Relationships>
</file>

<file path=ppt/slides/_rels/slide5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4.png"/><Relationship Id="rId3" Type="http://schemas.openxmlformats.org/officeDocument/2006/relationships/image" Target="../media/image1782.wmf"/><Relationship Id="rId7" Type="http://schemas.openxmlformats.org/officeDocument/2006/relationships/image" Target="../media/image1779.wmf"/><Relationship Id="rId2" Type="http://schemas.openxmlformats.org/officeDocument/2006/relationships/oleObject" Target="../embeddings/oleObject1454.bin"/><Relationship Id="rId1" Type="http://schemas.openxmlformats.org/officeDocument/2006/relationships/slideLayout" Target="../slideLayouts/slideLayout106.xml"/><Relationship Id="rId6" Type="http://schemas.openxmlformats.org/officeDocument/2006/relationships/oleObject" Target="../embeddings/oleObject1456.bin"/><Relationship Id="rId5" Type="http://schemas.openxmlformats.org/officeDocument/2006/relationships/image" Target="../media/image1783.wmf"/><Relationship Id="rId4" Type="http://schemas.openxmlformats.org/officeDocument/2006/relationships/oleObject" Target="../embeddings/oleObject1455.bin"/></Relationships>
</file>

<file path=ppt/slides/_rels/slide57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60.bin"/><Relationship Id="rId13" Type="http://schemas.openxmlformats.org/officeDocument/2006/relationships/image" Target="../media/image1790.wmf"/><Relationship Id="rId3" Type="http://schemas.openxmlformats.org/officeDocument/2006/relationships/image" Target="../media/image1785.wmf"/><Relationship Id="rId7" Type="http://schemas.openxmlformats.org/officeDocument/2006/relationships/image" Target="../media/image1787.wmf"/><Relationship Id="rId12" Type="http://schemas.openxmlformats.org/officeDocument/2006/relationships/oleObject" Target="../embeddings/oleObject1462.bin"/><Relationship Id="rId2" Type="http://schemas.openxmlformats.org/officeDocument/2006/relationships/oleObject" Target="../embeddings/oleObject1457.bin"/><Relationship Id="rId1" Type="http://schemas.openxmlformats.org/officeDocument/2006/relationships/slideLayout" Target="../slideLayouts/slideLayout106.xml"/><Relationship Id="rId6" Type="http://schemas.openxmlformats.org/officeDocument/2006/relationships/oleObject" Target="../embeddings/oleObject1459.bin"/><Relationship Id="rId11" Type="http://schemas.openxmlformats.org/officeDocument/2006/relationships/image" Target="../media/image1789.wmf"/><Relationship Id="rId5" Type="http://schemas.openxmlformats.org/officeDocument/2006/relationships/image" Target="../media/image1786.wmf"/><Relationship Id="rId10" Type="http://schemas.openxmlformats.org/officeDocument/2006/relationships/oleObject" Target="../embeddings/oleObject1461.bin"/><Relationship Id="rId4" Type="http://schemas.openxmlformats.org/officeDocument/2006/relationships/oleObject" Target="../embeddings/oleObject1458.bin"/><Relationship Id="rId9" Type="http://schemas.openxmlformats.org/officeDocument/2006/relationships/image" Target="../media/image1788.wmf"/><Relationship Id="rId14" Type="http://schemas.openxmlformats.org/officeDocument/2006/relationships/oleObject" Target="../embeddings/oleObject1463.bin"/></Relationships>
</file>

<file path=ppt/slides/_rels/slide57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67.bin"/><Relationship Id="rId13" Type="http://schemas.openxmlformats.org/officeDocument/2006/relationships/image" Target="../media/image1795.wmf"/><Relationship Id="rId18" Type="http://schemas.openxmlformats.org/officeDocument/2006/relationships/oleObject" Target="../embeddings/oleObject1472.bin"/><Relationship Id="rId3" Type="http://schemas.openxmlformats.org/officeDocument/2006/relationships/image" Target="../media/image1791.wmf"/><Relationship Id="rId21" Type="http://schemas.openxmlformats.org/officeDocument/2006/relationships/image" Target="../media/image1799.wmf"/><Relationship Id="rId7" Type="http://schemas.openxmlformats.org/officeDocument/2006/relationships/image" Target="../media/image1793.wmf"/><Relationship Id="rId12" Type="http://schemas.openxmlformats.org/officeDocument/2006/relationships/oleObject" Target="../embeddings/oleObject1469.bin"/><Relationship Id="rId17" Type="http://schemas.openxmlformats.org/officeDocument/2006/relationships/image" Target="../media/image1797.wmf"/><Relationship Id="rId2" Type="http://schemas.openxmlformats.org/officeDocument/2006/relationships/oleObject" Target="../embeddings/oleObject1464.bin"/><Relationship Id="rId16" Type="http://schemas.openxmlformats.org/officeDocument/2006/relationships/oleObject" Target="../embeddings/oleObject1471.bin"/><Relationship Id="rId20" Type="http://schemas.openxmlformats.org/officeDocument/2006/relationships/oleObject" Target="../embeddings/oleObject1473.bin"/><Relationship Id="rId1" Type="http://schemas.openxmlformats.org/officeDocument/2006/relationships/slideLayout" Target="../slideLayouts/slideLayout106.xml"/><Relationship Id="rId6" Type="http://schemas.openxmlformats.org/officeDocument/2006/relationships/oleObject" Target="../embeddings/oleObject1466.bin"/><Relationship Id="rId11" Type="http://schemas.openxmlformats.org/officeDocument/2006/relationships/image" Target="../media/image1794.wmf"/><Relationship Id="rId5" Type="http://schemas.openxmlformats.org/officeDocument/2006/relationships/image" Target="../media/image1792.wmf"/><Relationship Id="rId15" Type="http://schemas.openxmlformats.org/officeDocument/2006/relationships/image" Target="../media/image1796.wmf"/><Relationship Id="rId23" Type="http://schemas.openxmlformats.org/officeDocument/2006/relationships/oleObject" Target="../embeddings/oleObject1475.bin"/><Relationship Id="rId10" Type="http://schemas.openxmlformats.org/officeDocument/2006/relationships/oleObject" Target="../embeddings/oleObject1468.bin"/><Relationship Id="rId19" Type="http://schemas.openxmlformats.org/officeDocument/2006/relationships/image" Target="../media/image1798.wmf"/><Relationship Id="rId4" Type="http://schemas.openxmlformats.org/officeDocument/2006/relationships/oleObject" Target="../embeddings/oleObject1465.bin"/><Relationship Id="rId9" Type="http://schemas.openxmlformats.org/officeDocument/2006/relationships/image" Target="../media/image1788.wmf"/><Relationship Id="rId14" Type="http://schemas.openxmlformats.org/officeDocument/2006/relationships/oleObject" Target="../embeddings/oleObject1470.bin"/><Relationship Id="rId22" Type="http://schemas.openxmlformats.org/officeDocument/2006/relationships/oleObject" Target="../embeddings/oleObject1474.bin"/></Relationships>
</file>

<file path=ppt/slides/_rels/slide57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79.bin"/><Relationship Id="rId13" Type="http://schemas.openxmlformats.org/officeDocument/2006/relationships/image" Target="../media/image1804.wmf"/><Relationship Id="rId18" Type="http://schemas.openxmlformats.org/officeDocument/2006/relationships/oleObject" Target="../embeddings/oleObject1484.bin"/><Relationship Id="rId3" Type="http://schemas.openxmlformats.org/officeDocument/2006/relationships/image" Target="../media/image1791.wmf"/><Relationship Id="rId21" Type="http://schemas.openxmlformats.org/officeDocument/2006/relationships/oleObject" Target="../embeddings/oleObject1486.bin"/><Relationship Id="rId7" Type="http://schemas.openxmlformats.org/officeDocument/2006/relationships/image" Target="../media/image1801.wmf"/><Relationship Id="rId12" Type="http://schemas.openxmlformats.org/officeDocument/2006/relationships/oleObject" Target="../embeddings/oleObject1481.bin"/><Relationship Id="rId17" Type="http://schemas.openxmlformats.org/officeDocument/2006/relationships/image" Target="../media/image1806.wmf"/><Relationship Id="rId2" Type="http://schemas.openxmlformats.org/officeDocument/2006/relationships/oleObject" Target="../embeddings/oleObject1476.bin"/><Relationship Id="rId16" Type="http://schemas.openxmlformats.org/officeDocument/2006/relationships/oleObject" Target="../embeddings/oleObject1483.bin"/><Relationship Id="rId20" Type="http://schemas.openxmlformats.org/officeDocument/2006/relationships/oleObject" Target="../embeddings/oleObject1485.bin"/><Relationship Id="rId1" Type="http://schemas.openxmlformats.org/officeDocument/2006/relationships/slideLayout" Target="../slideLayouts/slideLayout106.xml"/><Relationship Id="rId6" Type="http://schemas.openxmlformats.org/officeDocument/2006/relationships/oleObject" Target="../embeddings/oleObject1478.bin"/><Relationship Id="rId11" Type="http://schemas.openxmlformats.org/officeDocument/2006/relationships/image" Target="../media/image1803.wmf"/><Relationship Id="rId5" Type="http://schemas.openxmlformats.org/officeDocument/2006/relationships/image" Target="../media/image1800.wmf"/><Relationship Id="rId15" Type="http://schemas.openxmlformats.org/officeDocument/2006/relationships/image" Target="../media/image1805.wmf"/><Relationship Id="rId10" Type="http://schemas.openxmlformats.org/officeDocument/2006/relationships/oleObject" Target="../embeddings/oleObject1480.bin"/><Relationship Id="rId19" Type="http://schemas.openxmlformats.org/officeDocument/2006/relationships/image" Target="../media/image1807.wmf"/><Relationship Id="rId4" Type="http://schemas.openxmlformats.org/officeDocument/2006/relationships/oleObject" Target="../embeddings/oleObject1477.bin"/><Relationship Id="rId9" Type="http://schemas.openxmlformats.org/officeDocument/2006/relationships/image" Target="../media/image1802.wmf"/><Relationship Id="rId14" Type="http://schemas.openxmlformats.org/officeDocument/2006/relationships/oleObject" Target="../embeddings/oleObject1482.bin"/><Relationship Id="rId22" Type="http://schemas.openxmlformats.org/officeDocument/2006/relationships/image" Target="../media/image1808.wmf"/></Relationships>
</file>

<file path=ppt/slides/_rels/slide57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90.bin"/><Relationship Id="rId13" Type="http://schemas.openxmlformats.org/officeDocument/2006/relationships/image" Target="../media/image1802.wmf"/><Relationship Id="rId3" Type="http://schemas.openxmlformats.org/officeDocument/2006/relationships/image" Target="../media/image1809.wmf"/><Relationship Id="rId7" Type="http://schemas.openxmlformats.org/officeDocument/2006/relationships/image" Target="../media/image1811.wmf"/><Relationship Id="rId12" Type="http://schemas.openxmlformats.org/officeDocument/2006/relationships/oleObject" Target="../embeddings/oleObject1492.bin"/><Relationship Id="rId2" Type="http://schemas.openxmlformats.org/officeDocument/2006/relationships/oleObject" Target="../embeddings/oleObject1487.bin"/><Relationship Id="rId16" Type="http://schemas.openxmlformats.org/officeDocument/2006/relationships/image" Target="../media/image1814.wmf"/><Relationship Id="rId1" Type="http://schemas.openxmlformats.org/officeDocument/2006/relationships/slideLayout" Target="../slideLayouts/slideLayout106.xml"/><Relationship Id="rId6" Type="http://schemas.openxmlformats.org/officeDocument/2006/relationships/oleObject" Target="../embeddings/oleObject1489.bin"/><Relationship Id="rId11" Type="http://schemas.openxmlformats.org/officeDocument/2006/relationships/image" Target="../media/image1813.wmf"/><Relationship Id="rId5" Type="http://schemas.openxmlformats.org/officeDocument/2006/relationships/image" Target="../media/image1810.wmf"/><Relationship Id="rId15" Type="http://schemas.openxmlformats.org/officeDocument/2006/relationships/oleObject" Target="../embeddings/oleObject1494.bin"/><Relationship Id="rId10" Type="http://schemas.openxmlformats.org/officeDocument/2006/relationships/oleObject" Target="../embeddings/oleObject1491.bin"/><Relationship Id="rId4" Type="http://schemas.openxmlformats.org/officeDocument/2006/relationships/oleObject" Target="../embeddings/oleObject1488.bin"/><Relationship Id="rId9" Type="http://schemas.openxmlformats.org/officeDocument/2006/relationships/image" Target="../media/image1812.wmf"/><Relationship Id="rId14" Type="http://schemas.openxmlformats.org/officeDocument/2006/relationships/oleObject" Target="../embeddings/oleObject1493.bin"/></Relationships>
</file>

<file path=ppt/slides/_rels/slide57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98.bin"/><Relationship Id="rId13" Type="http://schemas.openxmlformats.org/officeDocument/2006/relationships/image" Target="../media/image1818.wmf"/><Relationship Id="rId18" Type="http://schemas.openxmlformats.org/officeDocument/2006/relationships/oleObject" Target="../embeddings/oleObject1503.bin"/><Relationship Id="rId3" Type="http://schemas.openxmlformats.org/officeDocument/2006/relationships/image" Target="../media/image1791.wmf"/><Relationship Id="rId7" Type="http://schemas.openxmlformats.org/officeDocument/2006/relationships/image" Target="../media/image1815.wmf"/><Relationship Id="rId12" Type="http://schemas.openxmlformats.org/officeDocument/2006/relationships/oleObject" Target="../embeddings/oleObject1500.bin"/><Relationship Id="rId17" Type="http://schemas.openxmlformats.org/officeDocument/2006/relationships/image" Target="../media/image1820.wmf"/><Relationship Id="rId2" Type="http://schemas.openxmlformats.org/officeDocument/2006/relationships/oleObject" Target="../embeddings/oleObject1495.bin"/><Relationship Id="rId16" Type="http://schemas.openxmlformats.org/officeDocument/2006/relationships/oleObject" Target="../embeddings/oleObject1502.bin"/><Relationship Id="rId1" Type="http://schemas.openxmlformats.org/officeDocument/2006/relationships/slideLayout" Target="../slideLayouts/slideLayout106.xml"/><Relationship Id="rId6" Type="http://schemas.openxmlformats.org/officeDocument/2006/relationships/oleObject" Target="../embeddings/oleObject1497.bin"/><Relationship Id="rId11" Type="http://schemas.openxmlformats.org/officeDocument/2006/relationships/image" Target="../media/image1817.wmf"/><Relationship Id="rId5" Type="http://schemas.openxmlformats.org/officeDocument/2006/relationships/image" Target="../media/image1800.wmf"/><Relationship Id="rId15" Type="http://schemas.openxmlformats.org/officeDocument/2006/relationships/image" Target="../media/image1819.wmf"/><Relationship Id="rId10" Type="http://schemas.openxmlformats.org/officeDocument/2006/relationships/oleObject" Target="../embeddings/oleObject1499.bin"/><Relationship Id="rId19" Type="http://schemas.openxmlformats.org/officeDocument/2006/relationships/image" Target="../media/image1821.wmf"/><Relationship Id="rId4" Type="http://schemas.openxmlformats.org/officeDocument/2006/relationships/oleObject" Target="../embeddings/oleObject1496.bin"/><Relationship Id="rId9" Type="http://schemas.openxmlformats.org/officeDocument/2006/relationships/image" Target="../media/image1816.wmf"/><Relationship Id="rId14" Type="http://schemas.openxmlformats.org/officeDocument/2006/relationships/oleObject" Target="../embeddings/oleObject1501.bin"/></Relationships>
</file>

<file path=ppt/slides/_rels/slide5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2.wmf"/><Relationship Id="rId7" Type="http://schemas.openxmlformats.org/officeDocument/2006/relationships/image" Target="../media/image1825.png"/><Relationship Id="rId2" Type="http://schemas.openxmlformats.org/officeDocument/2006/relationships/oleObject" Target="../embeddings/oleObject1504.bin"/><Relationship Id="rId1" Type="http://schemas.openxmlformats.org/officeDocument/2006/relationships/slideLayout" Target="../slideLayouts/slideLayout106.xml"/><Relationship Id="rId6" Type="http://schemas.openxmlformats.org/officeDocument/2006/relationships/image" Target="../media/image1824.png"/><Relationship Id="rId5" Type="http://schemas.openxmlformats.org/officeDocument/2006/relationships/image" Target="../media/image1823.wmf"/><Relationship Id="rId4" Type="http://schemas.openxmlformats.org/officeDocument/2006/relationships/oleObject" Target="../embeddings/oleObject1505.bin"/></Relationships>
</file>

<file path=ppt/slides/_rels/slide5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6.wmf"/><Relationship Id="rId2" Type="http://schemas.openxmlformats.org/officeDocument/2006/relationships/oleObject" Target="../embeddings/oleObject1506.bin"/><Relationship Id="rId1" Type="http://schemas.openxmlformats.org/officeDocument/2006/relationships/slideLayout" Target="../slideLayouts/slideLayout106.xml"/><Relationship Id="rId5" Type="http://schemas.openxmlformats.org/officeDocument/2006/relationships/image" Target="../media/image1827.wmf"/><Relationship Id="rId4" Type="http://schemas.openxmlformats.org/officeDocument/2006/relationships/oleObject" Target="../embeddings/oleObject1507.bin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51.xml"/></Relationships>
</file>

<file path=ppt/slides/_rels/slide5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8.png"/><Relationship Id="rId3" Type="http://schemas.openxmlformats.org/officeDocument/2006/relationships/image" Target="../media/image1828.wmf"/><Relationship Id="rId7" Type="http://schemas.openxmlformats.org/officeDocument/2006/relationships/image" Target="../media/image1830.wmf"/><Relationship Id="rId2" Type="http://schemas.openxmlformats.org/officeDocument/2006/relationships/oleObject" Target="../embeddings/oleObject1508.bin"/><Relationship Id="rId1" Type="http://schemas.openxmlformats.org/officeDocument/2006/relationships/slideLayout" Target="../slideLayouts/slideLayout106.xml"/><Relationship Id="rId6" Type="http://schemas.openxmlformats.org/officeDocument/2006/relationships/oleObject" Target="../embeddings/oleObject1510.bin"/><Relationship Id="rId5" Type="http://schemas.openxmlformats.org/officeDocument/2006/relationships/image" Target="../media/image1829.wmf"/><Relationship Id="rId4" Type="http://schemas.openxmlformats.org/officeDocument/2006/relationships/oleObject" Target="../embeddings/oleObject1509.bin"/><Relationship Id="rId9" Type="http://schemas.openxmlformats.org/officeDocument/2006/relationships/image" Target="../media/image1046.png"/></Relationships>
</file>

<file path=ppt/slides/_rels/slide58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14.bin"/><Relationship Id="rId3" Type="http://schemas.openxmlformats.org/officeDocument/2006/relationships/image" Target="../media/image1831.wmf"/><Relationship Id="rId7" Type="http://schemas.openxmlformats.org/officeDocument/2006/relationships/image" Target="../media/image1833.wmf"/><Relationship Id="rId2" Type="http://schemas.openxmlformats.org/officeDocument/2006/relationships/oleObject" Target="../embeddings/oleObject1511.bin"/><Relationship Id="rId1" Type="http://schemas.openxmlformats.org/officeDocument/2006/relationships/slideLayout" Target="../slideLayouts/slideLayout106.xml"/><Relationship Id="rId6" Type="http://schemas.openxmlformats.org/officeDocument/2006/relationships/oleObject" Target="../embeddings/oleObject1513.bin"/><Relationship Id="rId11" Type="http://schemas.openxmlformats.org/officeDocument/2006/relationships/image" Target="../media/image1835.wmf"/><Relationship Id="rId5" Type="http://schemas.openxmlformats.org/officeDocument/2006/relationships/image" Target="../media/image1832.wmf"/><Relationship Id="rId10" Type="http://schemas.openxmlformats.org/officeDocument/2006/relationships/oleObject" Target="../embeddings/oleObject1515.bin"/><Relationship Id="rId4" Type="http://schemas.openxmlformats.org/officeDocument/2006/relationships/oleObject" Target="../embeddings/oleObject1512.bin"/><Relationship Id="rId9" Type="http://schemas.openxmlformats.org/officeDocument/2006/relationships/image" Target="../media/image1834.wmf"/></Relationships>
</file>

<file path=ppt/slides/_rels/slide58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19.bin"/><Relationship Id="rId3" Type="http://schemas.openxmlformats.org/officeDocument/2006/relationships/image" Target="../media/image1836.wmf"/><Relationship Id="rId7" Type="http://schemas.openxmlformats.org/officeDocument/2006/relationships/image" Target="../media/image1838.wmf"/><Relationship Id="rId2" Type="http://schemas.openxmlformats.org/officeDocument/2006/relationships/oleObject" Target="../embeddings/oleObject1516.bin"/><Relationship Id="rId1" Type="http://schemas.openxmlformats.org/officeDocument/2006/relationships/slideLayout" Target="../slideLayouts/slideLayout106.xml"/><Relationship Id="rId6" Type="http://schemas.openxmlformats.org/officeDocument/2006/relationships/oleObject" Target="../embeddings/oleObject1518.bin"/><Relationship Id="rId11" Type="http://schemas.openxmlformats.org/officeDocument/2006/relationships/image" Target="../media/image1840.wmf"/><Relationship Id="rId5" Type="http://schemas.openxmlformats.org/officeDocument/2006/relationships/image" Target="../media/image1837.wmf"/><Relationship Id="rId10" Type="http://schemas.openxmlformats.org/officeDocument/2006/relationships/oleObject" Target="../embeddings/oleObject1520.bin"/><Relationship Id="rId4" Type="http://schemas.openxmlformats.org/officeDocument/2006/relationships/oleObject" Target="../embeddings/oleObject1517.bin"/><Relationship Id="rId9" Type="http://schemas.openxmlformats.org/officeDocument/2006/relationships/image" Target="../media/image1839.wmf"/></Relationships>
</file>

<file path=ppt/slides/_rels/slide58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24.bin"/><Relationship Id="rId13" Type="http://schemas.openxmlformats.org/officeDocument/2006/relationships/image" Target="../media/image1846.wmf"/><Relationship Id="rId3" Type="http://schemas.openxmlformats.org/officeDocument/2006/relationships/image" Target="../media/image1841.wmf"/><Relationship Id="rId7" Type="http://schemas.openxmlformats.org/officeDocument/2006/relationships/image" Target="../media/image1843.wmf"/><Relationship Id="rId12" Type="http://schemas.openxmlformats.org/officeDocument/2006/relationships/oleObject" Target="../embeddings/oleObject1526.bin"/><Relationship Id="rId2" Type="http://schemas.openxmlformats.org/officeDocument/2006/relationships/oleObject" Target="../embeddings/oleObject1521.bin"/><Relationship Id="rId1" Type="http://schemas.openxmlformats.org/officeDocument/2006/relationships/slideLayout" Target="../slideLayouts/slideLayout106.xml"/><Relationship Id="rId6" Type="http://schemas.openxmlformats.org/officeDocument/2006/relationships/oleObject" Target="../embeddings/oleObject1523.bin"/><Relationship Id="rId11" Type="http://schemas.openxmlformats.org/officeDocument/2006/relationships/image" Target="../media/image1845.wmf"/><Relationship Id="rId5" Type="http://schemas.openxmlformats.org/officeDocument/2006/relationships/image" Target="../media/image1842.wmf"/><Relationship Id="rId10" Type="http://schemas.openxmlformats.org/officeDocument/2006/relationships/oleObject" Target="../embeddings/oleObject1525.bin"/><Relationship Id="rId4" Type="http://schemas.openxmlformats.org/officeDocument/2006/relationships/oleObject" Target="../embeddings/oleObject1522.bin"/><Relationship Id="rId9" Type="http://schemas.openxmlformats.org/officeDocument/2006/relationships/image" Target="../media/image1844.wmf"/></Relationships>
</file>

<file path=ppt/slides/_rels/slide58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30.bin"/><Relationship Id="rId13" Type="http://schemas.openxmlformats.org/officeDocument/2006/relationships/image" Target="../media/image1852.wmf"/><Relationship Id="rId3" Type="http://schemas.openxmlformats.org/officeDocument/2006/relationships/image" Target="../media/image1847.wmf"/><Relationship Id="rId7" Type="http://schemas.openxmlformats.org/officeDocument/2006/relationships/image" Target="../media/image1849.wmf"/><Relationship Id="rId12" Type="http://schemas.openxmlformats.org/officeDocument/2006/relationships/oleObject" Target="../embeddings/oleObject1532.bin"/><Relationship Id="rId2" Type="http://schemas.openxmlformats.org/officeDocument/2006/relationships/oleObject" Target="../embeddings/oleObject1527.bin"/><Relationship Id="rId1" Type="http://schemas.openxmlformats.org/officeDocument/2006/relationships/slideLayout" Target="../slideLayouts/slideLayout106.xml"/><Relationship Id="rId6" Type="http://schemas.openxmlformats.org/officeDocument/2006/relationships/oleObject" Target="../embeddings/oleObject1529.bin"/><Relationship Id="rId11" Type="http://schemas.openxmlformats.org/officeDocument/2006/relationships/image" Target="../media/image1851.wmf"/><Relationship Id="rId5" Type="http://schemas.openxmlformats.org/officeDocument/2006/relationships/image" Target="../media/image1848.wmf"/><Relationship Id="rId10" Type="http://schemas.openxmlformats.org/officeDocument/2006/relationships/oleObject" Target="../embeddings/oleObject1531.bin"/><Relationship Id="rId4" Type="http://schemas.openxmlformats.org/officeDocument/2006/relationships/oleObject" Target="../embeddings/oleObject1528.bin"/><Relationship Id="rId9" Type="http://schemas.openxmlformats.org/officeDocument/2006/relationships/image" Target="../media/image1850.wmf"/></Relationships>
</file>

<file path=ppt/slides/_rels/slide58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36.bin"/><Relationship Id="rId13" Type="http://schemas.openxmlformats.org/officeDocument/2006/relationships/image" Target="../media/image1858.wmf"/><Relationship Id="rId18" Type="http://schemas.openxmlformats.org/officeDocument/2006/relationships/oleObject" Target="../embeddings/oleObject1541.bin"/><Relationship Id="rId26" Type="http://schemas.openxmlformats.org/officeDocument/2006/relationships/oleObject" Target="../embeddings/oleObject1545.bin"/><Relationship Id="rId3" Type="http://schemas.openxmlformats.org/officeDocument/2006/relationships/image" Target="../media/image1853.wmf"/><Relationship Id="rId21" Type="http://schemas.openxmlformats.org/officeDocument/2006/relationships/image" Target="../media/image1862.wmf"/><Relationship Id="rId7" Type="http://schemas.openxmlformats.org/officeDocument/2006/relationships/image" Target="../media/image1855.wmf"/><Relationship Id="rId12" Type="http://schemas.openxmlformats.org/officeDocument/2006/relationships/oleObject" Target="../embeddings/oleObject1538.bin"/><Relationship Id="rId17" Type="http://schemas.openxmlformats.org/officeDocument/2006/relationships/image" Target="../media/image1860.wmf"/><Relationship Id="rId25" Type="http://schemas.openxmlformats.org/officeDocument/2006/relationships/image" Target="../media/image1864.wmf"/><Relationship Id="rId2" Type="http://schemas.openxmlformats.org/officeDocument/2006/relationships/oleObject" Target="../embeddings/oleObject1533.bin"/><Relationship Id="rId16" Type="http://schemas.openxmlformats.org/officeDocument/2006/relationships/oleObject" Target="../embeddings/oleObject1540.bin"/><Relationship Id="rId20" Type="http://schemas.openxmlformats.org/officeDocument/2006/relationships/oleObject" Target="../embeddings/oleObject1542.bin"/><Relationship Id="rId1" Type="http://schemas.openxmlformats.org/officeDocument/2006/relationships/slideLayout" Target="../slideLayouts/slideLayout106.xml"/><Relationship Id="rId6" Type="http://schemas.openxmlformats.org/officeDocument/2006/relationships/oleObject" Target="../embeddings/oleObject1535.bin"/><Relationship Id="rId11" Type="http://schemas.openxmlformats.org/officeDocument/2006/relationships/image" Target="../media/image1857.wmf"/><Relationship Id="rId24" Type="http://schemas.openxmlformats.org/officeDocument/2006/relationships/oleObject" Target="../embeddings/oleObject1544.bin"/><Relationship Id="rId5" Type="http://schemas.openxmlformats.org/officeDocument/2006/relationships/image" Target="../media/image1854.wmf"/><Relationship Id="rId15" Type="http://schemas.openxmlformats.org/officeDocument/2006/relationships/image" Target="../media/image1859.wmf"/><Relationship Id="rId23" Type="http://schemas.openxmlformats.org/officeDocument/2006/relationships/image" Target="../media/image1863.wmf"/><Relationship Id="rId10" Type="http://schemas.openxmlformats.org/officeDocument/2006/relationships/oleObject" Target="../embeddings/oleObject1537.bin"/><Relationship Id="rId19" Type="http://schemas.openxmlformats.org/officeDocument/2006/relationships/image" Target="../media/image1861.wmf"/><Relationship Id="rId4" Type="http://schemas.openxmlformats.org/officeDocument/2006/relationships/oleObject" Target="../embeddings/oleObject1534.bin"/><Relationship Id="rId9" Type="http://schemas.openxmlformats.org/officeDocument/2006/relationships/image" Target="../media/image1856.wmf"/><Relationship Id="rId14" Type="http://schemas.openxmlformats.org/officeDocument/2006/relationships/oleObject" Target="../embeddings/oleObject1539.bin"/><Relationship Id="rId22" Type="http://schemas.openxmlformats.org/officeDocument/2006/relationships/oleObject" Target="../embeddings/oleObject1543.bin"/><Relationship Id="rId27" Type="http://schemas.openxmlformats.org/officeDocument/2006/relationships/image" Target="../media/image1865.wmf"/></Relationships>
</file>

<file path=ppt/slides/_rels/slide5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6.wmf"/><Relationship Id="rId2" Type="http://schemas.openxmlformats.org/officeDocument/2006/relationships/oleObject" Target="../embeddings/oleObject1546.bin"/><Relationship Id="rId1" Type="http://schemas.openxmlformats.org/officeDocument/2006/relationships/slideLayout" Target="../slideLayouts/slideLayout106.xml"/><Relationship Id="rId6" Type="http://schemas.openxmlformats.org/officeDocument/2006/relationships/image" Target="../media/image1868.png"/><Relationship Id="rId5" Type="http://schemas.openxmlformats.org/officeDocument/2006/relationships/image" Target="../media/image1867.wmf"/><Relationship Id="rId4" Type="http://schemas.openxmlformats.org/officeDocument/2006/relationships/oleObject" Target="../embeddings/oleObject1547.bin"/></Relationships>
</file>

<file path=ppt/slides/_rels/slide5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9.wmf"/><Relationship Id="rId2" Type="http://schemas.openxmlformats.org/officeDocument/2006/relationships/oleObject" Target="../embeddings/oleObject1548.bin"/><Relationship Id="rId1" Type="http://schemas.openxmlformats.org/officeDocument/2006/relationships/slideLayout" Target="../slideLayouts/slideLayout106.xml"/></Relationships>
</file>

<file path=ppt/slides/_rels/slide58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52.bin"/><Relationship Id="rId13" Type="http://schemas.openxmlformats.org/officeDocument/2006/relationships/image" Target="../media/image1875.wmf"/><Relationship Id="rId3" Type="http://schemas.openxmlformats.org/officeDocument/2006/relationships/image" Target="../media/image1870.wmf"/><Relationship Id="rId7" Type="http://schemas.openxmlformats.org/officeDocument/2006/relationships/image" Target="../media/image1872.wmf"/><Relationship Id="rId12" Type="http://schemas.openxmlformats.org/officeDocument/2006/relationships/oleObject" Target="../embeddings/oleObject1554.bin"/><Relationship Id="rId2" Type="http://schemas.openxmlformats.org/officeDocument/2006/relationships/oleObject" Target="../embeddings/oleObject1549.bin"/><Relationship Id="rId1" Type="http://schemas.openxmlformats.org/officeDocument/2006/relationships/slideLayout" Target="../slideLayouts/slideLayout106.xml"/><Relationship Id="rId6" Type="http://schemas.openxmlformats.org/officeDocument/2006/relationships/oleObject" Target="../embeddings/oleObject1551.bin"/><Relationship Id="rId11" Type="http://schemas.openxmlformats.org/officeDocument/2006/relationships/image" Target="../media/image1874.wmf"/><Relationship Id="rId5" Type="http://schemas.openxmlformats.org/officeDocument/2006/relationships/image" Target="../media/image1871.wmf"/><Relationship Id="rId15" Type="http://schemas.openxmlformats.org/officeDocument/2006/relationships/image" Target="../media/image1111.gif"/><Relationship Id="rId10" Type="http://schemas.openxmlformats.org/officeDocument/2006/relationships/oleObject" Target="../embeddings/oleObject1553.bin"/><Relationship Id="rId4" Type="http://schemas.openxmlformats.org/officeDocument/2006/relationships/oleObject" Target="../embeddings/oleObject1550.bin"/><Relationship Id="rId9" Type="http://schemas.openxmlformats.org/officeDocument/2006/relationships/image" Target="../media/image1873.wmf"/><Relationship Id="rId14" Type="http://schemas.openxmlformats.org/officeDocument/2006/relationships/oleObject" Target="../embeddings/oleObject1555.bin"/></Relationships>
</file>

<file path=ppt/slides/_rels/slide58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59.bin"/><Relationship Id="rId13" Type="http://schemas.openxmlformats.org/officeDocument/2006/relationships/image" Target="../media/image1881.wmf"/><Relationship Id="rId18" Type="http://schemas.openxmlformats.org/officeDocument/2006/relationships/oleObject" Target="../embeddings/oleObject1565.bin"/><Relationship Id="rId3" Type="http://schemas.openxmlformats.org/officeDocument/2006/relationships/image" Target="../media/image1876.wmf"/><Relationship Id="rId7" Type="http://schemas.openxmlformats.org/officeDocument/2006/relationships/image" Target="../media/image1878.wmf"/><Relationship Id="rId12" Type="http://schemas.openxmlformats.org/officeDocument/2006/relationships/oleObject" Target="../embeddings/oleObject1561.bin"/><Relationship Id="rId17" Type="http://schemas.openxmlformats.org/officeDocument/2006/relationships/oleObject" Target="../embeddings/oleObject1564.bin"/><Relationship Id="rId2" Type="http://schemas.openxmlformats.org/officeDocument/2006/relationships/oleObject" Target="../embeddings/oleObject1556.bin"/><Relationship Id="rId16" Type="http://schemas.openxmlformats.org/officeDocument/2006/relationships/oleObject" Target="../embeddings/oleObject1563.bin"/><Relationship Id="rId20" Type="http://schemas.openxmlformats.org/officeDocument/2006/relationships/oleObject" Target="../embeddings/oleObject1566.bin"/><Relationship Id="rId1" Type="http://schemas.openxmlformats.org/officeDocument/2006/relationships/slideLayout" Target="../slideLayouts/slideLayout106.xml"/><Relationship Id="rId6" Type="http://schemas.openxmlformats.org/officeDocument/2006/relationships/oleObject" Target="../embeddings/oleObject1558.bin"/><Relationship Id="rId11" Type="http://schemas.openxmlformats.org/officeDocument/2006/relationships/image" Target="../media/image1880.wmf"/><Relationship Id="rId5" Type="http://schemas.openxmlformats.org/officeDocument/2006/relationships/image" Target="../media/image1877.wmf"/><Relationship Id="rId15" Type="http://schemas.openxmlformats.org/officeDocument/2006/relationships/image" Target="../media/image1874.wmf"/><Relationship Id="rId10" Type="http://schemas.openxmlformats.org/officeDocument/2006/relationships/oleObject" Target="../embeddings/oleObject1560.bin"/><Relationship Id="rId19" Type="http://schemas.openxmlformats.org/officeDocument/2006/relationships/image" Target="../media/image1882.wmf"/><Relationship Id="rId4" Type="http://schemas.openxmlformats.org/officeDocument/2006/relationships/oleObject" Target="../embeddings/oleObject1557.bin"/><Relationship Id="rId9" Type="http://schemas.openxmlformats.org/officeDocument/2006/relationships/image" Target="../media/image1879.wmf"/><Relationship Id="rId14" Type="http://schemas.openxmlformats.org/officeDocument/2006/relationships/oleObject" Target="../embeddings/oleObject1562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1.xml"/></Relationships>
</file>

<file path=ppt/slides/_rels/slide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67.bin"/><Relationship Id="rId2" Type="http://schemas.openxmlformats.org/officeDocument/2006/relationships/image" Target="../media/image818.png"/><Relationship Id="rId1" Type="http://schemas.openxmlformats.org/officeDocument/2006/relationships/slideLayout" Target="../slideLayouts/slideLayout106.xml"/><Relationship Id="rId6" Type="http://schemas.openxmlformats.org/officeDocument/2006/relationships/image" Target="../media/image1884.wmf"/><Relationship Id="rId5" Type="http://schemas.openxmlformats.org/officeDocument/2006/relationships/oleObject" Target="../embeddings/oleObject1568.bin"/><Relationship Id="rId4" Type="http://schemas.openxmlformats.org/officeDocument/2006/relationships/image" Target="../media/image1883.wmf"/></Relationships>
</file>

<file path=ppt/slides/_rels/slide5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5.png"/><Relationship Id="rId1" Type="http://schemas.openxmlformats.org/officeDocument/2006/relationships/slideLayout" Target="../slideLayouts/slideLayout106.xml"/></Relationships>
</file>

<file path=ppt/slides/_rels/slide59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72.bin"/><Relationship Id="rId13" Type="http://schemas.openxmlformats.org/officeDocument/2006/relationships/image" Target="../media/image1890.wmf"/><Relationship Id="rId18" Type="http://schemas.openxmlformats.org/officeDocument/2006/relationships/oleObject" Target="../embeddings/oleObject1577.bin"/><Relationship Id="rId3" Type="http://schemas.openxmlformats.org/officeDocument/2006/relationships/image" Target="../media/image1885.wmf"/><Relationship Id="rId21" Type="http://schemas.openxmlformats.org/officeDocument/2006/relationships/image" Target="../media/image1894.wmf"/><Relationship Id="rId7" Type="http://schemas.openxmlformats.org/officeDocument/2006/relationships/image" Target="../media/image1887.wmf"/><Relationship Id="rId12" Type="http://schemas.openxmlformats.org/officeDocument/2006/relationships/oleObject" Target="../embeddings/oleObject1574.bin"/><Relationship Id="rId17" Type="http://schemas.openxmlformats.org/officeDocument/2006/relationships/image" Target="../media/image1892.wmf"/><Relationship Id="rId2" Type="http://schemas.openxmlformats.org/officeDocument/2006/relationships/oleObject" Target="../embeddings/oleObject1569.bin"/><Relationship Id="rId16" Type="http://schemas.openxmlformats.org/officeDocument/2006/relationships/oleObject" Target="../embeddings/oleObject1576.bin"/><Relationship Id="rId20" Type="http://schemas.openxmlformats.org/officeDocument/2006/relationships/oleObject" Target="../embeddings/oleObject1578.bin"/><Relationship Id="rId1" Type="http://schemas.openxmlformats.org/officeDocument/2006/relationships/slideLayout" Target="../slideLayouts/slideLayout106.xml"/><Relationship Id="rId6" Type="http://schemas.openxmlformats.org/officeDocument/2006/relationships/oleObject" Target="../embeddings/oleObject1571.bin"/><Relationship Id="rId11" Type="http://schemas.openxmlformats.org/officeDocument/2006/relationships/image" Target="../media/image1889.wmf"/><Relationship Id="rId5" Type="http://schemas.openxmlformats.org/officeDocument/2006/relationships/image" Target="../media/image1886.wmf"/><Relationship Id="rId15" Type="http://schemas.openxmlformats.org/officeDocument/2006/relationships/image" Target="../media/image1891.wmf"/><Relationship Id="rId10" Type="http://schemas.openxmlformats.org/officeDocument/2006/relationships/oleObject" Target="../embeddings/oleObject1573.bin"/><Relationship Id="rId19" Type="http://schemas.openxmlformats.org/officeDocument/2006/relationships/image" Target="../media/image1893.wmf"/><Relationship Id="rId4" Type="http://schemas.openxmlformats.org/officeDocument/2006/relationships/oleObject" Target="../embeddings/oleObject1570.bin"/><Relationship Id="rId9" Type="http://schemas.openxmlformats.org/officeDocument/2006/relationships/image" Target="../media/image1888.wmf"/><Relationship Id="rId14" Type="http://schemas.openxmlformats.org/officeDocument/2006/relationships/oleObject" Target="../embeddings/oleObject1575.bin"/></Relationships>
</file>

<file path=ppt/slides/_rels/slide59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82.bin"/><Relationship Id="rId13" Type="http://schemas.openxmlformats.org/officeDocument/2006/relationships/image" Target="../media/image1900.wmf"/><Relationship Id="rId18" Type="http://schemas.openxmlformats.org/officeDocument/2006/relationships/oleObject" Target="../embeddings/oleObject1587.bin"/><Relationship Id="rId3" Type="http://schemas.openxmlformats.org/officeDocument/2006/relationships/image" Target="../media/image1895.wmf"/><Relationship Id="rId7" Type="http://schemas.openxmlformats.org/officeDocument/2006/relationships/image" Target="../media/image1897.wmf"/><Relationship Id="rId12" Type="http://schemas.openxmlformats.org/officeDocument/2006/relationships/oleObject" Target="../embeddings/oleObject1584.bin"/><Relationship Id="rId17" Type="http://schemas.openxmlformats.org/officeDocument/2006/relationships/image" Target="../media/image1902.wmf"/><Relationship Id="rId2" Type="http://schemas.openxmlformats.org/officeDocument/2006/relationships/oleObject" Target="../embeddings/oleObject1579.bin"/><Relationship Id="rId16" Type="http://schemas.openxmlformats.org/officeDocument/2006/relationships/oleObject" Target="../embeddings/oleObject1586.bin"/><Relationship Id="rId20" Type="http://schemas.openxmlformats.org/officeDocument/2006/relationships/image" Target="../media/image1903.wmf"/><Relationship Id="rId1" Type="http://schemas.openxmlformats.org/officeDocument/2006/relationships/slideLayout" Target="../slideLayouts/slideLayout106.xml"/><Relationship Id="rId6" Type="http://schemas.openxmlformats.org/officeDocument/2006/relationships/oleObject" Target="../embeddings/oleObject1581.bin"/><Relationship Id="rId11" Type="http://schemas.openxmlformats.org/officeDocument/2006/relationships/image" Target="../media/image1899.wmf"/><Relationship Id="rId5" Type="http://schemas.openxmlformats.org/officeDocument/2006/relationships/image" Target="../media/image1896.wmf"/><Relationship Id="rId15" Type="http://schemas.openxmlformats.org/officeDocument/2006/relationships/image" Target="../media/image1901.wmf"/><Relationship Id="rId10" Type="http://schemas.openxmlformats.org/officeDocument/2006/relationships/oleObject" Target="../embeddings/oleObject1583.bin"/><Relationship Id="rId19" Type="http://schemas.openxmlformats.org/officeDocument/2006/relationships/oleObject" Target="../embeddings/oleObject1588.bin"/><Relationship Id="rId4" Type="http://schemas.openxmlformats.org/officeDocument/2006/relationships/oleObject" Target="../embeddings/oleObject1580.bin"/><Relationship Id="rId9" Type="http://schemas.openxmlformats.org/officeDocument/2006/relationships/image" Target="../media/image1898.wmf"/><Relationship Id="rId14" Type="http://schemas.openxmlformats.org/officeDocument/2006/relationships/oleObject" Target="../embeddings/oleObject1585.bin"/></Relationships>
</file>

<file path=ppt/slides/_rels/slide59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92.bin"/><Relationship Id="rId13" Type="http://schemas.openxmlformats.org/officeDocument/2006/relationships/oleObject" Target="../embeddings/oleObject1595.bin"/><Relationship Id="rId18" Type="http://schemas.openxmlformats.org/officeDocument/2006/relationships/image" Target="../media/image1910.wmf"/><Relationship Id="rId3" Type="http://schemas.openxmlformats.org/officeDocument/2006/relationships/image" Target="../media/image1904.wmf"/><Relationship Id="rId7" Type="http://schemas.openxmlformats.org/officeDocument/2006/relationships/image" Target="../media/image1906.wmf"/><Relationship Id="rId12" Type="http://schemas.openxmlformats.org/officeDocument/2006/relationships/image" Target="../media/image1907.wmf"/><Relationship Id="rId17" Type="http://schemas.openxmlformats.org/officeDocument/2006/relationships/oleObject" Target="../embeddings/oleObject1597.bin"/><Relationship Id="rId2" Type="http://schemas.openxmlformats.org/officeDocument/2006/relationships/oleObject" Target="../embeddings/oleObject1589.bin"/><Relationship Id="rId16" Type="http://schemas.openxmlformats.org/officeDocument/2006/relationships/image" Target="../media/image1909.wmf"/><Relationship Id="rId20" Type="http://schemas.openxmlformats.org/officeDocument/2006/relationships/image" Target="../media/image1911.wmf"/><Relationship Id="rId1" Type="http://schemas.openxmlformats.org/officeDocument/2006/relationships/slideLayout" Target="../slideLayouts/slideLayout106.xml"/><Relationship Id="rId6" Type="http://schemas.openxmlformats.org/officeDocument/2006/relationships/oleObject" Target="../embeddings/oleObject1591.bin"/><Relationship Id="rId11" Type="http://schemas.openxmlformats.org/officeDocument/2006/relationships/oleObject" Target="../embeddings/oleObject1594.bin"/><Relationship Id="rId5" Type="http://schemas.openxmlformats.org/officeDocument/2006/relationships/image" Target="../media/image1905.wmf"/><Relationship Id="rId15" Type="http://schemas.openxmlformats.org/officeDocument/2006/relationships/oleObject" Target="../embeddings/oleObject1596.bin"/><Relationship Id="rId10" Type="http://schemas.openxmlformats.org/officeDocument/2006/relationships/oleObject" Target="../embeddings/oleObject1593.bin"/><Relationship Id="rId19" Type="http://schemas.openxmlformats.org/officeDocument/2006/relationships/oleObject" Target="../embeddings/oleObject1598.bin"/><Relationship Id="rId4" Type="http://schemas.openxmlformats.org/officeDocument/2006/relationships/oleObject" Target="../embeddings/oleObject1590.bin"/><Relationship Id="rId9" Type="http://schemas.openxmlformats.org/officeDocument/2006/relationships/image" Target="../media/image1897.wmf"/><Relationship Id="rId14" Type="http://schemas.openxmlformats.org/officeDocument/2006/relationships/image" Target="../media/image1908.wmf"/></Relationships>
</file>

<file path=ppt/slides/_rels/slide59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02.bin"/><Relationship Id="rId3" Type="http://schemas.openxmlformats.org/officeDocument/2006/relationships/image" Target="../media/image1912.wmf"/><Relationship Id="rId7" Type="http://schemas.openxmlformats.org/officeDocument/2006/relationships/image" Target="../media/image1914.wmf"/><Relationship Id="rId2" Type="http://schemas.openxmlformats.org/officeDocument/2006/relationships/oleObject" Target="../embeddings/oleObject1599.bin"/><Relationship Id="rId1" Type="http://schemas.openxmlformats.org/officeDocument/2006/relationships/slideLayout" Target="../slideLayouts/slideLayout106.xml"/><Relationship Id="rId6" Type="http://schemas.openxmlformats.org/officeDocument/2006/relationships/oleObject" Target="../embeddings/oleObject1601.bin"/><Relationship Id="rId5" Type="http://schemas.openxmlformats.org/officeDocument/2006/relationships/image" Target="../media/image1913.wmf"/><Relationship Id="rId10" Type="http://schemas.openxmlformats.org/officeDocument/2006/relationships/oleObject" Target="../embeddings/oleObject1603.bin"/><Relationship Id="rId4" Type="http://schemas.openxmlformats.org/officeDocument/2006/relationships/oleObject" Target="../embeddings/oleObject1600.bin"/><Relationship Id="rId9" Type="http://schemas.openxmlformats.org/officeDocument/2006/relationships/image" Target="../media/image1897.wmf"/></Relationships>
</file>

<file path=ppt/slides/_rels/slide59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07.bin"/><Relationship Id="rId13" Type="http://schemas.openxmlformats.org/officeDocument/2006/relationships/image" Target="../media/image1920.wmf"/><Relationship Id="rId18" Type="http://schemas.openxmlformats.org/officeDocument/2006/relationships/oleObject" Target="../embeddings/oleObject1612.bin"/><Relationship Id="rId3" Type="http://schemas.openxmlformats.org/officeDocument/2006/relationships/image" Target="../media/image1915.wmf"/><Relationship Id="rId21" Type="http://schemas.openxmlformats.org/officeDocument/2006/relationships/image" Target="../media/image1924.wmf"/><Relationship Id="rId7" Type="http://schemas.openxmlformats.org/officeDocument/2006/relationships/image" Target="../media/image1917.wmf"/><Relationship Id="rId12" Type="http://schemas.openxmlformats.org/officeDocument/2006/relationships/oleObject" Target="../embeddings/oleObject1609.bin"/><Relationship Id="rId17" Type="http://schemas.openxmlformats.org/officeDocument/2006/relationships/image" Target="../media/image1922.wmf"/><Relationship Id="rId2" Type="http://schemas.openxmlformats.org/officeDocument/2006/relationships/oleObject" Target="../embeddings/oleObject1604.bin"/><Relationship Id="rId16" Type="http://schemas.openxmlformats.org/officeDocument/2006/relationships/oleObject" Target="../embeddings/oleObject1611.bin"/><Relationship Id="rId20" Type="http://schemas.openxmlformats.org/officeDocument/2006/relationships/oleObject" Target="../embeddings/oleObject1613.bin"/><Relationship Id="rId1" Type="http://schemas.openxmlformats.org/officeDocument/2006/relationships/slideLayout" Target="../slideLayouts/slideLayout106.xml"/><Relationship Id="rId6" Type="http://schemas.openxmlformats.org/officeDocument/2006/relationships/oleObject" Target="../embeddings/oleObject1606.bin"/><Relationship Id="rId11" Type="http://schemas.openxmlformats.org/officeDocument/2006/relationships/image" Target="../media/image1919.wmf"/><Relationship Id="rId5" Type="http://schemas.openxmlformats.org/officeDocument/2006/relationships/image" Target="../media/image1916.wmf"/><Relationship Id="rId15" Type="http://schemas.openxmlformats.org/officeDocument/2006/relationships/image" Target="../media/image1921.wmf"/><Relationship Id="rId10" Type="http://schemas.openxmlformats.org/officeDocument/2006/relationships/oleObject" Target="../embeddings/oleObject1608.bin"/><Relationship Id="rId19" Type="http://schemas.openxmlformats.org/officeDocument/2006/relationships/image" Target="../media/image1923.wmf"/><Relationship Id="rId4" Type="http://schemas.openxmlformats.org/officeDocument/2006/relationships/oleObject" Target="../embeddings/oleObject1605.bin"/><Relationship Id="rId9" Type="http://schemas.openxmlformats.org/officeDocument/2006/relationships/image" Target="../media/image1918.wmf"/><Relationship Id="rId14" Type="http://schemas.openxmlformats.org/officeDocument/2006/relationships/oleObject" Target="../embeddings/oleObject1610.bin"/></Relationships>
</file>

<file path=ppt/slides/_rels/slide59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17.bin"/><Relationship Id="rId13" Type="http://schemas.openxmlformats.org/officeDocument/2006/relationships/image" Target="../media/image1929.wmf"/><Relationship Id="rId18" Type="http://schemas.openxmlformats.org/officeDocument/2006/relationships/oleObject" Target="../embeddings/oleObject1622.bin"/><Relationship Id="rId3" Type="http://schemas.openxmlformats.org/officeDocument/2006/relationships/image" Target="../media/image1925.wmf"/><Relationship Id="rId21" Type="http://schemas.openxmlformats.org/officeDocument/2006/relationships/oleObject" Target="../embeddings/oleObject1624.bin"/><Relationship Id="rId7" Type="http://schemas.openxmlformats.org/officeDocument/2006/relationships/image" Target="../media/image1927.wmf"/><Relationship Id="rId12" Type="http://schemas.openxmlformats.org/officeDocument/2006/relationships/oleObject" Target="../embeddings/oleObject1619.bin"/><Relationship Id="rId17" Type="http://schemas.openxmlformats.org/officeDocument/2006/relationships/image" Target="../media/image1931.wmf"/><Relationship Id="rId2" Type="http://schemas.openxmlformats.org/officeDocument/2006/relationships/oleObject" Target="../embeddings/oleObject1614.bin"/><Relationship Id="rId16" Type="http://schemas.openxmlformats.org/officeDocument/2006/relationships/oleObject" Target="../embeddings/oleObject1621.bin"/><Relationship Id="rId20" Type="http://schemas.openxmlformats.org/officeDocument/2006/relationships/oleObject" Target="../embeddings/oleObject1623.bin"/><Relationship Id="rId1" Type="http://schemas.openxmlformats.org/officeDocument/2006/relationships/slideLayout" Target="../slideLayouts/slideLayout106.xml"/><Relationship Id="rId6" Type="http://schemas.openxmlformats.org/officeDocument/2006/relationships/oleObject" Target="../embeddings/oleObject1616.bin"/><Relationship Id="rId11" Type="http://schemas.openxmlformats.org/officeDocument/2006/relationships/image" Target="../media/image1928.wmf"/><Relationship Id="rId5" Type="http://schemas.openxmlformats.org/officeDocument/2006/relationships/image" Target="../media/image1926.wmf"/><Relationship Id="rId15" Type="http://schemas.openxmlformats.org/officeDocument/2006/relationships/image" Target="../media/image1930.wmf"/><Relationship Id="rId23" Type="http://schemas.openxmlformats.org/officeDocument/2006/relationships/image" Target="../media/image1933.wmf"/><Relationship Id="rId10" Type="http://schemas.openxmlformats.org/officeDocument/2006/relationships/oleObject" Target="../embeddings/oleObject1618.bin"/><Relationship Id="rId19" Type="http://schemas.openxmlformats.org/officeDocument/2006/relationships/image" Target="../media/image1932.wmf"/><Relationship Id="rId4" Type="http://schemas.openxmlformats.org/officeDocument/2006/relationships/oleObject" Target="../embeddings/oleObject1615.bin"/><Relationship Id="rId9" Type="http://schemas.openxmlformats.org/officeDocument/2006/relationships/image" Target="../media/image1897.wmf"/><Relationship Id="rId14" Type="http://schemas.openxmlformats.org/officeDocument/2006/relationships/oleObject" Target="../embeddings/oleObject1620.bin"/><Relationship Id="rId22" Type="http://schemas.openxmlformats.org/officeDocument/2006/relationships/oleObject" Target="../embeddings/oleObject1625.bin"/></Relationships>
</file>

<file path=ppt/slides/_rels/slide5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4.png"/><Relationship Id="rId1" Type="http://schemas.openxmlformats.org/officeDocument/2006/relationships/slideLayout" Target="../slideLayouts/slideLayout10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9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14.png"/></Relationships>
</file>

<file path=ppt/slides/_rels/slide60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40.wmf"/><Relationship Id="rId18" Type="http://schemas.openxmlformats.org/officeDocument/2006/relationships/oleObject" Target="../embeddings/oleObject1634.bin"/><Relationship Id="rId26" Type="http://schemas.openxmlformats.org/officeDocument/2006/relationships/image" Target="../media/image1946.wmf"/><Relationship Id="rId3" Type="http://schemas.openxmlformats.org/officeDocument/2006/relationships/image" Target="../media/image1935.wmf"/><Relationship Id="rId21" Type="http://schemas.openxmlformats.org/officeDocument/2006/relationships/image" Target="../media/image1944.wmf"/><Relationship Id="rId34" Type="http://schemas.openxmlformats.org/officeDocument/2006/relationships/image" Target="../media/image1950.wmf"/><Relationship Id="rId7" Type="http://schemas.openxmlformats.org/officeDocument/2006/relationships/image" Target="../media/image1937.wmf"/><Relationship Id="rId12" Type="http://schemas.openxmlformats.org/officeDocument/2006/relationships/oleObject" Target="../embeddings/oleObject1631.bin"/><Relationship Id="rId17" Type="http://schemas.openxmlformats.org/officeDocument/2006/relationships/image" Target="../media/image1942.wmf"/><Relationship Id="rId25" Type="http://schemas.openxmlformats.org/officeDocument/2006/relationships/oleObject" Target="../embeddings/oleObject1638.bin"/><Relationship Id="rId33" Type="http://schemas.openxmlformats.org/officeDocument/2006/relationships/oleObject" Target="../embeddings/oleObject1642.bin"/><Relationship Id="rId2" Type="http://schemas.openxmlformats.org/officeDocument/2006/relationships/oleObject" Target="../embeddings/oleObject1626.bin"/><Relationship Id="rId16" Type="http://schemas.openxmlformats.org/officeDocument/2006/relationships/oleObject" Target="../embeddings/oleObject1633.bin"/><Relationship Id="rId20" Type="http://schemas.openxmlformats.org/officeDocument/2006/relationships/oleObject" Target="../embeddings/oleObject1635.bin"/><Relationship Id="rId29" Type="http://schemas.openxmlformats.org/officeDocument/2006/relationships/oleObject" Target="../embeddings/oleObject1640.bin"/><Relationship Id="rId1" Type="http://schemas.openxmlformats.org/officeDocument/2006/relationships/slideLayout" Target="../slideLayouts/slideLayout106.xml"/><Relationship Id="rId6" Type="http://schemas.openxmlformats.org/officeDocument/2006/relationships/oleObject" Target="../embeddings/oleObject1628.bin"/><Relationship Id="rId11" Type="http://schemas.openxmlformats.org/officeDocument/2006/relationships/image" Target="../media/image1939.wmf"/><Relationship Id="rId24" Type="http://schemas.openxmlformats.org/officeDocument/2006/relationships/image" Target="../media/image1945.wmf"/><Relationship Id="rId32" Type="http://schemas.openxmlformats.org/officeDocument/2006/relationships/image" Target="../media/image1949.wmf"/><Relationship Id="rId5" Type="http://schemas.openxmlformats.org/officeDocument/2006/relationships/image" Target="../media/image1936.wmf"/><Relationship Id="rId15" Type="http://schemas.openxmlformats.org/officeDocument/2006/relationships/image" Target="../media/image1941.wmf"/><Relationship Id="rId23" Type="http://schemas.openxmlformats.org/officeDocument/2006/relationships/oleObject" Target="../embeddings/oleObject1637.bin"/><Relationship Id="rId28" Type="http://schemas.openxmlformats.org/officeDocument/2006/relationships/image" Target="../media/image1947.wmf"/><Relationship Id="rId36" Type="http://schemas.openxmlformats.org/officeDocument/2006/relationships/image" Target="../media/image1951.wmf"/><Relationship Id="rId10" Type="http://schemas.openxmlformats.org/officeDocument/2006/relationships/oleObject" Target="../embeddings/oleObject1630.bin"/><Relationship Id="rId19" Type="http://schemas.openxmlformats.org/officeDocument/2006/relationships/image" Target="../media/image1943.wmf"/><Relationship Id="rId31" Type="http://schemas.openxmlformats.org/officeDocument/2006/relationships/oleObject" Target="../embeddings/oleObject1641.bin"/><Relationship Id="rId4" Type="http://schemas.openxmlformats.org/officeDocument/2006/relationships/oleObject" Target="../embeddings/oleObject1627.bin"/><Relationship Id="rId9" Type="http://schemas.openxmlformats.org/officeDocument/2006/relationships/image" Target="../media/image1938.wmf"/><Relationship Id="rId14" Type="http://schemas.openxmlformats.org/officeDocument/2006/relationships/oleObject" Target="../embeddings/oleObject1632.bin"/><Relationship Id="rId22" Type="http://schemas.openxmlformats.org/officeDocument/2006/relationships/oleObject" Target="../embeddings/oleObject1636.bin"/><Relationship Id="rId27" Type="http://schemas.openxmlformats.org/officeDocument/2006/relationships/oleObject" Target="../embeddings/oleObject1639.bin"/><Relationship Id="rId30" Type="http://schemas.openxmlformats.org/officeDocument/2006/relationships/image" Target="../media/image1948.wmf"/><Relationship Id="rId35" Type="http://schemas.openxmlformats.org/officeDocument/2006/relationships/oleObject" Target="../embeddings/oleObject1643.bin"/><Relationship Id="rId8" Type="http://schemas.openxmlformats.org/officeDocument/2006/relationships/oleObject" Target="../embeddings/oleObject1629.bin"/></Relationships>
</file>

<file path=ppt/slides/_rels/slide60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47.bin"/><Relationship Id="rId13" Type="http://schemas.openxmlformats.org/officeDocument/2006/relationships/image" Target="../media/image1957.wmf"/><Relationship Id="rId3" Type="http://schemas.openxmlformats.org/officeDocument/2006/relationships/image" Target="../media/image1952.wmf"/><Relationship Id="rId7" Type="http://schemas.openxmlformats.org/officeDocument/2006/relationships/image" Target="../media/image1954.wmf"/><Relationship Id="rId12" Type="http://schemas.openxmlformats.org/officeDocument/2006/relationships/oleObject" Target="../embeddings/oleObject1649.bin"/><Relationship Id="rId2" Type="http://schemas.openxmlformats.org/officeDocument/2006/relationships/oleObject" Target="../embeddings/oleObject1644.bin"/><Relationship Id="rId1" Type="http://schemas.openxmlformats.org/officeDocument/2006/relationships/slideLayout" Target="../slideLayouts/slideLayout106.xml"/><Relationship Id="rId6" Type="http://schemas.openxmlformats.org/officeDocument/2006/relationships/oleObject" Target="../embeddings/oleObject1646.bin"/><Relationship Id="rId11" Type="http://schemas.openxmlformats.org/officeDocument/2006/relationships/image" Target="../media/image1956.wmf"/><Relationship Id="rId5" Type="http://schemas.openxmlformats.org/officeDocument/2006/relationships/image" Target="../media/image1953.wmf"/><Relationship Id="rId10" Type="http://schemas.openxmlformats.org/officeDocument/2006/relationships/oleObject" Target="../embeddings/oleObject1648.bin"/><Relationship Id="rId4" Type="http://schemas.openxmlformats.org/officeDocument/2006/relationships/oleObject" Target="../embeddings/oleObject1645.bin"/><Relationship Id="rId9" Type="http://schemas.openxmlformats.org/officeDocument/2006/relationships/image" Target="../media/image1955.wmf"/></Relationships>
</file>

<file path=ppt/slides/_rels/slide6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8.wmf"/><Relationship Id="rId7" Type="http://schemas.openxmlformats.org/officeDocument/2006/relationships/image" Target="../media/image1960.wmf"/><Relationship Id="rId2" Type="http://schemas.openxmlformats.org/officeDocument/2006/relationships/oleObject" Target="../embeddings/oleObject1650.bin"/><Relationship Id="rId1" Type="http://schemas.openxmlformats.org/officeDocument/2006/relationships/slideLayout" Target="../slideLayouts/slideLayout106.xml"/><Relationship Id="rId6" Type="http://schemas.openxmlformats.org/officeDocument/2006/relationships/oleObject" Target="../embeddings/oleObject1652.bin"/><Relationship Id="rId5" Type="http://schemas.openxmlformats.org/officeDocument/2006/relationships/image" Target="../media/image1959.wmf"/><Relationship Id="rId4" Type="http://schemas.openxmlformats.org/officeDocument/2006/relationships/oleObject" Target="../embeddings/oleObject1651.bin"/></Relationships>
</file>

<file path=ppt/slides/_rels/slide6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3.wmf"/><Relationship Id="rId3" Type="http://schemas.openxmlformats.org/officeDocument/2006/relationships/oleObject" Target="../embeddings/oleObject1653.bin"/><Relationship Id="rId7" Type="http://schemas.openxmlformats.org/officeDocument/2006/relationships/oleObject" Target="../embeddings/oleObject1655.bin"/><Relationship Id="rId2" Type="http://schemas.openxmlformats.org/officeDocument/2006/relationships/image" Target="../media/image735.png"/><Relationship Id="rId1" Type="http://schemas.openxmlformats.org/officeDocument/2006/relationships/slideLayout" Target="../slideLayouts/slideLayout106.xml"/><Relationship Id="rId6" Type="http://schemas.openxmlformats.org/officeDocument/2006/relationships/image" Target="../media/image1962.wmf"/><Relationship Id="rId5" Type="http://schemas.openxmlformats.org/officeDocument/2006/relationships/oleObject" Target="../embeddings/oleObject1654.bin"/><Relationship Id="rId4" Type="http://schemas.openxmlformats.org/officeDocument/2006/relationships/image" Target="../media/image1961.wmf"/></Relationships>
</file>

<file path=ppt/slides/_rels/slide60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58.bin"/><Relationship Id="rId3" Type="http://schemas.openxmlformats.org/officeDocument/2006/relationships/image" Target="../media/image1111.gif"/><Relationship Id="rId7" Type="http://schemas.openxmlformats.org/officeDocument/2006/relationships/image" Target="../media/image1965.wmf"/><Relationship Id="rId2" Type="http://schemas.openxmlformats.org/officeDocument/2006/relationships/image" Target="../media/image735.png"/><Relationship Id="rId1" Type="http://schemas.openxmlformats.org/officeDocument/2006/relationships/slideLayout" Target="../slideLayouts/slideLayout106.xml"/><Relationship Id="rId6" Type="http://schemas.openxmlformats.org/officeDocument/2006/relationships/oleObject" Target="../embeddings/oleObject1657.bin"/><Relationship Id="rId11" Type="http://schemas.openxmlformats.org/officeDocument/2006/relationships/image" Target="../media/image1967.wmf"/><Relationship Id="rId5" Type="http://schemas.openxmlformats.org/officeDocument/2006/relationships/image" Target="../media/image1964.wmf"/><Relationship Id="rId10" Type="http://schemas.openxmlformats.org/officeDocument/2006/relationships/oleObject" Target="../embeddings/oleObject1659.bin"/><Relationship Id="rId4" Type="http://schemas.openxmlformats.org/officeDocument/2006/relationships/oleObject" Target="../embeddings/oleObject1656.bin"/><Relationship Id="rId9" Type="http://schemas.openxmlformats.org/officeDocument/2006/relationships/image" Target="../media/image1966.wmf"/></Relationships>
</file>

<file path=ppt/slides/_rels/slide60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63.bin"/><Relationship Id="rId3" Type="http://schemas.openxmlformats.org/officeDocument/2006/relationships/image" Target="../media/image1967.wmf"/><Relationship Id="rId7" Type="http://schemas.openxmlformats.org/officeDocument/2006/relationships/image" Target="../media/image1969.wmf"/><Relationship Id="rId2" Type="http://schemas.openxmlformats.org/officeDocument/2006/relationships/oleObject" Target="../embeddings/oleObject1660.bin"/><Relationship Id="rId1" Type="http://schemas.openxmlformats.org/officeDocument/2006/relationships/slideLayout" Target="../slideLayouts/slideLayout106.xml"/><Relationship Id="rId6" Type="http://schemas.openxmlformats.org/officeDocument/2006/relationships/oleObject" Target="../embeddings/oleObject1662.bin"/><Relationship Id="rId5" Type="http://schemas.openxmlformats.org/officeDocument/2006/relationships/image" Target="../media/image1968.wmf"/><Relationship Id="rId4" Type="http://schemas.openxmlformats.org/officeDocument/2006/relationships/oleObject" Target="../embeddings/oleObject1661.bin"/><Relationship Id="rId9" Type="http://schemas.openxmlformats.org/officeDocument/2006/relationships/image" Target="../media/image1970.wmf"/></Relationships>
</file>

<file path=ppt/slides/_rels/slide60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67.bin"/><Relationship Id="rId3" Type="http://schemas.openxmlformats.org/officeDocument/2006/relationships/image" Target="../media/image1967.wmf"/><Relationship Id="rId7" Type="http://schemas.openxmlformats.org/officeDocument/2006/relationships/image" Target="../media/image1972.wmf"/><Relationship Id="rId2" Type="http://schemas.openxmlformats.org/officeDocument/2006/relationships/oleObject" Target="../embeddings/oleObject1664.bin"/><Relationship Id="rId1" Type="http://schemas.openxmlformats.org/officeDocument/2006/relationships/slideLayout" Target="../slideLayouts/slideLayout106.xml"/><Relationship Id="rId6" Type="http://schemas.openxmlformats.org/officeDocument/2006/relationships/oleObject" Target="../embeddings/oleObject1666.bin"/><Relationship Id="rId5" Type="http://schemas.openxmlformats.org/officeDocument/2006/relationships/image" Target="../media/image1971.wmf"/><Relationship Id="rId4" Type="http://schemas.openxmlformats.org/officeDocument/2006/relationships/oleObject" Target="../embeddings/oleObject1665.bin"/><Relationship Id="rId9" Type="http://schemas.openxmlformats.org/officeDocument/2006/relationships/image" Target="../media/image1973.wmf"/></Relationships>
</file>

<file path=ppt/slides/_rels/slide60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71.bin"/><Relationship Id="rId3" Type="http://schemas.openxmlformats.org/officeDocument/2006/relationships/image" Target="../media/image1967.wmf"/><Relationship Id="rId7" Type="http://schemas.openxmlformats.org/officeDocument/2006/relationships/image" Target="../media/image1974.wmf"/><Relationship Id="rId2" Type="http://schemas.openxmlformats.org/officeDocument/2006/relationships/oleObject" Target="../embeddings/oleObject1668.bin"/><Relationship Id="rId1" Type="http://schemas.openxmlformats.org/officeDocument/2006/relationships/slideLayout" Target="../slideLayouts/slideLayout106.xml"/><Relationship Id="rId6" Type="http://schemas.openxmlformats.org/officeDocument/2006/relationships/oleObject" Target="../embeddings/oleObject1670.bin"/><Relationship Id="rId5" Type="http://schemas.openxmlformats.org/officeDocument/2006/relationships/image" Target="../media/image1971.wmf"/><Relationship Id="rId4" Type="http://schemas.openxmlformats.org/officeDocument/2006/relationships/oleObject" Target="../embeddings/oleObject1669.bin"/><Relationship Id="rId9" Type="http://schemas.openxmlformats.org/officeDocument/2006/relationships/image" Target="../media/image1975.wmf"/></Relationships>
</file>

<file path=ppt/slides/_rels/slide6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8.wmf"/><Relationship Id="rId3" Type="http://schemas.openxmlformats.org/officeDocument/2006/relationships/oleObject" Target="../embeddings/oleObject1672.bin"/><Relationship Id="rId7" Type="http://schemas.openxmlformats.org/officeDocument/2006/relationships/oleObject" Target="../embeddings/oleObject1674.bin"/><Relationship Id="rId2" Type="http://schemas.openxmlformats.org/officeDocument/2006/relationships/image" Target="../media/image1976.png"/><Relationship Id="rId1" Type="http://schemas.openxmlformats.org/officeDocument/2006/relationships/slideLayout" Target="../slideLayouts/slideLayout106.xml"/><Relationship Id="rId6" Type="http://schemas.openxmlformats.org/officeDocument/2006/relationships/image" Target="../media/image1967.wmf"/><Relationship Id="rId5" Type="http://schemas.openxmlformats.org/officeDocument/2006/relationships/oleObject" Target="../embeddings/oleObject1673.bin"/><Relationship Id="rId10" Type="http://schemas.openxmlformats.org/officeDocument/2006/relationships/image" Target="../media/image1979.wmf"/><Relationship Id="rId4" Type="http://schemas.openxmlformats.org/officeDocument/2006/relationships/image" Target="../media/image1977.wmf"/><Relationship Id="rId9" Type="http://schemas.openxmlformats.org/officeDocument/2006/relationships/oleObject" Target="../embeddings/oleObject1675.bin"/></Relationships>
</file>

<file path=ppt/slides/_rels/slide60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79.bin"/><Relationship Id="rId3" Type="http://schemas.openxmlformats.org/officeDocument/2006/relationships/image" Target="../media/image1980.wmf"/><Relationship Id="rId7" Type="http://schemas.openxmlformats.org/officeDocument/2006/relationships/image" Target="../media/image1967.wmf"/><Relationship Id="rId2" Type="http://schemas.openxmlformats.org/officeDocument/2006/relationships/oleObject" Target="../embeddings/oleObject1676.bin"/><Relationship Id="rId1" Type="http://schemas.openxmlformats.org/officeDocument/2006/relationships/slideLayout" Target="../slideLayouts/slideLayout106.xml"/><Relationship Id="rId6" Type="http://schemas.openxmlformats.org/officeDocument/2006/relationships/oleObject" Target="../embeddings/oleObject1678.bin"/><Relationship Id="rId11" Type="http://schemas.openxmlformats.org/officeDocument/2006/relationships/image" Target="../media/image1983.wmf"/><Relationship Id="rId5" Type="http://schemas.openxmlformats.org/officeDocument/2006/relationships/image" Target="../media/image1981.wmf"/><Relationship Id="rId10" Type="http://schemas.openxmlformats.org/officeDocument/2006/relationships/oleObject" Target="../embeddings/oleObject1680.bin"/><Relationship Id="rId4" Type="http://schemas.openxmlformats.org/officeDocument/2006/relationships/oleObject" Target="../embeddings/oleObject1677.bin"/><Relationship Id="rId9" Type="http://schemas.openxmlformats.org/officeDocument/2006/relationships/image" Target="../media/image1982.w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1.xml"/></Relationships>
</file>

<file path=ppt/slides/_rels/slide6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5.png"/><Relationship Id="rId2" Type="http://schemas.openxmlformats.org/officeDocument/2006/relationships/image" Target="../media/image1984.png"/><Relationship Id="rId1" Type="http://schemas.openxmlformats.org/officeDocument/2006/relationships/slideLayout" Target="../slideLayouts/slideLayout106.xml"/><Relationship Id="rId5" Type="http://schemas.openxmlformats.org/officeDocument/2006/relationships/image" Target="../media/image735.png"/><Relationship Id="rId4" Type="http://schemas.openxmlformats.org/officeDocument/2006/relationships/image" Target="../media/image1986.png"/></Relationships>
</file>

<file path=ppt/slides/_rels/slide6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84.bin"/><Relationship Id="rId3" Type="http://schemas.openxmlformats.org/officeDocument/2006/relationships/image" Target="../media/image1987.wmf"/><Relationship Id="rId7" Type="http://schemas.openxmlformats.org/officeDocument/2006/relationships/image" Target="../media/image1989.wmf"/><Relationship Id="rId2" Type="http://schemas.openxmlformats.org/officeDocument/2006/relationships/oleObject" Target="../embeddings/oleObject1681.bin"/><Relationship Id="rId1" Type="http://schemas.openxmlformats.org/officeDocument/2006/relationships/slideLayout" Target="../slideLayouts/slideLayout106.xml"/><Relationship Id="rId6" Type="http://schemas.openxmlformats.org/officeDocument/2006/relationships/oleObject" Target="../embeddings/oleObject1683.bin"/><Relationship Id="rId5" Type="http://schemas.openxmlformats.org/officeDocument/2006/relationships/image" Target="../media/image1988.wmf"/><Relationship Id="rId4" Type="http://schemas.openxmlformats.org/officeDocument/2006/relationships/oleObject" Target="../embeddings/oleObject1682.bin"/><Relationship Id="rId9" Type="http://schemas.openxmlformats.org/officeDocument/2006/relationships/image" Target="../media/image1990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2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5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1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6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13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14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6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6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14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6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6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6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15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gif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6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16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167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6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6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3.bin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6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6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6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6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6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185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6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6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标题 1">
            <a:extLst>
              <a:ext uri="{FF2B5EF4-FFF2-40B4-BE49-F238E27FC236}">
                <a16:creationId xmlns:a16="http://schemas.microsoft.com/office/drawing/2014/main" id="{0D5EB754-C04C-4FDE-984F-4D7422D285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3" y="2133600"/>
            <a:ext cx="7772400" cy="1470025"/>
          </a:xfrm>
          <a:solidFill>
            <a:srgbClr val="00B050"/>
          </a:solidFill>
        </p:spPr>
        <p:txBody>
          <a:bodyPr/>
          <a:lstStyle/>
          <a:p>
            <a:pPr eaLnBrk="1" hangingPunct="1"/>
            <a:r>
              <a:rPr lang="zh-CN" altLang="en-US" b="1">
                <a:solidFill>
                  <a:srgbClr val="FF0000"/>
                </a:solidFill>
              </a:rPr>
              <a:t>（三）有机化学基本反应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ext Box 4">
            <a:extLst>
              <a:ext uri="{FF2B5EF4-FFF2-40B4-BE49-F238E27FC236}">
                <a16:creationId xmlns:a16="http://schemas.microsoft.com/office/drawing/2014/main" id="{DDB92627-09ED-4F65-A199-8C6F5ECEF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300" y="450850"/>
            <a:ext cx="5695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CC3300"/>
              </a:buClr>
              <a:buFont typeface="Wingdings" panose="05000000000000000000" pitchFamily="2" charset="2"/>
              <a:buChar char="Ø"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 </a:t>
            </a:r>
            <a:r>
              <a:rPr kumimoji="1" lang="en-US" altLang="zh-CN" sz="2400" b="1">
                <a:solidFill>
                  <a:srgbClr val="0070C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3</a:t>
            </a:r>
            <a:r>
              <a:rPr kumimoji="1" lang="zh-CN" altLang="en-US" sz="2400" b="1">
                <a:solidFill>
                  <a:srgbClr val="0070C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）与 </a:t>
            </a:r>
            <a:r>
              <a:rPr kumimoji="1" lang="en-US" altLang="zh-CN" sz="2400" b="1">
                <a:solidFill>
                  <a:srgbClr val="0070C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HI </a:t>
            </a:r>
            <a:r>
              <a:rPr kumimoji="1" lang="zh-CN" altLang="en-US" sz="2400" b="1">
                <a:solidFill>
                  <a:srgbClr val="0070C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或 </a:t>
            </a:r>
            <a:r>
              <a:rPr kumimoji="1" lang="en-US" altLang="zh-CN" sz="2400" b="1">
                <a:solidFill>
                  <a:srgbClr val="0070C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H</a:t>
            </a:r>
            <a:r>
              <a:rPr kumimoji="1" lang="en-US" altLang="zh-CN" sz="2400" b="1" baseline="-25000">
                <a:solidFill>
                  <a:srgbClr val="0070C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2</a:t>
            </a:r>
            <a:r>
              <a:rPr kumimoji="1" lang="en-US" altLang="zh-CN" sz="2400" b="1">
                <a:solidFill>
                  <a:srgbClr val="0070C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O/ H</a:t>
            </a:r>
            <a:r>
              <a:rPr kumimoji="1" lang="en-US" altLang="zh-CN" sz="2400" b="1" baseline="-25000">
                <a:solidFill>
                  <a:srgbClr val="0070C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2</a:t>
            </a:r>
            <a:r>
              <a:rPr kumimoji="1" lang="en-US" altLang="zh-CN" sz="2400" b="1">
                <a:solidFill>
                  <a:srgbClr val="0070C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SO</a:t>
            </a:r>
            <a:r>
              <a:rPr kumimoji="1" lang="en-US" altLang="zh-CN" sz="2400" b="1" baseline="-25000">
                <a:solidFill>
                  <a:srgbClr val="0070C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4 </a:t>
            </a:r>
            <a:r>
              <a:rPr kumimoji="1" lang="zh-CN" altLang="en-US" sz="2400" b="1">
                <a:solidFill>
                  <a:srgbClr val="0070C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的反应</a:t>
            </a:r>
            <a:endParaRPr kumimoji="1" lang="zh-CN" altLang="en-US" sz="2400" b="1" baseline="-25000">
              <a:solidFill>
                <a:srgbClr val="0070C0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graphicFrame>
        <p:nvGraphicFramePr>
          <p:cNvPr id="300037" name="Object 5">
            <a:extLst>
              <a:ext uri="{FF2B5EF4-FFF2-40B4-BE49-F238E27FC236}">
                <a16:creationId xmlns:a16="http://schemas.microsoft.com/office/drawing/2014/main" id="{CB2A3C1A-4F58-436B-BCDF-D972DB7CD9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12925" y="1125538"/>
          <a:ext cx="5186363" cy="4027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4101084" imgH="3183636" progId="ChemDraw.Document.6.0">
                  <p:embed/>
                </p:oleObj>
              </mc:Choice>
              <mc:Fallback>
                <p:oleObj name="CS ChemDraw Drawing" r:id="rId2" imgW="4101084" imgH="3183636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2925" y="1125538"/>
                        <a:ext cx="5186363" cy="4027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596" name="Text Box 6">
            <a:extLst>
              <a:ext uri="{FF2B5EF4-FFF2-40B4-BE49-F238E27FC236}">
                <a16:creationId xmlns:a16="http://schemas.microsoft.com/office/drawing/2014/main" id="{DEA97CAF-8F62-47FE-B166-1BA9CFE84C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5825" y="3355975"/>
            <a:ext cx="1658938" cy="9159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00000"/>
                </a:solidFill>
                <a:ea typeface="幼圆" panose="02010509060101010101" pitchFamily="49" charset="-122"/>
              </a:rPr>
              <a:t>反应选择性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00000"/>
                </a:solidFill>
                <a:ea typeface="幼圆" panose="02010509060101010101" pitchFamily="49" charset="-122"/>
              </a:rPr>
              <a:t>与碳正离子稳定性有关</a:t>
            </a:r>
          </a:p>
        </p:txBody>
      </p:sp>
      <p:sp>
        <p:nvSpPr>
          <p:cNvPr id="300039" name="Text Box 7">
            <a:extLst>
              <a:ext uri="{FF2B5EF4-FFF2-40B4-BE49-F238E27FC236}">
                <a16:creationId xmlns:a16="http://schemas.microsoft.com/office/drawing/2014/main" id="{B41CC4A7-0743-4282-AA90-7D77E7E4C6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9075" y="5568950"/>
            <a:ext cx="6505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开环加成发生在取代较多与较少的碳碳键。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00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00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00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00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0039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778" name="Picture 18">
            <a:extLst>
              <a:ext uri="{FF2B5EF4-FFF2-40B4-BE49-F238E27FC236}">
                <a16:creationId xmlns:a16="http://schemas.microsoft.com/office/drawing/2014/main" id="{DA83ED46-9650-46EB-A83B-67B5DAE77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13" y="4267200"/>
            <a:ext cx="5300662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3779" name="Picture 19">
            <a:extLst>
              <a:ext uri="{FF2B5EF4-FFF2-40B4-BE49-F238E27FC236}">
                <a16:creationId xmlns:a16="http://schemas.microsoft.com/office/drawing/2014/main" id="{E5636233-B37A-4D2B-A43B-14AD2EA91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354013"/>
            <a:ext cx="5730875" cy="3306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4">
            <a:extLst>
              <a:ext uri="{FF2B5EF4-FFF2-40B4-BE49-F238E27FC236}">
                <a16:creationId xmlns:a16="http://schemas.microsoft.com/office/drawing/2014/main" id="{7EF72609-8C66-492E-B3C8-9F6E3C1620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263" y="450850"/>
            <a:ext cx="18859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）</a:t>
            </a:r>
            <a:r>
              <a:rPr kumimoji="1" lang="zh-CN" altLang="en-US" sz="2400" b="1">
                <a:solidFill>
                  <a:srgbClr val="0033CC"/>
                </a:solidFill>
                <a:latin typeface="宋体" panose="02010600030101010101" pitchFamily="2" charset="-122"/>
              </a:rPr>
              <a:t>硝化反应</a:t>
            </a:r>
          </a:p>
        </p:txBody>
      </p:sp>
      <p:sp>
        <p:nvSpPr>
          <p:cNvPr id="432135" name="Text Box 7">
            <a:extLst>
              <a:ext uri="{FF2B5EF4-FFF2-40B4-BE49-F238E27FC236}">
                <a16:creationId xmlns:a16="http://schemas.microsoft.com/office/drawing/2014/main" id="{57F4CB4E-3557-4C7C-AD09-E780134362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0888" y="2852738"/>
            <a:ext cx="5818187" cy="1311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HNO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 +  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SO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 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                  HSO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kumimoji="1" lang="en-US" altLang="zh-CN" sz="20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 +  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r>
              <a:rPr kumimoji="1" lang="en-US" altLang="zh-CN" sz="20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NO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kumimoji="1" lang="en-US" altLang="zh-CN" sz="20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           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r>
              <a:rPr kumimoji="1" lang="en-US" altLang="zh-CN" sz="20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NO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              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         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  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  </a:t>
            </a:r>
            <a:r>
              <a:rPr kumimoji="1" lang="en-US" altLang="zh-CN" sz="20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NO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   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SO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 +  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O                   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0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O  +  HSO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kumimoji="1" lang="en-US" altLang="zh-CN" sz="20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endParaRPr kumimoji="1" lang="en-US" altLang="zh-CN" sz="20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432138" name="Object 10">
            <a:extLst>
              <a:ext uri="{FF2B5EF4-FFF2-40B4-BE49-F238E27FC236}">
                <a16:creationId xmlns:a16="http://schemas.microsoft.com/office/drawing/2014/main" id="{78FCD5B8-C17A-446B-827B-5C806E1CD2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86238" y="2995613"/>
          <a:ext cx="944562" cy="20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944880" imgH="200660" progId="ChemDraw.Document.4.5">
                  <p:embed/>
                </p:oleObj>
              </mc:Choice>
              <mc:Fallback>
                <p:oleObj name="CS ChemDraw Drawing" r:id="rId2" imgW="944880" imgH="200660" progId="ChemDraw.Document.4.5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6238" y="2995613"/>
                        <a:ext cx="944562" cy="20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2139" name="Object 11">
            <a:extLst>
              <a:ext uri="{FF2B5EF4-FFF2-40B4-BE49-F238E27FC236}">
                <a16:creationId xmlns:a16="http://schemas.microsoft.com/office/drawing/2014/main" id="{1BADF081-9E1C-47CB-9A29-4CE37B94F03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86238" y="4019550"/>
          <a:ext cx="944562" cy="20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944880" imgH="200660" progId="ChemDraw.Document.4.5">
                  <p:embed/>
                </p:oleObj>
              </mc:Choice>
              <mc:Fallback>
                <p:oleObj name="CS ChemDraw Drawing" r:id="rId4" imgW="944880" imgH="200660" progId="ChemDraw.Document.4.5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6238" y="4019550"/>
                        <a:ext cx="944562" cy="20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2140" name="Object 12">
            <a:extLst>
              <a:ext uri="{FF2B5EF4-FFF2-40B4-BE49-F238E27FC236}">
                <a16:creationId xmlns:a16="http://schemas.microsoft.com/office/drawing/2014/main" id="{C231EA42-E9FB-4D92-BC2B-CA2CB1AB629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86238" y="3452813"/>
          <a:ext cx="944562" cy="20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944880" imgH="200660" progId="ChemDraw.Document.4.5">
                  <p:embed/>
                </p:oleObj>
              </mc:Choice>
              <mc:Fallback>
                <p:oleObj name="CS ChemDraw Drawing" r:id="rId5" imgW="944880" imgH="200660" progId="ChemDraw.Document.4.5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6238" y="3452813"/>
                        <a:ext cx="944562" cy="20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2142" name="Text Box 14">
            <a:extLst>
              <a:ext uri="{FF2B5EF4-FFF2-40B4-BE49-F238E27FC236}">
                <a16:creationId xmlns:a16="http://schemas.microsoft.com/office/drawing/2014/main" id="{F9BEA974-6FEF-4287-A2A4-3FA4E485BD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3663" y="5635625"/>
            <a:ext cx="2181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其它硝化剂：</a:t>
            </a:r>
          </a:p>
        </p:txBody>
      </p:sp>
      <p:pic>
        <p:nvPicPr>
          <p:cNvPr id="204808" name="Picture 29">
            <a:extLst>
              <a:ext uri="{FF2B5EF4-FFF2-40B4-BE49-F238E27FC236}">
                <a16:creationId xmlns:a16="http://schemas.microsoft.com/office/drawing/2014/main" id="{C88FDAA7-D065-4B2C-AB33-2B15121D5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650" y="1196975"/>
            <a:ext cx="6621463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204809" name="Picture 30">
            <a:extLst>
              <a:ext uri="{FF2B5EF4-FFF2-40B4-BE49-F238E27FC236}">
                <a16:creationId xmlns:a16="http://schemas.microsoft.com/office/drawing/2014/main" id="{183B7E0E-AD09-4B7B-9F1E-3383D0228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0" y="4365625"/>
            <a:ext cx="725487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204810" name="Picture 31">
            <a:extLst>
              <a:ext uri="{FF2B5EF4-FFF2-40B4-BE49-F238E27FC236}">
                <a16:creationId xmlns:a16="http://schemas.microsoft.com/office/drawing/2014/main" id="{03F01C5A-91A2-456C-B101-92E3B830F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5635625"/>
            <a:ext cx="5449887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2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2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32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32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32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32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32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32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32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2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2135" grpId="0" animBg="1"/>
      <p:bldP spid="432142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26" name="Picture 1031" descr="16_04">
            <a:extLst>
              <a:ext uri="{FF2B5EF4-FFF2-40B4-BE49-F238E27FC236}">
                <a16:creationId xmlns:a16="http://schemas.microsoft.com/office/drawing/2014/main" id="{436AB0A0-3E61-4688-B80D-F18F9ADA1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95400"/>
            <a:ext cx="7696200" cy="404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50" name="Picture 21">
            <a:extLst>
              <a:ext uri="{FF2B5EF4-FFF2-40B4-BE49-F238E27FC236}">
                <a16:creationId xmlns:a16="http://schemas.microsoft.com/office/drawing/2014/main" id="{906A9ED0-ACF9-4E9E-9947-FF700F940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63" y="1684338"/>
            <a:ext cx="6122987" cy="161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851" name="Picture 22">
            <a:extLst>
              <a:ext uri="{FF2B5EF4-FFF2-40B4-BE49-F238E27FC236}">
                <a16:creationId xmlns:a16="http://schemas.microsoft.com/office/drawing/2014/main" id="{DA14D8E6-A965-4B0C-9940-0CF237BB4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206375"/>
            <a:ext cx="6356350" cy="1458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852" name="Picture 23">
            <a:extLst>
              <a:ext uri="{FF2B5EF4-FFF2-40B4-BE49-F238E27FC236}">
                <a16:creationId xmlns:a16="http://schemas.microsoft.com/office/drawing/2014/main" id="{B0854D28-A5B5-4304-AE5B-4F6376B00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163" y="3640138"/>
            <a:ext cx="6389687" cy="175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853" name="Picture 24">
            <a:extLst>
              <a:ext uri="{FF2B5EF4-FFF2-40B4-BE49-F238E27FC236}">
                <a16:creationId xmlns:a16="http://schemas.microsoft.com/office/drawing/2014/main" id="{021015AB-1D21-4A08-A797-E80FD64FA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5410200"/>
            <a:ext cx="3771900" cy="1173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8">
            <a:extLst>
              <a:ext uri="{FF2B5EF4-FFF2-40B4-BE49-F238E27FC236}">
                <a16:creationId xmlns:a16="http://schemas.microsoft.com/office/drawing/2014/main" id="{2358B532-0DC5-4F7A-8851-710AA5CB26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900" y="600075"/>
            <a:ext cx="18859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0070C0"/>
                </a:solidFill>
                <a:latin typeface="Times New Roman" panose="02020603050405020304" pitchFamily="18" charset="0"/>
              </a:rPr>
              <a:t>3</a:t>
            </a:r>
            <a:r>
              <a:rPr kumimoji="1" lang="zh-CN" altLang="en-US" sz="2400" b="1">
                <a:solidFill>
                  <a:srgbClr val="0070C0"/>
                </a:solidFill>
                <a:latin typeface="Times New Roman" panose="02020603050405020304" pitchFamily="18" charset="0"/>
              </a:rPr>
              <a:t>）</a:t>
            </a:r>
            <a:r>
              <a:rPr kumimoji="1" lang="zh-CN" altLang="en-US" sz="2400" b="1">
                <a:solidFill>
                  <a:srgbClr val="0033CC"/>
                </a:solidFill>
                <a:latin typeface="Times New Roman" panose="02020603050405020304" pitchFamily="18" charset="0"/>
              </a:rPr>
              <a:t>磺</a:t>
            </a:r>
            <a:r>
              <a:rPr kumimoji="1" lang="zh-CN" altLang="en-US" sz="2400" b="1">
                <a:solidFill>
                  <a:srgbClr val="0033CC"/>
                </a:solidFill>
                <a:latin typeface="宋体" panose="02010600030101010101" pitchFamily="2" charset="-122"/>
              </a:rPr>
              <a:t>化反应</a:t>
            </a:r>
          </a:p>
        </p:txBody>
      </p:sp>
      <p:sp>
        <p:nvSpPr>
          <p:cNvPr id="207875" name="Text Box 9">
            <a:extLst>
              <a:ext uri="{FF2B5EF4-FFF2-40B4-BE49-F238E27FC236}">
                <a16:creationId xmlns:a16="http://schemas.microsoft.com/office/drawing/2014/main" id="{FD97D7AA-E0D4-4296-9327-C65E08C608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177925"/>
            <a:ext cx="7169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苯与硫酸或三氧化硫发生磺化反应生成苯磺酸。</a:t>
            </a:r>
          </a:p>
        </p:txBody>
      </p:sp>
      <p:pic>
        <p:nvPicPr>
          <p:cNvPr id="207876" name="Picture 8">
            <a:extLst>
              <a:ext uri="{FF2B5EF4-FFF2-40B4-BE49-F238E27FC236}">
                <a16:creationId xmlns:a16="http://schemas.microsoft.com/office/drawing/2014/main" id="{E8102134-ECE2-4E34-AADF-1E25F2E22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2438400"/>
            <a:ext cx="7126288" cy="79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877" name="Picture 9">
            <a:extLst>
              <a:ext uri="{FF2B5EF4-FFF2-40B4-BE49-F238E27FC236}">
                <a16:creationId xmlns:a16="http://schemas.microsoft.com/office/drawing/2014/main" id="{B74A47E2-EA88-472B-A8E2-62C58BBCE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4343400"/>
            <a:ext cx="84248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898" name="Picture 1030" descr="16_05">
            <a:extLst>
              <a:ext uri="{FF2B5EF4-FFF2-40B4-BE49-F238E27FC236}">
                <a16:creationId xmlns:a16="http://schemas.microsoft.com/office/drawing/2014/main" id="{D8147C38-3A48-4176-9B67-196074740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18"/>
          <a:stretch>
            <a:fillRect/>
          </a:stretch>
        </p:blipFill>
        <p:spPr bwMode="auto">
          <a:xfrm>
            <a:off x="1066800" y="990600"/>
            <a:ext cx="7148513" cy="430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235" name="Picture 11">
            <a:extLst>
              <a:ext uri="{FF2B5EF4-FFF2-40B4-BE49-F238E27FC236}">
                <a16:creationId xmlns:a16="http://schemas.microsoft.com/office/drawing/2014/main" id="{E24841A3-CEE6-49EB-95E0-19B207252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3657600"/>
            <a:ext cx="8677275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6236" name="Text Box 12">
            <a:extLst>
              <a:ext uri="{FF2B5EF4-FFF2-40B4-BE49-F238E27FC236}">
                <a16:creationId xmlns:a16="http://schemas.microsoft.com/office/drawing/2014/main" id="{E3DD1B0B-B2BE-4226-982E-5AAC1765DD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591050"/>
            <a:ext cx="6032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600">
                <a:solidFill>
                  <a:srgbClr val="000000"/>
                </a:solidFill>
                <a:latin typeface="Times New Roman" panose="02020603050405020304" pitchFamily="18" charset="0"/>
              </a:rPr>
              <a:t>68%</a:t>
            </a:r>
          </a:p>
        </p:txBody>
      </p:sp>
      <p:sp>
        <p:nvSpPr>
          <p:cNvPr id="436237" name="Text Box 13">
            <a:extLst>
              <a:ext uri="{FF2B5EF4-FFF2-40B4-BE49-F238E27FC236}">
                <a16:creationId xmlns:a16="http://schemas.microsoft.com/office/drawing/2014/main" id="{F823532C-A7E1-4FE6-926C-2D4EA0E68E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0188" y="4562475"/>
            <a:ext cx="6032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600">
                <a:solidFill>
                  <a:srgbClr val="000000"/>
                </a:solidFill>
                <a:latin typeface="Times New Roman" panose="02020603050405020304" pitchFamily="18" charset="0"/>
              </a:rPr>
              <a:t>70%</a:t>
            </a:r>
          </a:p>
        </p:txBody>
      </p:sp>
      <p:pic>
        <p:nvPicPr>
          <p:cNvPr id="209925" name="Picture 12">
            <a:extLst>
              <a:ext uri="{FF2B5EF4-FFF2-40B4-BE49-F238E27FC236}">
                <a16:creationId xmlns:a16="http://schemas.microsoft.com/office/drawing/2014/main" id="{3AC97F4B-AC35-49E8-A7C3-857A10AA9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685800"/>
            <a:ext cx="5716588" cy="221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3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36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3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36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3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36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6236" grpId="0"/>
      <p:bldP spid="436237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946" name="Picture 4">
            <a:extLst>
              <a:ext uri="{FF2B5EF4-FFF2-40B4-BE49-F238E27FC236}">
                <a16:creationId xmlns:a16="http://schemas.microsoft.com/office/drawing/2014/main" id="{6EE99BBC-EB2A-4E36-82F3-7CFF74B04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75" y="842963"/>
            <a:ext cx="5538788" cy="157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0947" name="Rectangle 5">
            <a:extLst>
              <a:ext uri="{FF2B5EF4-FFF2-40B4-BE49-F238E27FC236}">
                <a16:creationId xmlns:a16="http://schemas.microsoft.com/office/drawing/2014/main" id="{2A57C7ED-B6F3-4360-8D51-329ADE1D23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2413" y="3187700"/>
            <a:ext cx="7488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82563" indent="-182563" eaLnBrk="0" hangingPunct="0">
              <a:spcBef>
                <a:spcPct val="20000"/>
              </a:spcBef>
              <a:buChar char="•"/>
              <a:tabLst>
                <a:tab pos="10160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1016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1016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101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101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01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01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01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01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磺化反应是</a:t>
            </a:r>
            <a:r>
              <a:rPr kumimoji="1" lang="zh-CN" altLang="en-US" sz="2400" b="1">
                <a:solidFill>
                  <a:srgbClr val="0033CC"/>
                </a:solidFill>
                <a:latin typeface="Times New Roman" panose="02020603050405020304" pitchFamily="18" charset="0"/>
              </a:rPr>
              <a:t>可逆的，稀酸、高温有利于逆反应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。</a:t>
            </a:r>
          </a:p>
        </p:txBody>
      </p:sp>
      <p:pic>
        <p:nvPicPr>
          <p:cNvPr id="210948" name="Picture 13">
            <a:extLst>
              <a:ext uri="{FF2B5EF4-FFF2-40B4-BE49-F238E27FC236}">
                <a16:creationId xmlns:a16="http://schemas.microsoft.com/office/drawing/2014/main" id="{BED846D2-36A1-439F-AAD3-60A0ECE87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4292600"/>
            <a:ext cx="5694363" cy="127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6" name="Text Box 4">
            <a:extLst>
              <a:ext uri="{FF2B5EF4-FFF2-40B4-BE49-F238E27FC236}">
                <a16:creationId xmlns:a16="http://schemas.microsoft.com/office/drawing/2014/main" id="{CB7EF279-0931-49ED-B7AA-B3147E0032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00" y="765175"/>
            <a:ext cx="42878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l"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>
                <a:solidFill>
                  <a:srgbClr val="0033CC"/>
                </a:solidFill>
                <a:latin typeface="Times New Roman" panose="02020603050405020304" pitchFamily="18" charset="0"/>
              </a:rPr>
              <a:t>制备酚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——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磺化碱融法</a:t>
            </a:r>
            <a:endParaRPr kumimoji="1" lang="zh-CN" altLang="en-US" sz="20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38277" name="Rectangle 5">
            <a:extLst>
              <a:ext uri="{FF2B5EF4-FFF2-40B4-BE49-F238E27FC236}">
                <a16:creationId xmlns:a16="http://schemas.microsoft.com/office/drawing/2014/main" id="{18865B5D-61D8-4CD3-B3C4-8159D214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800" y="3429000"/>
            <a:ext cx="17287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kumimoji="1" lang="en-US" altLang="zh-CN" sz="2400" b="1">
                <a:solidFill>
                  <a:srgbClr val="0033CC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>
                <a:solidFill>
                  <a:srgbClr val="0033CC"/>
                </a:solidFill>
                <a:latin typeface="Times New Roman" panose="02020603050405020304" pitchFamily="18" charset="0"/>
              </a:rPr>
              <a:t>定位导向</a:t>
            </a:r>
            <a:endParaRPr kumimoji="1" lang="zh-CN" altLang="en-US" sz="2000" b="1">
              <a:solidFill>
                <a:srgbClr val="0033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1972" name="Rectangle 15">
            <a:extLst>
              <a:ext uri="{FF2B5EF4-FFF2-40B4-BE49-F238E27FC236}">
                <a16:creationId xmlns:a16="http://schemas.microsoft.com/office/drawing/2014/main" id="{3EA430F0-F47C-4D87-BE1D-D20E26972A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280988"/>
            <a:ext cx="2351088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0033CC"/>
                </a:solidFill>
                <a:latin typeface="Times New Roman" panose="02020603050405020304" pitchFamily="18" charset="0"/>
              </a:rPr>
              <a:t>磺化反应的应用</a:t>
            </a:r>
          </a:p>
        </p:txBody>
      </p:sp>
      <p:sp>
        <p:nvSpPr>
          <p:cNvPr id="438294" name="Text Box 22">
            <a:extLst>
              <a:ext uri="{FF2B5EF4-FFF2-40B4-BE49-F238E27FC236}">
                <a16:creationId xmlns:a16="http://schemas.microsoft.com/office/drawing/2014/main" id="{00CD8AA1-C529-4570-A216-2869FF801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7800" y="3429000"/>
            <a:ext cx="2400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封闭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占位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导向</a:t>
            </a:r>
          </a:p>
        </p:txBody>
      </p:sp>
      <p:sp>
        <p:nvSpPr>
          <p:cNvPr id="438306" name="Text Box 34">
            <a:extLst>
              <a:ext uri="{FF2B5EF4-FFF2-40B4-BE49-F238E27FC236}">
                <a16:creationId xmlns:a16="http://schemas.microsoft.com/office/drawing/2014/main" id="{35B8FE75-40DF-443D-BD47-8BB5D04102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8275" y="3429000"/>
            <a:ext cx="3171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制备纯净的邻氯甲苯</a:t>
            </a:r>
          </a:p>
        </p:txBody>
      </p:sp>
      <p:pic>
        <p:nvPicPr>
          <p:cNvPr id="211975" name="Picture 49">
            <a:extLst>
              <a:ext uri="{FF2B5EF4-FFF2-40B4-BE49-F238E27FC236}">
                <a16:creationId xmlns:a16="http://schemas.microsoft.com/office/drawing/2014/main" id="{C897EFD1-73F6-4682-9456-34F495F34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1524000"/>
            <a:ext cx="7659687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1976" name="Picture 20">
            <a:extLst>
              <a:ext uri="{FF2B5EF4-FFF2-40B4-BE49-F238E27FC236}">
                <a16:creationId xmlns:a16="http://schemas.microsoft.com/office/drawing/2014/main" id="{2329D65F-1520-4260-908B-3B993ABA9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4419600"/>
            <a:ext cx="8001000" cy="162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8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8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8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38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38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38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30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3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38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8276" grpId="0"/>
      <p:bldP spid="438277" grpId="0"/>
      <p:bldP spid="438294" grpId="0"/>
      <p:bldP spid="438306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6">
            <a:extLst>
              <a:ext uri="{FF2B5EF4-FFF2-40B4-BE49-F238E27FC236}">
                <a16:creationId xmlns:a16="http://schemas.microsoft.com/office/drawing/2014/main" id="{D353C5EC-5D29-4896-AFCF-6CA07999B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50" y="762000"/>
            <a:ext cx="23463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>
                <a:solidFill>
                  <a:srgbClr val="0033CC"/>
                </a:solidFill>
                <a:latin typeface="Times New Roman" panose="02020603050405020304" pitchFamily="18" charset="0"/>
              </a:rPr>
              <a:t>合成化工产品</a:t>
            </a:r>
          </a:p>
        </p:txBody>
      </p:sp>
      <p:sp>
        <p:nvSpPr>
          <p:cNvPr id="212995" name="Rectangle 10">
            <a:extLst>
              <a:ext uri="{FF2B5EF4-FFF2-40B4-BE49-F238E27FC236}">
                <a16:creationId xmlns:a16="http://schemas.microsoft.com/office/drawing/2014/main" id="{00C944E5-9649-4CA0-A5A3-E2F2011274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3525" y="1295400"/>
            <a:ext cx="3832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如苦味酸、合成洗涤剂等</a:t>
            </a:r>
          </a:p>
        </p:txBody>
      </p:sp>
      <p:pic>
        <p:nvPicPr>
          <p:cNvPr id="212996" name="Picture 14">
            <a:extLst>
              <a:ext uri="{FF2B5EF4-FFF2-40B4-BE49-F238E27FC236}">
                <a16:creationId xmlns:a16="http://schemas.microsoft.com/office/drawing/2014/main" id="{EEC06F60-5092-49CB-BDA8-6B60541C3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2220913"/>
            <a:ext cx="6918325" cy="274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8" name="Text Box 4">
            <a:extLst>
              <a:ext uri="{FF2B5EF4-FFF2-40B4-BE49-F238E27FC236}">
                <a16:creationId xmlns:a16="http://schemas.microsoft.com/office/drawing/2014/main" id="{8AF54B0C-AB0C-48C3-8AD2-FD64063933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1341438"/>
            <a:ext cx="382428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rgbClr val="CC3300"/>
              </a:buClr>
              <a:defRPr/>
            </a:pPr>
            <a:r>
              <a:rPr kumimoji="1" lang="zh-CN" altLang="en-US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双键的结构与性质</a:t>
            </a:r>
          </a:p>
        </p:txBody>
      </p:sp>
      <p:graphicFrame>
        <p:nvGraphicFramePr>
          <p:cNvPr id="111619" name="Object 5">
            <a:extLst>
              <a:ext uri="{FF2B5EF4-FFF2-40B4-BE49-F238E27FC236}">
                <a16:creationId xmlns:a16="http://schemas.microsoft.com/office/drawing/2014/main" id="{EA815B32-7AF5-45F2-A5E2-AA5CA89B6B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73263" y="1989138"/>
          <a:ext cx="5762625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4105656" imgH="778764" progId="ChemDraw.Document.6.0">
                  <p:embed/>
                </p:oleObj>
              </mc:Choice>
              <mc:Fallback>
                <p:oleObj name="CS ChemDraw Drawing" r:id="rId2" imgW="4105656" imgH="778764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3263" y="1989138"/>
                        <a:ext cx="5762625" cy="109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8470" name="Rectangle 6">
            <a:extLst>
              <a:ext uri="{FF2B5EF4-FFF2-40B4-BE49-F238E27FC236}">
                <a16:creationId xmlns:a16="http://schemas.microsoft.com/office/drawing/2014/main" id="{0CEB5FA9-FE53-4EF8-80A2-11AF4F6F0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3663" y="3152775"/>
            <a:ext cx="2808287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键能</a:t>
            </a:r>
            <a:r>
              <a:rPr lang="en-US" altLang="zh-CN" sz="2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: 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sz="2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C—C  347 kJ / mol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sz="2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C=C   610 kJ / mol</a:t>
            </a:r>
          </a:p>
        </p:txBody>
      </p:sp>
      <p:sp>
        <p:nvSpPr>
          <p:cNvPr id="318471" name="Rectangle 7">
            <a:extLst>
              <a:ext uri="{FF2B5EF4-FFF2-40B4-BE49-F238E27FC236}">
                <a16:creationId xmlns:a16="http://schemas.microsoft.com/office/drawing/2014/main" id="{98803E01-0164-4BC2-AED0-0A6018D54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1350" y="4689475"/>
            <a:ext cx="67849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Clr>
                <a:srgbClr val="CC3300"/>
              </a:buClr>
              <a:buFont typeface="Wingdings" pitchFamily="2" charset="2"/>
              <a:buChar char="Ø"/>
              <a:defRPr/>
            </a:pPr>
            <a:r>
              <a:rPr lang="el-GR" altLang="zh-CN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π</a:t>
            </a:r>
            <a:r>
              <a:rPr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键易提供电子，与亲电试剂反应</a:t>
            </a:r>
          </a:p>
          <a:p>
            <a:pPr>
              <a:buClr>
                <a:srgbClr val="CC3300"/>
              </a:buClr>
              <a:buFont typeface="Wingdings" pitchFamily="2" charset="2"/>
              <a:buChar char="Ø"/>
              <a:defRPr/>
            </a:pPr>
            <a:r>
              <a:rPr lang="el-GR" altLang="zh-CN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Times New Roman" pitchFamily="18" charset="0"/>
              </a:rPr>
              <a:t>π</a:t>
            </a:r>
            <a:r>
              <a:rPr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键易破裂，发生加成反应</a:t>
            </a:r>
          </a:p>
          <a:p>
            <a:pPr>
              <a:buClr>
                <a:srgbClr val="CC3300"/>
              </a:buClr>
              <a:buFont typeface="Wingdings" pitchFamily="2" charset="2"/>
              <a:buChar char="Ø"/>
              <a:defRPr/>
            </a:pPr>
            <a:r>
              <a:rPr lang="el-GR" altLang="zh-CN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α</a:t>
            </a:r>
            <a:r>
              <a:rPr lang="en-US" altLang="zh-CN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-</a:t>
            </a:r>
            <a:r>
              <a:rPr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氢被活化</a:t>
            </a:r>
            <a:endParaRPr lang="el-GR" altLang="zh-CN" sz="2400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</a:endParaRPr>
          </a:p>
        </p:txBody>
      </p:sp>
      <p:sp>
        <p:nvSpPr>
          <p:cNvPr id="318472" name="Rectangle 8">
            <a:extLst>
              <a:ext uri="{FF2B5EF4-FFF2-40B4-BE49-F238E27FC236}">
                <a16:creationId xmlns:a16="http://schemas.microsoft.com/office/drawing/2014/main" id="{351A7A21-8090-48DC-8ED2-A9158B4C89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0250" y="3225800"/>
            <a:ext cx="2497138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l-GR" altLang="zh-CN" sz="2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π</a:t>
            </a:r>
            <a:r>
              <a:rPr lang="en-US" altLang="zh-CN" sz="2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 </a:t>
            </a:r>
            <a:r>
              <a:rPr lang="zh-CN" altLang="en-US" sz="2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电子结合较松散</a:t>
            </a:r>
            <a:r>
              <a:rPr lang="en-US" altLang="zh-CN" sz="2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, </a:t>
            </a:r>
            <a:r>
              <a:rPr lang="zh-CN" altLang="en-US" sz="2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易参与反应</a:t>
            </a:r>
            <a:r>
              <a:rPr lang="en-US" altLang="zh-CN" sz="2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,  </a:t>
            </a:r>
            <a:r>
              <a:rPr lang="zh-CN" altLang="en-US" sz="2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是电子给体</a:t>
            </a:r>
            <a:r>
              <a:rPr lang="en-US" altLang="zh-CN" sz="2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,  </a:t>
            </a:r>
            <a:r>
              <a:rPr lang="zh-CN" altLang="en-US" sz="2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有亲核性</a:t>
            </a:r>
            <a:r>
              <a:rPr lang="en-US" altLang="zh-CN" sz="2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.</a:t>
            </a:r>
          </a:p>
        </p:txBody>
      </p:sp>
      <p:sp>
        <p:nvSpPr>
          <p:cNvPr id="111623" name="Rectangle 9">
            <a:extLst>
              <a:ext uri="{FF2B5EF4-FFF2-40B4-BE49-F238E27FC236}">
                <a16:creationId xmlns:a16="http://schemas.microsoft.com/office/drawing/2014/main" id="{853E1699-AE38-43A6-B464-3558CF9E1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1350" y="476250"/>
            <a:ext cx="5397500" cy="64611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kumimoji="1" lang="zh-CN" altLang="en-US" sz="3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第三章  烯  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8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8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471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4">
            <a:extLst>
              <a:ext uri="{FF2B5EF4-FFF2-40B4-BE49-F238E27FC236}">
                <a16:creationId xmlns:a16="http://schemas.microsoft.com/office/drawing/2014/main" id="{435E0322-2C45-4899-8251-71FF614DD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88" y="600075"/>
            <a:ext cx="608171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0070C0"/>
                </a:solidFill>
                <a:latin typeface="Times New Roman" panose="02020603050405020304" pitchFamily="18" charset="0"/>
              </a:rPr>
              <a:t>4</a:t>
            </a:r>
            <a:r>
              <a:rPr kumimoji="1" lang="zh-CN" altLang="en-US" sz="2400" b="1">
                <a:solidFill>
                  <a:srgbClr val="0070C0"/>
                </a:solidFill>
                <a:latin typeface="Times New Roman" panose="02020603050405020304" pitchFamily="18" charset="0"/>
              </a:rPr>
              <a:t>）</a:t>
            </a:r>
            <a:r>
              <a:rPr kumimoji="1" lang="zh-CN" altLang="en-US" sz="2400" b="1">
                <a:solidFill>
                  <a:srgbClr val="0033CC"/>
                </a:solidFill>
                <a:latin typeface="Times New Roman" panose="02020603050405020304" pitchFamily="18" charset="0"/>
              </a:rPr>
              <a:t>傅瑞德尔</a:t>
            </a:r>
            <a:r>
              <a:rPr kumimoji="1" lang="en-US" altLang="zh-CN" sz="2400" b="1">
                <a:solidFill>
                  <a:srgbClr val="0033CC"/>
                </a:solidFill>
                <a:latin typeface="Times New Roman" panose="02020603050405020304" pitchFamily="18" charset="0"/>
              </a:rPr>
              <a:t>-</a:t>
            </a:r>
            <a:r>
              <a:rPr kumimoji="1" lang="zh-CN" altLang="en-US" sz="2400" b="1">
                <a:solidFill>
                  <a:srgbClr val="0033CC"/>
                </a:solidFill>
                <a:latin typeface="Times New Roman" panose="02020603050405020304" pitchFamily="18" charset="0"/>
              </a:rPr>
              <a:t>克拉夫茨 </a:t>
            </a:r>
            <a:r>
              <a:rPr kumimoji="1" lang="en-US" altLang="zh-CN" sz="2400" b="1">
                <a:solidFill>
                  <a:srgbClr val="0033CC"/>
                </a:solidFill>
                <a:latin typeface="Times New Roman" panose="02020603050405020304" pitchFamily="18" charset="0"/>
              </a:rPr>
              <a:t>(Friedel-Crafts) </a:t>
            </a:r>
            <a:r>
              <a:rPr kumimoji="1" lang="zh-CN" altLang="zh-CN" sz="2400" b="1">
                <a:solidFill>
                  <a:srgbClr val="0033CC"/>
                </a:solidFill>
                <a:latin typeface="Times New Roman" panose="02020603050405020304" pitchFamily="18" charset="0"/>
              </a:rPr>
              <a:t>反应</a:t>
            </a:r>
            <a:endParaRPr kumimoji="1" lang="zh-CN" altLang="en-US" sz="2400" b="1">
              <a:solidFill>
                <a:srgbClr val="0033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5043" name="Rectangle 5">
            <a:extLst>
              <a:ext uri="{FF2B5EF4-FFF2-40B4-BE49-F238E27FC236}">
                <a16:creationId xmlns:a16="http://schemas.microsoft.com/office/drawing/2014/main" id="{335E7B99-1FAB-4B7F-864C-6582C8438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6825" y="1773238"/>
            <a:ext cx="533717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）</a:t>
            </a:r>
            <a:r>
              <a:rPr kumimoji="1" lang="zh-CN" altLang="zh-CN" sz="2400" b="1">
                <a:latin typeface="Times New Roman" panose="02020603050405020304" pitchFamily="18" charset="0"/>
              </a:rPr>
              <a:t>傅-克烷基化反应</a:t>
            </a:r>
            <a:r>
              <a:rPr kumimoji="1" lang="zh-CN" altLang="en-US" sz="2400" b="1">
                <a:latin typeface="Times New Roman" panose="02020603050405020304" pitchFamily="18" charset="0"/>
              </a:rPr>
              <a:t> 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F-C Alkylation</a:t>
            </a:r>
          </a:p>
        </p:txBody>
      </p:sp>
      <p:sp>
        <p:nvSpPr>
          <p:cNvPr id="215044" name="Text Box 6">
            <a:extLst>
              <a:ext uri="{FF2B5EF4-FFF2-40B4-BE49-F238E27FC236}">
                <a16:creationId xmlns:a16="http://schemas.microsoft.com/office/drawing/2014/main" id="{4C19C79E-7F8E-47A6-833F-A4D65A422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4338" y="2492375"/>
            <a:ext cx="7169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苯与卤代烃在三氯化铝存在下反应生成烷基苯。</a:t>
            </a:r>
          </a:p>
        </p:txBody>
      </p:sp>
      <p:sp>
        <p:nvSpPr>
          <p:cNvPr id="215045" name="Text Box 7">
            <a:extLst>
              <a:ext uri="{FF2B5EF4-FFF2-40B4-BE49-F238E27FC236}">
                <a16:creationId xmlns:a16="http://schemas.microsoft.com/office/drawing/2014/main" id="{0AABA8DF-314B-4E30-86A3-FA9D3FCBCF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5925" y="1176338"/>
            <a:ext cx="3849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用于合成烷基苯与芳酮。</a:t>
            </a:r>
          </a:p>
        </p:txBody>
      </p:sp>
      <p:pic>
        <p:nvPicPr>
          <p:cNvPr id="215046" name="Picture 14">
            <a:extLst>
              <a:ext uri="{FF2B5EF4-FFF2-40B4-BE49-F238E27FC236}">
                <a16:creationId xmlns:a16="http://schemas.microsoft.com/office/drawing/2014/main" id="{30CA0C90-3275-42B6-BF54-D78C546D8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3886200"/>
            <a:ext cx="5372100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379" name="Picture 11">
            <a:extLst>
              <a:ext uri="{FF2B5EF4-FFF2-40B4-BE49-F238E27FC236}">
                <a16:creationId xmlns:a16="http://schemas.microsoft.com/office/drawing/2014/main" id="{DF0CC92B-F707-4428-90CA-CC5FED791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3141663"/>
            <a:ext cx="8189913" cy="909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6067" name="Picture 21">
            <a:extLst>
              <a:ext uri="{FF2B5EF4-FFF2-40B4-BE49-F238E27FC236}">
                <a16:creationId xmlns:a16="http://schemas.microsoft.com/office/drawing/2014/main" id="{BEAA1536-301B-4152-A3BA-D4AEB8899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349750"/>
            <a:ext cx="8335963" cy="106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6068" name="Picture 15">
            <a:extLst>
              <a:ext uri="{FF2B5EF4-FFF2-40B4-BE49-F238E27FC236}">
                <a16:creationId xmlns:a16="http://schemas.microsoft.com/office/drawing/2014/main" id="{12D42B4E-59D8-49B6-8238-5BCCB37AC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836613"/>
            <a:ext cx="6608763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23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23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090" name="Picture 6" descr="16_u013">
            <a:extLst>
              <a:ext uri="{FF2B5EF4-FFF2-40B4-BE49-F238E27FC236}">
                <a16:creationId xmlns:a16="http://schemas.microsoft.com/office/drawing/2014/main" id="{CB280704-A77A-4913-9A02-76D7BB5FF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13" y="914400"/>
            <a:ext cx="6145212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7091" name="矩形 2">
            <a:extLst>
              <a:ext uri="{FF2B5EF4-FFF2-40B4-BE49-F238E27FC236}">
                <a16:creationId xmlns:a16="http://schemas.microsoft.com/office/drawing/2014/main" id="{D46830F7-42D7-4D81-9DAC-60B21ED7F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381000"/>
            <a:ext cx="81264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FF0000"/>
                </a:solidFill>
              </a:rPr>
              <a:t>由于烷基是活化基团，导致多烷基化</a:t>
            </a:r>
            <a:r>
              <a:rPr lang="zh-CN" altLang="en-US" baseline="-25000">
                <a:solidFill>
                  <a:srgbClr val="FF0000"/>
                </a:solidFill>
              </a:rPr>
              <a:t>。</a:t>
            </a:r>
            <a:endParaRPr lang="en-US" altLang="zh-CN" baseline="-25000">
              <a:solidFill>
                <a:srgbClr val="FF0000"/>
              </a:solidFill>
            </a:endParaRPr>
          </a:p>
        </p:txBody>
      </p:sp>
      <p:sp>
        <p:nvSpPr>
          <p:cNvPr id="217092" name="矩形 1">
            <a:extLst>
              <a:ext uri="{FF2B5EF4-FFF2-40B4-BE49-F238E27FC236}">
                <a16:creationId xmlns:a16="http://schemas.microsoft.com/office/drawing/2014/main" id="{F78ED01B-A5F6-4653-8ACC-0890AC7139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2565400"/>
            <a:ext cx="4572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0033CC"/>
                </a:solidFill>
              </a:rPr>
              <a:t>烷基化试剂</a:t>
            </a:r>
            <a:r>
              <a:rPr lang="zh-CN" altLang="en-US" sz="1800">
                <a:solidFill>
                  <a:srgbClr val="000000"/>
                </a:solidFill>
              </a:rPr>
              <a:t>：卤代烷、 烯、醇、醛酮等。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0033CC"/>
                </a:solidFill>
              </a:rPr>
              <a:t>常用的催化剂</a:t>
            </a:r>
            <a:r>
              <a:rPr lang="zh-CN" altLang="en-US" sz="1800">
                <a:solidFill>
                  <a:srgbClr val="000000"/>
                </a:solidFill>
              </a:rPr>
              <a:t>：</a:t>
            </a:r>
            <a:r>
              <a:rPr lang="en-US" altLang="zh-CN" sz="1800">
                <a:solidFill>
                  <a:srgbClr val="000000"/>
                </a:solidFill>
              </a:rPr>
              <a:t>Lewis </a:t>
            </a:r>
            <a:r>
              <a:rPr lang="zh-CN" altLang="en-US" sz="1800">
                <a:solidFill>
                  <a:srgbClr val="000000"/>
                </a:solidFill>
              </a:rPr>
              <a:t>酸、质子酸 </a:t>
            </a:r>
          </a:p>
        </p:txBody>
      </p:sp>
      <p:pic>
        <p:nvPicPr>
          <p:cNvPr id="217093" name="Picture 4">
            <a:extLst>
              <a:ext uri="{FF2B5EF4-FFF2-40B4-BE49-F238E27FC236}">
                <a16:creationId xmlns:a16="http://schemas.microsoft.com/office/drawing/2014/main" id="{041BF9C0-BEAE-4657-A431-C95EA76EC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838" y="3260725"/>
            <a:ext cx="5614987" cy="8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7094" name="Picture 5">
            <a:extLst>
              <a:ext uri="{FF2B5EF4-FFF2-40B4-BE49-F238E27FC236}">
                <a16:creationId xmlns:a16="http://schemas.microsoft.com/office/drawing/2014/main" id="{00A7EF68-B31E-4606-A045-19188916B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838" y="4338638"/>
            <a:ext cx="6032500" cy="788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7095" name="Picture 6">
            <a:extLst>
              <a:ext uri="{FF2B5EF4-FFF2-40B4-BE49-F238E27FC236}">
                <a16:creationId xmlns:a16="http://schemas.microsoft.com/office/drawing/2014/main" id="{48130A90-01D5-4E0F-BB73-5D5196016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688" y="5410200"/>
            <a:ext cx="4435475" cy="102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22" name="Rectangle 6">
            <a:extLst>
              <a:ext uri="{FF2B5EF4-FFF2-40B4-BE49-F238E27FC236}">
                <a16:creationId xmlns:a16="http://schemas.microsoft.com/office/drawing/2014/main" id="{981DC3F4-94BA-4841-AB5C-CD7E3F7430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25" y="955675"/>
            <a:ext cx="7664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烷基化反应易发生</a:t>
            </a:r>
            <a:r>
              <a:rPr kumimoji="1" lang="zh-CN" altLang="en-US" sz="2000" b="1">
                <a:solidFill>
                  <a:srgbClr val="0033CC"/>
                </a:solidFill>
                <a:latin typeface="Times New Roman" panose="02020603050405020304" pitchFamily="18" charset="0"/>
              </a:rPr>
              <a:t>碳正离子重排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，不适合制备长的直链烷基苯。</a:t>
            </a:r>
          </a:p>
        </p:txBody>
      </p:sp>
      <p:sp>
        <p:nvSpPr>
          <p:cNvPr id="218115" name="Rectangle 7">
            <a:extLst>
              <a:ext uri="{FF2B5EF4-FFF2-40B4-BE49-F238E27FC236}">
                <a16:creationId xmlns:a16="http://schemas.microsoft.com/office/drawing/2014/main" id="{0D504B78-34FC-4B2A-83DB-5F315EDF19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75" y="433388"/>
            <a:ext cx="2659063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FF3300"/>
                </a:solidFill>
                <a:latin typeface="Times New Roman" panose="02020603050405020304" pitchFamily="18" charset="0"/>
              </a:rPr>
              <a:t>烷基化反应特点：</a:t>
            </a:r>
          </a:p>
        </p:txBody>
      </p:sp>
      <p:pic>
        <p:nvPicPr>
          <p:cNvPr id="218116" name="Picture 26">
            <a:extLst>
              <a:ext uri="{FF2B5EF4-FFF2-40B4-BE49-F238E27FC236}">
                <a16:creationId xmlns:a16="http://schemas.microsoft.com/office/drawing/2014/main" id="{9546A0F1-87A1-4DF5-A822-C17F47B9F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00200"/>
            <a:ext cx="60960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8117" name="Picture 32">
            <a:extLst>
              <a:ext uri="{FF2B5EF4-FFF2-40B4-BE49-F238E27FC236}">
                <a16:creationId xmlns:a16="http://schemas.microsoft.com/office/drawing/2014/main" id="{62F33C69-05C9-4C16-A0C7-687C98548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914650"/>
            <a:ext cx="4770438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4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4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22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138" name="Picture 6" descr="16_u014">
            <a:extLst>
              <a:ext uri="{FF2B5EF4-FFF2-40B4-BE49-F238E27FC236}">
                <a16:creationId xmlns:a16="http://schemas.microsoft.com/office/drawing/2014/main" id="{D2090BAF-764B-4D6D-983D-34B6763B9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609600"/>
            <a:ext cx="6781800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4">
            <a:extLst>
              <a:ext uri="{FF2B5EF4-FFF2-40B4-BE49-F238E27FC236}">
                <a16:creationId xmlns:a16="http://schemas.microsoft.com/office/drawing/2014/main" id="{DCE1CFFD-6D0C-4C1A-A2D2-67626ABD8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950" y="457200"/>
            <a:ext cx="77914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kumimoji="1" lang="zh-CN" altLang="en-US" sz="2400" b="1">
                <a:solidFill>
                  <a:srgbClr val="0033CC"/>
                </a:solidFill>
                <a:latin typeface="Times New Roman" panose="02020603050405020304" pitchFamily="18" charset="0"/>
              </a:rPr>
              <a:t>反应不易停留在一取代阶段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，常得到一取代、二取代、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  多元取代产物的混合物。因此，制备单烷基苯，苯要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  过量并控制适当的反应温度。</a:t>
            </a:r>
          </a:p>
        </p:txBody>
      </p:sp>
      <p:sp>
        <p:nvSpPr>
          <p:cNvPr id="446480" name="Rectangle 16">
            <a:extLst>
              <a:ext uri="{FF2B5EF4-FFF2-40B4-BE49-F238E27FC236}">
                <a16:creationId xmlns:a16="http://schemas.microsoft.com/office/drawing/2014/main" id="{75B7C4CF-D5F9-48D4-85C9-5B88D617D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950" y="3505200"/>
            <a:ext cx="7677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反应温度高、催化剂过量易得到热力学控制产物：</a:t>
            </a:r>
          </a:p>
        </p:txBody>
      </p:sp>
      <p:pic>
        <p:nvPicPr>
          <p:cNvPr id="220164" name="Picture 25">
            <a:extLst>
              <a:ext uri="{FF2B5EF4-FFF2-40B4-BE49-F238E27FC236}">
                <a16:creationId xmlns:a16="http://schemas.microsoft.com/office/drawing/2014/main" id="{CCB6B99D-FA53-4F57-9DC5-1DFD3322C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563" y="1989138"/>
            <a:ext cx="617537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220165" name="Picture 31">
            <a:extLst>
              <a:ext uri="{FF2B5EF4-FFF2-40B4-BE49-F238E27FC236}">
                <a16:creationId xmlns:a16="http://schemas.microsoft.com/office/drawing/2014/main" id="{AAF137E2-ECD0-4FEC-9B63-57A281F20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4508500"/>
            <a:ext cx="6683375" cy="142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464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464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464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6480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4">
            <a:extLst>
              <a:ext uri="{FF2B5EF4-FFF2-40B4-BE49-F238E27FC236}">
                <a16:creationId xmlns:a16="http://schemas.microsoft.com/office/drawing/2014/main" id="{3A0513A1-9C23-4C07-82F5-3CC52CD41B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25" y="614363"/>
            <a:ext cx="49212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反应是</a:t>
            </a:r>
            <a:r>
              <a:rPr kumimoji="1" lang="zh-CN" altLang="en-US" sz="2400" b="1">
                <a:solidFill>
                  <a:srgbClr val="0033CC"/>
                </a:solidFill>
                <a:latin typeface="Times New Roman" panose="02020603050405020304" pitchFamily="18" charset="0"/>
              </a:rPr>
              <a:t>可逆的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，易发生烷基转移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</p:txBody>
      </p:sp>
      <p:sp>
        <p:nvSpPr>
          <p:cNvPr id="447494" name="Text Box 6">
            <a:extLst>
              <a:ext uri="{FF2B5EF4-FFF2-40B4-BE49-F238E27FC236}">
                <a16:creationId xmlns:a16="http://schemas.microsoft.com/office/drawing/2014/main" id="{F036C991-B35F-4187-B483-15A378D99E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3150" y="3205163"/>
            <a:ext cx="637222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33CC"/>
                </a:solidFill>
                <a:latin typeface="Times New Roman" panose="02020603050405020304" pitchFamily="18" charset="0"/>
              </a:rPr>
              <a:t>叔丁基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易上也易下，常用于合成中占位导向。</a:t>
            </a:r>
          </a:p>
        </p:txBody>
      </p:sp>
      <p:sp>
        <p:nvSpPr>
          <p:cNvPr id="221188" name="Rectangle 12">
            <a:extLst>
              <a:ext uri="{FF2B5EF4-FFF2-40B4-BE49-F238E27FC236}">
                <a16:creationId xmlns:a16="http://schemas.microsoft.com/office/drawing/2014/main" id="{824548C2-43BC-46E7-A021-4DBFA51407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300" y="4119563"/>
            <a:ext cx="7342188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含</a:t>
            </a:r>
            <a:r>
              <a:rPr kumimoji="1" lang="zh-CN" altLang="en-US" sz="2400" b="1">
                <a:solidFill>
                  <a:srgbClr val="0033CC"/>
                </a:solidFill>
                <a:latin typeface="Times New Roman" panose="02020603050405020304" pitchFamily="18" charset="0"/>
              </a:rPr>
              <a:t>强吸电子基的芳烃不发生 </a:t>
            </a:r>
            <a:r>
              <a:rPr kumimoji="1" lang="en-US" altLang="zh-CN" sz="2400" b="1">
                <a:solidFill>
                  <a:srgbClr val="0033CC"/>
                </a:solidFill>
                <a:latin typeface="Times New Roman" panose="02020603050405020304" pitchFamily="18" charset="0"/>
              </a:rPr>
              <a:t>F-C </a:t>
            </a:r>
            <a:r>
              <a:rPr kumimoji="1" lang="zh-CN" altLang="en-US" sz="2400" b="1">
                <a:solidFill>
                  <a:srgbClr val="0033CC"/>
                </a:solidFill>
                <a:latin typeface="Times New Roman" panose="02020603050405020304" pitchFamily="18" charset="0"/>
              </a:rPr>
              <a:t>烷基化反应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，譬如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  硝基苯不发生烷基化反应。</a:t>
            </a:r>
          </a:p>
        </p:txBody>
      </p:sp>
      <p:sp>
        <p:nvSpPr>
          <p:cNvPr id="447501" name="Rectangle 13">
            <a:extLst>
              <a:ext uri="{FF2B5EF4-FFF2-40B4-BE49-F238E27FC236}">
                <a16:creationId xmlns:a16="http://schemas.microsoft.com/office/drawing/2014/main" id="{948CD353-380D-49B3-98F3-7D23E36B2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4953000"/>
            <a:ext cx="7518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但同时含强给电子基的仍可发生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F-C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烷基化反应。</a:t>
            </a:r>
          </a:p>
        </p:txBody>
      </p:sp>
      <p:pic>
        <p:nvPicPr>
          <p:cNvPr id="221190" name="Picture 17">
            <a:extLst>
              <a:ext uri="{FF2B5EF4-FFF2-40B4-BE49-F238E27FC236}">
                <a16:creationId xmlns:a16="http://schemas.microsoft.com/office/drawing/2014/main" id="{E7164A34-0B09-4598-84E3-66120DC2D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412875"/>
            <a:ext cx="6248400" cy="1395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474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474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474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44750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4475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4475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7494" grpId="0"/>
      <p:bldP spid="447501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6" name="Rectangle 4">
            <a:extLst>
              <a:ext uri="{FF2B5EF4-FFF2-40B4-BE49-F238E27FC236}">
                <a16:creationId xmlns:a16="http://schemas.microsoft.com/office/drawing/2014/main" id="{6AF74329-665A-4AD2-85FE-5F659EF043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950" y="1611313"/>
            <a:ext cx="77882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不同卤代烃的反应活性与卤素的电负性呈正相关，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  即电负性越大反应性越高：</a:t>
            </a:r>
          </a:p>
        </p:txBody>
      </p:sp>
      <p:sp>
        <p:nvSpPr>
          <p:cNvPr id="448526" name="Rectangle 14">
            <a:extLst>
              <a:ext uri="{FF2B5EF4-FFF2-40B4-BE49-F238E27FC236}">
                <a16:creationId xmlns:a16="http://schemas.microsoft.com/office/drawing/2014/main" id="{894185F9-A821-4163-B851-C8D5BA0AC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950" y="533400"/>
            <a:ext cx="77882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卤代烃的反应难易，除芳烃活性以外，还与烃基结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  构有关，即叔、仲、伯活性依次下降。</a:t>
            </a:r>
          </a:p>
        </p:txBody>
      </p:sp>
      <p:pic>
        <p:nvPicPr>
          <p:cNvPr id="222212" name="Picture 29">
            <a:extLst>
              <a:ext uri="{FF2B5EF4-FFF2-40B4-BE49-F238E27FC236}">
                <a16:creationId xmlns:a16="http://schemas.microsoft.com/office/drawing/2014/main" id="{FCB5C8AE-C4D3-45F2-9C62-153374745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721225"/>
            <a:ext cx="6484938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2213" name="Picture 11">
            <a:extLst>
              <a:ext uri="{FF2B5EF4-FFF2-40B4-BE49-F238E27FC236}">
                <a16:creationId xmlns:a16="http://schemas.microsoft.com/office/drawing/2014/main" id="{36C22EBD-BBAC-4D5E-A65A-230AA270B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50" y="2971800"/>
            <a:ext cx="35433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485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485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485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4485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4485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4485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8516" grpId="0"/>
      <p:bldP spid="448526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4">
            <a:extLst>
              <a:ext uri="{FF2B5EF4-FFF2-40B4-BE49-F238E27FC236}">
                <a16:creationId xmlns:a16="http://schemas.microsoft.com/office/drawing/2014/main" id="{B75BD1B8-E8B5-4587-BEC3-B3F62C1B6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8225" y="381000"/>
            <a:ext cx="3171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烷基化反应的应用：</a:t>
            </a:r>
          </a:p>
        </p:txBody>
      </p:sp>
      <p:pic>
        <p:nvPicPr>
          <p:cNvPr id="223235" name="Picture 41">
            <a:extLst>
              <a:ext uri="{FF2B5EF4-FFF2-40B4-BE49-F238E27FC236}">
                <a16:creationId xmlns:a16="http://schemas.microsoft.com/office/drawing/2014/main" id="{821D6622-AC50-40DD-B54D-E2E0D09FE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8" y="1412875"/>
            <a:ext cx="7042150" cy="124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223236" name="Picture 42">
            <a:extLst>
              <a:ext uri="{FF2B5EF4-FFF2-40B4-BE49-F238E27FC236}">
                <a16:creationId xmlns:a16="http://schemas.microsoft.com/office/drawing/2014/main" id="{299F0DCD-E132-4BF0-99FC-2C0B7C708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38" y="3068638"/>
            <a:ext cx="6096000" cy="144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223237" name="Picture 43">
            <a:extLst>
              <a:ext uri="{FF2B5EF4-FFF2-40B4-BE49-F238E27FC236}">
                <a16:creationId xmlns:a16="http://schemas.microsoft.com/office/drawing/2014/main" id="{A51FD2E2-68A4-4938-9DCD-56D76F017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113" y="4868863"/>
            <a:ext cx="6870700" cy="138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4">
            <a:extLst>
              <a:ext uri="{FF2B5EF4-FFF2-40B4-BE49-F238E27FC236}">
                <a16:creationId xmlns:a16="http://schemas.microsoft.com/office/drawing/2014/main" id="{27B081CF-F890-46D7-9F2C-84552C23B2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075" y="598488"/>
            <a:ext cx="521652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>
                <a:latin typeface="Times New Roman" panose="02020603050405020304" pitchFamily="18" charset="0"/>
              </a:rPr>
              <a:t>2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）傅</a:t>
            </a:r>
            <a:r>
              <a:rPr kumimoji="1" lang="en-US" altLang="zh-CN" sz="2400" b="1">
                <a:latin typeface="Times New Roman" panose="02020603050405020304" pitchFamily="18" charset="0"/>
              </a:rPr>
              <a:t>-</a:t>
            </a:r>
            <a:r>
              <a:rPr kumimoji="1" lang="zh-CN" altLang="en-US" sz="2400" b="1">
                <a:latin typeface="Times New Roman" panose="02020603050405020304" pitchFamily="18" charset="0"/>
              </a:rPr>
              <a:t>克酰基化反应  </a:t>
            </a:r>
            <a:r>
              <a:rPr kumimoji="1" lang="en-US" altLang="zh-CN" sz="2400" b="1">
                <a:latin typeface="Times New Roman" panose="02020603050405020304" pitchFamily="18" charset="0"/>
              </a:rPr>
              <a:t>F-C Acylation</a:t>
            </a:r>
          </a:p>
        </p:txBody>
      </p:sp>
      <p:sp>
        <p:nvSpPr>
          <p:cNvPr id="450566" name="Text Box 6">
            <a:extLst>
              <a:ext uri="{FF2B5EF4-FFF2-40B4-BE49-F238E27FC236}">
                <a16:creationId xmlns:a16="http://schemas.microsoft.com/office/drawing/2014/main" id="{DFBD8190-5387-4323-AE9D-298FFA4339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1575" y="1125538"/>
            <a:ext cx="7578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在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Lewis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酸存在下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酰卤、酸酐与苯反应生成苯酮。</a:t>
            </a:r>
          </a:p>
        </p:txBody>
      </p:sp>
      <p:pic>
        <p:nvPicPr>
          <p:cNvPr id="224260" name="Picture 36">
            <a:extLst>
              <a:ext uri="{FF2B5EF4-FFF2-40B4-BE49-F238E27FC236}">
                <a16:creationId xmlns:a16="http://schemas.microsoft.com/office/drawing/2014/main" id="{6EA66796-91F4-4338-B961-07FBDD3D1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025" y="2133600"/>
            <a:ext cx="5440363" cy="102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224261" name="Picture 37">
            <a:extLst>
              <a:ext uri="{FF2B5EF4-FFF2-40B4-BE49-F238E27FC236}">
                <a16:creationId xmlns:a16="http://schemas.microsoft.com/office/drawing/2014/main" id="{665B2852-CE98-4064-9373-E4953B92B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4221163"/>
            <a:ext cx="7273925" cy="168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505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505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505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6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6" descr="08_u001">
            <a:extLst>
              <a:ext uri="{FF2B5EF4-FFF2-40B4-BE49-F238E27FC236}">
                <a16:creationId xmlns:a16="http://schemas.microsoft.com/office/drawing/2014/main" id="{806D9B78-97D0-4E8C-827A-96D49D057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8600"/>
            <a:ext cx="6781800" cy="629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82" name="Picture 6" descr="16_09">
            <a:extLst>
              <a:ext uri="{FF2B5EF4-FFF2-40B4-BE49-F238E27FC236}">
                <a16:creationId xmlns:a16="http://schemas.microsoft.com/office/drawing/2014/main" id="{14FB66C4-CC70-4F0A-9CC1-2DB31FB68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95400"/>
            <a:ext cx="8574088" cy="318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4">
            <a:extLst>
              <a:ext uri="{FF2B5EF4-FFF2-40B4-BE49-F238E27FC236}">
                <a16:creationId xmlns:a16="http://schemas.microsoft.com/office/drawing/2014/main" id="{D7C78A78-DADA-42F2-88F5-612F7A3431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525" y="2884488"/>
            <a:ext cx="83439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可用于制备芳香酮、直链烷基苯。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endParaRPr kumimoji="1" lang="zh-CN" alt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反应的局限性：芳环上有吸电子基如硝基、羰基等不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 发生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F-C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酰化反应，但同时含有强给电子基的例外。</a:t>
            </a:r>
          </a:p>
        </p:txBody>
      </p:sp>
      <p:sp>
        <p:nvSpPr>
          <p:cNvPr id="226307" name="Rectangle 5">
            <a:extLst>
              <a:ext uri="{FF2B5EF4-FFF2-40B4-BE49-F238E27FC236}">
                <a16:creationId xmlns:a16="http://schemas.microsoft.com/office/drawing/2014/main" id="{D6E727C7-5416-408D-95AC-A8267D195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988" y="1520825"/>
            <a:ext cx="8455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酰基是吸电子基，反应易控制在一取代阶段，产率好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226308" name="Rectangle 6">
            <a:extLst>
              <a:ext uri="{FF2B5EF4-FFF2-40B4-BE49-F238E27FC236}">
                <a16:creationId xmlns:a16="http://schemas.microsoft.com/office/drawing/2014/main" id="{F0D871E3-2C72-46AC-B244-199D9F0C7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213" y="2122488"/>
            <a:ext cx="58356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反应不可逆，不发生酰基转移反应。</a:t>
            </a:r>
          </a:p>
        </p:txBody>
      </p:sp>
      <p:sp>
        <p:nvSpPr>
          <p:cNvPr id="226309" name="Rectangle 7">
            <a:extLst>
              <a:ext uri="{FF2B5EF4-FFF2-40B4-BE49-F238E27FC236}">
                <a16:creationId xmlns:a16="http://schemas.microsoft.com/office/drawing/2014/main" id="{B539F257-FFDD-48C7-A63F-8E6E336AE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325" y="795338"/>
            <a:ext cx="204152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33CC"/>
                </a:solidFill>
                <a:latin typeface="Times New Roman" panose="02020603050405020304" pitchFamily="18" charset="0"/>
              </a:rPr>
              <a:t>酰化反应特点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2624" name="Object 16">
            <a:extLst>
              <a:ext uri="{FF2B5EF4-FFF2-40B4-BE49-F238E27FC236}">
                <a16:creationId xmlns:a16="http://schemas.microsoft.com/office/drawing/2014/main" id="{EEA42304-01F5-43F2-83BA-413AC84AE5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78100" y="4724400"/>
          <a:ext cx="2674938" cy="139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676144" imgH="1397508" progId="ChemDraw.Document.6.0">
                  <p:embed/>
                </p:oleObj>
              </mc:Choice>
              <mc:Fallback>
                <p:oleObj name="CS ChemDraw Drawing" r:id="rId2" imgW="2676144" imgH="1397508" progId="ChemDraw.Document.6.0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8100" y="4724400"/>
                        <a:ext cx="2674938" cy="139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2625" name="Text Box 17">
            <a:extLst>
              <a:ext uri="{FF2B5EF4-FFF2-40B4-BE49-F238E27FC236}">
                <a16:creationId xmlns:a16="http://schemas.microsoft.com/office/drawing/2014/main" id="{6FAC0A44-AB94-46E5-A5ED-2D23CECA30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800600"/>
            <a:ext cx="1808163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问题 ：合成</a:t>
            </a:r>
            <a:endParaRPr kumimoji="1" lang="en-US" altLang="zh-CN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27332" name="Picture 25">
            <a:extLst>
              <a:ext uri="{FF2B5EF4-FFF2-40B4-BE49-F238E27FC236}">
                <a16:creationId xmlns:a16="http://schemas.microsoft.com/office/drawing/2014/main" id="{9AB14DBE-1C52-4FA6-BA25-6020BF941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754063"/>
            <a:ext cx="7164387" cy="161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227333" name="Picture 26">
            <a:extLst>
              <a:ext uri="{FF2B5EF4-FFF2-40B4-BE49-F238E27FC236}">
                <a16:creationId xmlns:a16="http://schemas.microsoft.com/office/drawing/2014/main" id="{A832F46E-6499-43DE-AA69-5F4451B76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275" y="2924175"/>
            <a:ext cx="5249863" cy="127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2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52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2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52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2625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354" name="Picture 35">
            <a:extLst>
              <a:ext uri="{FF2B5EF4-FFF2-40B4-BE49-F238E27FC236}">
                <a16:creationId xmlns:a16="http://schemas.microsoft.com/office/drawing/2014/main" id="{5B038F17-9418-4677-9516-3B3DC9467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8600"/>
            <a:ext cx="5953125" cy="155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8355" name="Picture 36">
            <a:extLst>
              <a:ext uri="{FF2B5EF4-FFF2-40B4-BE49-F238E27FC236}">
                <a16:creationId xmlns:a16="http://schemas.microsoft.com/office/drawing/2014/main" id="{5866C7FE-8DE5-4ED2-96A6-F3411DF0D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75" y="1981200"/>
            <a:ext cx="5654675" cy="1370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8356" name="Picture 37">
            <a:extLst>
              <a:ext uri="{FF2B5EF4-FFF2-40B4-BE49-F238E27FC236}">
                <a16:creationId xmlns:a16="http://schemas.microsoft.com/office/drawing/2014/main" id="{CA2BD3D1-FD6C-4CFF-B9D4-E8E5E2A2E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708400"/>
            <a:ext cx="4503738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8357" name="Picture 38">
            <a:extLst>
              <a:ext uri="{FF2B5EF4-FFF2-40B4-BE49-F238E27FC236}">
                <a16:creationId xmlns:a16="http://schemas.microsoft.com/office/drawing/2014/main" id="{1E82712F-E6D8-4E48-A3D3-EE0BC6640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5257800"/>
            <a:ext cx="4997450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65" name="Text Box 9">
            <a:extLst>
              <a:ext uri="{FF2B5EF4-FFF2-40B4-BE49-F238E27FC236}">
                <a16:creationId xmlns:a16="http://schemas.microsoft.com/office/drawing/2014/main" id="{BD8435F2-65B3-4BA9-885D-FF5E1731FF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85800"/>
            <a:ext cx="6980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分子内羧酸酰基化常用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PPA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等强质子酸催化。</a:t>
            </a:r>
          </a:p>
        </p:txBody>
      </p:sp>
      <p:pic>
        <p:nvPicPr>
          <p:cNvPr id="229379" name="Picture 17">
            <a:extLst>
              <a:ext uri="{FF2B5EF4-FFF2-40B4-BE49-F238E27FC236}">
                <a16:creationId xmlns:a16="http://schemas.microsoft.com/office/drawing/2014/main" id="{DFF7C781-A8FA-472C-A116-A1328D356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638" y="1676400"/>
            <a:ext cx="5210175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546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546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546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665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4" name="Rectangle 4">
            <a:extLst>
              <a:ext uri="{FF2B5EF4-FFF2-40B4-BE49-F238E27FC236}">
                <a16:creationId xmlns:a16="http://schemas.microsoft.com/office/drawing/2014/main" id="{85011009-E56A-4C71-9FAE-C7C1A0149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2636838"/>
            <a:ext cx="6162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Clemmensen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还原法： 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Zn-Hg/HCl</a:t>
            </a:r>
          </a:p>
        </p:txBody>
      </p:sp>
      <p:sp>
        <p:nvSpPr>
          <p:cNvPr id="455685" name="Rectangle 5">
            <a:extLst>
              <a:ext uri="{FF2B5EF4-FFF2-40B4-BE49-F238E27FC236}">
                <a16:creationId xmlns:a16="http://schemas.microsoft.com/office/drawing/2014/main" id="{A383EA0C-3BD3-49FC-87F6-572A30FF3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450" y="3378200"/>
            <a:ext cx="68659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Wolff – Kishner - Huang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(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黄鸣龙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法：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                    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/NaOH/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缩乙二醇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(DEG)</a:t>
            </a:r>
          </a:p>
        </p:txBody>
      </p:sp>
      <p:sp>
        <p:nvSpPr>
          <p:cNvPr id="230404" name="Text Box 6">
            <a:extLst>
              <a:ext uri="{FF2B5EF4-FFF2-40B4-BE49-F238E27FC236}">
                <a16:creationId xmlns:a16="http://schemas.microsoft.com/office/drawing/2014/main" id="{95A935D8-4023-482F-A60D-E17F66A3F8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8425" y="647700"/>
            <a:ext cx="5287963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>
                <a:latin typeface="Times New Roman" panose="02020603050405020304" pitchFamily="18" charset="0"/>
              </a:rPr>
              <a:t>3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）酰基化产物酮羰基还原成亚甲基</a:t>
            </a:r>
          </a:p>
        </p:txBody>
      </p:sp>
      <p:sp>
        <p:nvSpPr>
          <p:cNvPr id="455687" name="Rectangle 7">
            <a:extLst>
              <a:ext uri="{FF2B5EF4-FFF2-40B4-BE49-F238E27FC236}">
                <a16:creationId xmlns:a16="http://schemas.microsoft.com/office/drawing/2014/main" id="{FBF9E6B9-653A-43BC-8480-8E03C1768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0038" y="4495800"/>
            <a:ext cx="51990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催化氢解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：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/ Pd-C or Pt  (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芳酮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</a:p>
        </p:txBody>
      </p:sp>
      <p:graphicFrame>
        <p:nvGraphicFramePr>
          <p:cNvPr id="455691" name="Object 11">
            <a:extLst>
              <a:ext uri="{FF2B5EF4-FFF2-40B4-BE49-F238E27FC236}">
                <a16:creationId xmlns:a16="http://schemas.microsoft.com/office/drawing/2014/main" id="{30806180-0B4C-47D9-AA73-FA036869A74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88125" y="4460875"/>
          <a:ext cx="974725" cy="78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973737" imgH="782033" progId="ChemDraw.Document.6.0">
                  <p:embed/>
                </p:oleObj>
              </mc:Choice>
              <mc:Fallback>
                <p:oleObj name="CS ChemDraw Drawing" r:id="rId2" imgW="973737" imgH="782033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4460875"/>
                        <a:ext cx="974725" cy="782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0407" name="Picture 17">
            <a:extLst>
              <a:ext uri="{FF2B5EF4-FFF2-40B4-BE49-F238E27FC236}">
                <a16:creationId xmlns:a16="http://schemas.microsoft.com/office/drawing/2014/main" id="{018A0EC9-E893-4A23-81D6-B4DCD5B32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1557338"/>
            <a:ext cx="2767012" cy="63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556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556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556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4556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4556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4556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4556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4556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4556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9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55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5684" grpId="0"/>
      <p:bldP spid="455685" grpId="0"/>
      <p:bldP spid="455687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Text Box 10">
            <a:extLst>
              <a:ext uri="{FF2B5EF4-FFF2-40B4-BE49-F238E27FC236}">
                <a16:creationId xmlns:a16="http://schemas.microsoft.com/office/drawing/2014/main" id="{1DB89493-D4D4-42DD-AAA1-D0D548E9A5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800" y="1989138"/>
            <a:ext cx="1195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合成：</a:t>
            </a:r>
          </a:p>
        </p:txBody>
      </p:sp>
      <p:sp>
        <p:nvSpPr>
          <p:cNvPr id="231427" name="Text Box 13">
            <a:extLst>
              <a:ext uri="{FF2B5EF4-FFF2-40B4-BE49-F238E27FC236}">
                <a16:creationId xmlns:a16="http://schemas.microsoft.com/office/drawing/2014/main" id="{7D4B28C0-A2F2-4C95-BD68-52C6A4F7D9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75" y="609600"/>
            <a:ext cx="860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例：</a:t>
            </a:r>
          </a:p>
        </p:txBody>
      </p:sp>
      <p:pic>
        <p:nvPicPr>
          <p:cNvPr id="231428" name="Picture 25">
            <a:extLst>
              <a:ext uri="{FF2B5EF4-FFF2-40B4-BE49-F238E27FC236}">
                <a16:creationId xmlns:a16="http://schemas.microsoft.com/office/drawing/2014/main" id="{8135FB81-8563-4531-98E1-FF95BBFB1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213" y="609600"/>
            <a:ext cx="3687762" cy="66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231429" name="Picture 26">
            <a:extLst>
              <a:ext uri="{FF2B5EF4-FFF2-40B4-BE49-F238E27FC236}">
                <a16:creationId xmlns:a16="http://schemas.microsoft.com/office/drawing/2014/main" id="{09CEB445-C532-445D-A660-0F7B7415C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2217738"/>
            <a:ext cx="5484813" cy="299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42" name="Text Box 14">
            <a:extLst>
              <a:ext uri="{FF2B5EF4-FFF2-40B4-BE49-F238E27FC236}">
                <a16:creationId xmlns:a16="http://schemas.microsoft.com/office/drawing/2014/main" id="{61EDCEC2-49C7-4EAB-87EB-F8FDAC096F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6450" y="5445125"/>
            <a:ext cx="584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羧酸可直接用于烷基苯的酰基化反应。</a:t>
            </a:r>
          </a:p>
        </p:txBody>
      </p:sp>
      <p:pic>
        <p:nvPicPr>
          <p:cNvPr id="232451" name="Picture 13">
            <a:extLst>
              <a:ext uri="{FF2B5EF4-FFF2-40B4-BE49-F238E27FC236}">
                <a16:creationId xmlns:a16="http://schemas.microsoft.com/office/drawing/2014/main" id="{0F5C9CD5-5C46-401A-878F-D4A10326F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620713"/>
            <a:ext cx="6900862" cy="2005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232452" name="Picture 14">
            <a:extLst>
              <a:ext uri="{FF2B5EF4-FFF2-40B4-BE49-F238E27FC236}">
                <a16:creationId xmlns:a16="http://schemas.microsoft.com/office/drawing/2014/main" id="{BF8FC0F0-2D29-4F2D-9D2B-EF279EB06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068638"/>
            <a:ext cx="8181975" cy="169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77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77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7742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6" name="Rectangle 4">
            <a:extLst>
              <a:ext uri="{FF2B5EF4-FFF2-40B4-BE49-F238E27FC236}">
                <a16:creationId xmlns:a16="http://schemas.microsoft.com/office/drawing/2014/main" id="{A706B0A8-210B-488E-AB7E-C7257D07DB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4581525"/>
            <a:ext cx="6508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>
                <a:solidFill>
                  <a:srgbClr val="000000"/>
                </a:solidFill>
              </a:rPr>
              <a:t> </a:t>
            </a:r>
            <a:r>
              <a:rPr kumimoji="1" lang="zh-CN" altLang="en-US" sz="2400" b="1">
                <a:solidFill>
                  <a:srgbClr val="000000"/>
                </a:solidFill>
              </a:rPr>
              <a:t>芳环上有强吸电子基，反应不发生。</a:t>
            </a:r>
            <a:r>
              <a:rPr kumimoji="1" lang="zh-CN" altLang="en-US" sz="200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33475" name="Rectangle 5">
            <a:extLst>
              <a:ext uri="{FF2B5EF4-FFF2-40B4-BE49-F238E27FC236}">
                <a16:creationId xmlns:a16="http://schemas.microsoft.com/office/drawing/2014/main" id="{0375E357-7D40-4110-B6B4-3766B01AD6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900" y="476250"/>
            <a:ext cx="216693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5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、</a:t>
            </a:r>
            <a:r>
              <a:rPr kumimoji="1" lang="zh-CN" altLang="en-US" sz="2800" b="1">
                <a:solidFill>
                  <a:srgbClr val="FF0000"/>
                </a:solidFill>
                <a:latin typeface="宋体" panose="02010600030101010101" pitchFamily="2" charset="-122"/>
              </a:rPr>
              <a:t>氯甲基化</a:t>
            </a:r>
          </a:p>
        </p:txBody>
      </p:sp>
      <p:sp>
        <p:nvSpPr>
          <p:cNvPr id="233476" name="Text Box 8">
            <a:extLst>
              <a:ext uri="{FF2B5EF4-FFF2-40B4-BE49-F238E27FC236}">
                <a16:creationId xmlns:a16="http://schemas.microsoft.com/office/drawing/2014/main" id="{DA5134D8-827C-4853-9D86-D35D9E344A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052513"/>
            <a:ext cx="76962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苯与甲醛、氯化氢在氯化锌存在下反应生成氯化苄。</a:t>
            </a:r>
          </a:p>
        </p:txBody>
      </p:sp>
      <p:pic>
        <p:nvPicPr>
          <p:cNvPr id="233477" name="Picture 10">
            <a:extLst>
              <a:ext uri="{FF2B5EF4-FFF2-40B4-BE49-F238E27FC236}">
                <a16:creationId xmlns:a16="http://schemas.microsoft.com/office/drawing/2014/main" id="{796E6271-C79D-4D66-8DF8-A90893FFB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2767013"/>
            <a:ext cx="6638925" cy="1322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587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587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587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8756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92" name="Rectangle 16">
            <a:extLst>
              <a:ext uri="{FF2B5EF4-FFF2-40B4-BE49-F238E27FC236}">
                <a16:creationId xmlns:a16="http://schemas.microsoft.com/office/drawing/2014/main" id="{E896C8BF-4629-4A82-9326-781E11032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300" y="5486400"/>
            <a:ext cx="741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ArCH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X,  ArCH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OH,  ArCH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都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易催化</a:t>
            </a:r>
            <a:r>
              <a:rPr kumimoji="1" lang="zh-CN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氢解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234499" name="Rectangle 17">
            <a:extLst>
              <a:ext uri="{FF2B5EF4-FFF2-40B4-BE49-F238E27FC236}">
                <a16:creationId xmlns:a16="http://schemas.microsoft.com/office/drawing/2014/main" id="{13ADA5B2-E7FF-4940-A895-06F31E0AB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475" y="193675"/>
            <a:ext cx="3832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氯甲基化反应的合成应用</a:t>
            </a:r>
          </a:p>
        </p:txBody>
      </p:sp>
      <p:pic>
        <p:nvPicPr>
          <p:cNvPr id="234500" name="Picture 41">
            <a:extLst>
              <a:ext uri="{FF2B5EF4-FFF2-40B4-BE49-F238E27FC236}">
                <a16:creationId xmlns:a16="http://schemas.microsoft.com/office/drawing/2014/main" id="{936D540C-B6F6-41D6-8136-C150828E1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908050"/>
            <a:ext cx="7067550" cy="394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597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597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597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979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ext Box 4">
            <a:extLst>
              <a:ext uri="{FF2B5EF4-FFF2-40B4-BE49-F238E27FC236}">
                <a16:creationId xmlns:a16="http://schemas.microsoft.com/office/drawing/2014/main" id="{A9CBEA1F-C882-4018-93C8-50DC1F239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6300" y="333375"/>
            <a:ext cx="18859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、加成反应</a:t>
            </a:r>
          </a:p>
        </p:txBody>
      </p:sp>
      <p:sp>
        <p:nvSpPr>
          <p:cNvPr id="113667" name="Rectangle 5">
            <a:extLst>
              <a:ext uri="{FF2B5EF4-FFF2-40B4-BE49-F238E27FC236}">
                <a16:creationId xmlns:a16="http://schemas.microsoft.com/office/drawing/2014/main" id="{EDF5DA6A-650A-4B31-AFC4-A4AFA660EF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4225" y="3151188"/>
            <a:ext cx="188595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3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、氧化反应</a:t>
            </a:r>
          </a:p>
        </p:txBody>
      </p:sp>
      <p:sp>
        <p:nvSpPr>
          <p:cNvPr id="113668" name="Rectangle 6">
            <a:extLst>
              <a:ext uri="{FF2B5EF4-FFF2-40B4-BE49-F238E27FC236}">
                <a16:creationId xmlns:a16="http://schemas.microsoft.com/office/drawing/2014/main" id="{ABB3B725-3238-4390-AC90-272C744CE8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8038" y="2646363"/>
            <a:ext cx="188595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、聚合反应</a:t>
            </a:r>
          </a:p>
        </p:txBody>
      </p:sp>
      <p:sp>
        <p:nvSpPr>
          <p:cNvPr id="113669" name="Rectangle 7">
            <a:extLst>
              <a:ext uri="{FF2B5EF4-FFF2-40B4-BE49-F238E27FC236}">
                <a16:creationId xmlns:a16="http://schemas.microsoft.com/office/drawing/2014/main" id="{0F86ABAF-ED05-4DFB-8175-CA1089132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2638" y="4575175"/>
            <a:ext cx="2160587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4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、</a:t>
            </a:r>
            <a:r>
              <a:rPr kumimoji="1" lang="el-GR" altLang="zh-CN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-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氢的反应</a:t>
            </a:r>
          </a:p>
        </p:txBody>
      </p:sp>
      <p:sp>
        <p:nvSpPr>
          <p:cNvPr id="113670" name="Text Box 8">
            <a:extLst>
              <a:ext uri="{FF2B5EF4-FFF2-40B4-BE49-F238E27FC236}">
                <a16:creationId xmlns:a16="http://schemas.microsoft.com/office/drawing/2014/main" id="{FCB7F9CF-C553-4EB3-AF7B-6FDCF6EFCD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5450" y="827088"/>
            <a:ext cx="1884363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）亲电加成</a:t>
            </a:r>
          </a:p>
        </p:txBody>
      </p:sp>
      <p:sp>
        <p:nvSpPr>
          <p:cNvPr id="113671" name="Text Box 10">
            <a:extLst>
              <a:ext uri="{FF2B5EF4-FFF2-40B4-BE49-F238E27FC236}">
                <a16:creationId xmlns:a16="http://schemas.microsoft.com/office/drawing/2014/main" id="{1275F4E7-AD18-416E-8B83-5039E13957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5450" y="1284288"/>
            <a:ext cx="219392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）自由基加成</a:t>
            </a:r>
          </a:p>
        </p:txBody>
      </p:sp>
      <p:sp>
        <p:nvSpPr>
          <p:cNvPr id="113672" name="Text Box 11">
            <a:extLst>
              <a:ext uri="{FF2B5EF4-FFF2-40B4-BE49-F238E27FC236}">
                <a16:creationId xmlns:a16="http://schemas.microsoft.com/office/drawing/2014/main" id="{ECCAAD00-227C-4107-8C59-BD2E29691C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7513" y="1716088"/>
            <a:ext cx="1884362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）催化加氢</a:t>
            </a:r>
          </a:p>
        </p:txBody>
      </p:sp>
      <p:sp>
        <p:nvSpPr>
          <p:cNvPr id="113673" name="Rectangle 12">
            <a:extLst>
              <a:ext uri="{FF2B5EF4-FFF2-40B4-BE49-F238E27FC236}">
                <a16:creationId xmlns:a16="http://schemas.microsoft.com/office/drawing/2014/main" id="{0AA0E255-4823-45CB-983B-7A1DAD03A6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1475" y="3636963"/>
            <a:ext cx="3122613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）双键部分破裂氧化</a:t>
            </a:r>
          </a:p>
        </p:txBody>
      </p:sp>
      <p:sp>
        <p:nvSpPr>
          <p:cNvPr id="113674" name="Rectangle 13">
            <a:extLst>
              <a:ext uri="{FF2B5EF4-FFF2-40B4-BE49-F238E27FC236}">
                <a16:creationId xmlns:a16="http://schemas.microsoft.com/office/drawing/2014/main" id="{52D9AA3E-19BA-47E2-9EA0-00DD1CA71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1475" y="4068763"/>
            <a:ext cx="3122613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）双键完全破裂氧化</a:t>
            </a:r>
          </a:p>
        </p:txBody>
      </p:sp>
      <p:sp>
        <p:nvSpPr>
          <p:cNvPr id="113675" name="Rectangle 14">
            <a:extLst>
              <a:ext uri="{FF2B5EF4-FFF2-40B4-BE49-F238E27FC236}">
                <a16:creationId xmlns:a16="http://schemas.microsoft.com/office/drawing/2014/main" id="{9B8974F1-8B21-45FA-AC59-243B7B1AB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5125" y="5005388"/>
            <a:ext cx="188595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）卤代反应</a:t>
            </a:r>
          </a:p>
        </p:txBody>
      </p:sp>
      <p:sp>
        <p:nvSpPr>
          <p:cNvPr id="113676" name="Rectangle 15">
            <a:extLst>
              <a:ext uri="{FF2B5EF4-FFF2-40B4-BE49-F238E27FC236}">
                <a16:creationId xmlns:a16="http://schemas.microsoft.com/office/drawing/2014/main" id="{4A87EDF3-5DBD-45F7-9C0B-8A2308A77D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2425" y="5437188"/>
            <a:ext cx="188595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）氧化反应</a:t>
            </a:r>
          </a:p>
        </p:txBody>
      </p:sp>
      <p:sp>
        <p:nvSpPr>
          <p:cNvPr id="113677" name="Text Box 16">
            <a:extLst>
              <a:ext uri="{FF2B5EF4-FFF2-40B4-BE49-F238E27FC236}">
                <a16:creationId xmlns:a16="http://schemas.microsoft.com/office/drawing/2014/main" id="{AFFE199C-7441-4E24-9B35-1E9CB387FE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7513" y="2149475"/>
            <a:ext cx="1576387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）环加成</a:t>
            </a:r>
          </a:p>
        </p:txBody>
      </p:sp>
      <p:sp>
        <p:nvSpPr>
          <p:cNvPr id="113678" name="矩形 2">
            <a:extLst>
              <a:ext uri="{FF2B5EF4-FFF2-40B4-BE49-F238E27FC236}">
                <a16:creationId xmlns:a16="http://schemas.microsoft.com/office/drawing/2014/main" id="{F3079155-69E8-4A40-8786-3BBF02E08E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4550" y="6165850"/>
            <a:ext cx="28146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latin typeface="Calibri" panose="020F0502020204030204" pitchFamily="34" charset="0"/>
              </a:rPr>
              <a:t>5</a:t>
            </a:r>
            <a:r>
              <a:rPr lang="zh-CN" altLang="el-GR" sz="2400" b="1">
                <a:solidFill>
                  <a:srgbClr val="FF0000"/>
                </a:solidFill>
                <a:latin typeface="Calibri" panose="020F0502020204030204" pitchFamily="34" charset="0"/>
              </a:rPr>
              <a:t>、</a:t>
            </a:r>
            <a:r>
              <a:rPr lang="zh-CN" altLang="en-US" sz="2400" b="1">
                <a:solidFill>
                  <a:srgbClr val="FF0000"/>
                </a:solidFill>
                <a:latin typeface="Calibri" panose="020F0502020204030204" pitchFamily="34" charset="0"/>
              </a:rPr>
              <a:t>共轭二烯的反应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22" name="Picture 29">
            <a:extLst>
              <a:ext uri="{FF2B5EF4-FFF2-40B4-BE49-F238E27FC236}">
                <a16:creationId xmlns:a16="http://schemas.microsoft.com/office/drawing/2014/main" id="{5FD63682-C1C9-4546-B878-6D500D97C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619250"/>
            <a:ext cx="6637337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828" name="Picture 4">
            <a:extLst>
              <a:ext uri="{FF2B5EF4-FFF2-40B4-BE49-F238E27FC236}">
                <a16:creationId xmlns:a16="http://schemas.microsoft.com/office/drawing/2014/main" id="{6D190767-09B7-48FB-BEAC-0CDE58F95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800" y="2962275"/>
            <a:ext cx="7099300" cy="150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1829" name="Picture 5">
            <a:extLst>
              <a:ext uri="{FF2B5EF4-FFF2-40B4-BE49-F238E27FC236}">
                <a16:creationId xmlns:a16="http://schemas.microsoft.com/office/drawing/2014/main" id="{812C3699-E68E-4A68-81EF-F22A0762A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213" y="4943475"/>
            <a:ext cx="2027237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1830" name="Picture 6">
            <a:extLst>
              <a:ext uri="{FF2B5EF4-FFF2-40B4-BE49-F238E27FC236}">
                <a16:creationId xmlns:a16="http://schemas.microsoft.com/office/drawing/2014/main" id="{B217BDB3-9510-41FD-BD6E-A4CA538BE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50" y="5292725"/>
            <a:ext cx="785813" cy="15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61832" name="Object 8">
            <a:extLst>
              <a:ext uri="{FF2B5EF4-FFF2-40B4-BE49-F238E27FC236}">
                <a16:creationId xmlns:a16="http://schemas.microsoft.com/office/drawing/2014/main" id="{7CAAD0A5-C7D1-40F6-B53C-B34DE70CDE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41725" y="5011738"/>
          <a:ext cx="363538" cy="26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363338" imgH="260392" progId="ChemDraw.Document.6.0">
                  <p:embed/>
                </p:oleObj>
              </mc:Choice>
              <mc:Fallback>
                <p:oleObj name="CS ChemDraw Drawing" r:id="rId5" imgW="363338" imgH="260392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1725" y="5011738"/>
                        <a:ext cx="363538" cy="26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6550" name="Text Box 9">
            <a:extLst>
              <a:ext uri="{FF2B5EF4-FFF2-40B4-BE49-F238E27FC236}">
                <a16:creationId xmlns:a16="http://schemas.microsoft.com/office/drawing/2014/main" id="{7FCD26B1-DB29-4A3B-BCAE-3333DA5DB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3150" y="600075"/>
            <a:ext cx="6170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作为烷基化剂烷基化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——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合成二苯甲烷：</a:t>
            </a:r>
          </a:p>
        </p:txBody>
      </p:sp>
      <p:pic>
        <p:nvPicPr>
          <p:cNvPr id="236551" name="Picture 19">
            <a:extLst>
              <a:ext uri="{FF2B5EF4-FFF2-40B4-BE49-F238E27FC236}">
                <a16:creationId xmlns:a16="http://schemas.microsoft.com/office/drawing/2014/main" id="{FED4F4E0-C4F7-4508-830E-87A110631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484313"/>
            <a:ext cx="7115175" cy="1414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18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18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2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61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3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61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3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61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570" name="Picture 4" descr="W20_1">
            <a:extLst>
              <a:ext uri="{FF2B5EF4-FFF2-40B4-BE49-F238E27FC236}">
                <a16:creationId xmlns:a16="http://schemas.microsoft.com/office/drawing/2014/main" id="{9EFF090E-3121-454A-8FA6-71D2BCC9E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44450"/>
            <a:ext cx="5099050" cy="678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Text Box 4">
            <a:extLst>
              <a:ext uri="{FF2B5EF4-FFF2-40B4-BE49-F238E27FC236}">
                <a16:creationId xmlns:a16="http://schemas.microsoft.com/office/drawing/2014/main" id="{57B0BFEE-C3ED-43E1-BFFB-26C65302DC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3150" y="1295400"/>
            <a:ext cx="3354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FF3300"/>
              </a:buClr>
              <a:buSzPct val="140000"/>
              <a:buFontTx/>
              <a:buNone/>
            </a:pPr>
            <a:r>
              <a:rPr kumimoji="1" lang="zh-CN" altLang="en-US" sz="2400" b="1"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）两类定位基</a:t>
            </a:r>
          </a:p>
        </p:txBody>
      </p:sp>
      <p:sp>
        <p:nvSpPr>
          <p:cNvPr id="238595" name="Text Box 5">
            <a:extLst>
              <a:ext uri="{FF2B5EF4-FFF2-40B4-BE49-F238E27FC236}">
                <a16:creationId xmlns:a16="http://schemas.microsoft.com/office/drawing/2014/main" id="{2C82A821-04E4-41AD-8F54-40963EA5F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" y="609600"/>
            <a:ext cx="5200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kumimoji="1" lang="en-US" altLang="zh-CN" sz="2400" b="1">
                <a:solidFill>
                  <a:srgbClr val="0070C0"/>
                </a:solidFill>
                <a:latin typeface="Times New Roman" panose="02020603050405020304" pitchFamily="18" charset="0"/>
              </a:rPr>
              <a:t>6</a:t>
            </a:r>
            <a:r>
              <a:rPr kumimoji="1" lang="zh-CN" altLang="en-US" sz="2400" b="1">
                <a:solidFill>
                  <a:srgbClr val="0070C0"/>
                </a:solidFill>
                <a:latin typeface="Times New Roman" panose="02020603050405020304" pitchFamily="18" charset="0"/>
              </a:rPr>
              <a:t>）</a:t>
            </a:r>
            <a:r>
              <a:rPr kumimoji="1" lang="en-US" altLang="zh-CN" sz="2400" b="1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>
                <a:solidFill>
                  <a:srgbClr val="0070C0"/>
                </a:solidFill>
                <a:latin typeface="Times New Roman" panose="02020603050405020304" pitchFamily="18" charset="0"/>
              </a:rPr>
              <a:t>芳香亲电取代反应的定位规律</a:t>
            </a:r>
          </a:p>
        </p:txBody>
      </p:sp>
      <p:sp>
        <p:nvSpPr>
          <p:cNvPr id="463878" name="Rectangle 6">
            <a:extLst>
              <a:ext uri="{FF2B5EF4-FFF2-40B4-BE49-F238E27FC236}">
                <a16:creationId xmlns:a16="http://schemas.microsoft.com/office/drawing/2014/main" id="{3B17F704-CF51-4B2B-A6EB-138C946E6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550" y="2378075"/>
            <a:ext cx="69342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, NHR, NR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, OH, NHAc, OR (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活化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；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Ph, C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=C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R  (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活化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；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F,  Cl,  Br,  I  (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去活化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463879" name="Rectangle 7">
            <a:extLst>
              <a:ext uri="{FF2B5EF4-FFF2-40B4-BE49-F238E27FC236}">
                <a16:creationId xmlns:a16="http://schemas.microsoft.com/office/drawing/2014/main" id="{69B2F7A9-A93B-40D9-AB0C-F08378E7E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550" y="4435475"/>
            <a:ext cx="7346950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NO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, CO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H, CO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R, CHO, COR, CN, SO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 (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共轭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lang="en-US" altLang="zh-CN" sz="2400" b="1" i="1" u="sng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zh-CN" sz="24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NR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, CF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诱导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lang="en-US" altLang="zh-CN" sz="2400" b="1" i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endParaRPr lang="en-US" altLang="zh-CN" sz="24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8598" name="Rectangle 8">
            <a:extLst>
              <a:ext uri="{FF2B5EF4-FFF2-40B4-BE49-F238E27FC236}">
                <a16:creationId xmlns:a16="http://schemas.microsoft.com/office/drawing/2014/main" id="{71114C6D-693D-46FA-A5E8-D90290958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1905000"/>
            <a:ext cx="52625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第一类定位基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: 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邻、对位定位基</a:t>
            </a:r>
          </a:p>
        </p:txBody>
      </p:sp>
      <p:sp>
        <p:nvSpPr>
          <p:cNvPr id="463881" name="Rectangle 9">
            <a:extLst>
              <a:ext uri="{FF2B5EF4-FFF2-40B4-BE49-F238E27FC236}">
                <a16:creationId xmlns:a16="http://schemas.microsoft.com/office/drawing/2014/main" id="{01CCC729-67E6-4F72-9C97-5F73C9E92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3906838"/>
            <a:ext cx="584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第二类定位基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: 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间位定位基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, 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去活化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38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38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38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638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4638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4638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4638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878" grpId="0"/>
      <p:bldP spid="463879" grpId="0"/>
      <p:bldP spid="463881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618" name="Picture 6" descr="16_u023">
            <a:extLst>
              <a:ext uri="{FF2B5EF4-FFF2-40B4-BE49-F238E27FC236}">
                <a16:creationId xmlns:a16="http://schemas.microsoft.com/office/drawing/2014/main" id="{61D1B639-C7F0-4ADD-9883-17F81D10B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676400"/>
            <a:ext cx="6426200" cy="308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642" name="Picture 6" descr="16_u024">
            <a:extLst>
              <a:ext uri="{FF2B5EF4-FFF2-40B4-BE49-F238E27FC236}">
                <a16:creationId xmlns:a16="http://schemas.microsoft.com/office/drawing/2014/main" id="{867161EE-DC43-4549-85EF-8365616EC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57200"/>
            <a:ext cx="53213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0643" name="Picture 6" descr="16_u025">
            <a:extLst>
              <a:ext uri="{FF2B5EF4-FFF2-40B4-BE49-F238E27FC236}">
                <a16:creationId xmlns:a16="http://schemas.microsoft.com/office/drawing/2014/main" id="{7C4678B8-B554-4249-A72D-7A5855936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0" y="4049713"/>
            <a:ext cx="5651500" cy="262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4900" name="Object 4">
            <a:extLst>
              <a:ext uri="{FF2B5EF4-FFF2-40B4-BE49-F238E27FC236}">
                <a16:creationId xmlns:a16="http://schemas.microsoft.com/office/drawing/2014/main" id="{9CFCC1CD-9EE5-45EC-8AA6-E54B05FB3E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86113" y="4572000"/>
          <a:ext cx="717550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505806" imgH="331128" progId="ChemDraw.Document.6.0">
                  <p:embed/>
                </p:oleObj>
              </mc:Choice>
              <mc:Fallback>
                <p:oleObj name="CS ChemDraw Drawing" r:id="rId2" imgW="505806" imgH="331128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6113" y="4572000"/>
                        <a:ext cx="717550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4901" name="Text Box 5">
            <a:extLst>
              <a:ext uri="{FF2B5EF4-FFF2-40B4-BE49-F238E27FC236}">
                <a16:creationId xmlns:a16="http://schemas.microsoft.com/office/drawing/2014/main" id="{04631EC5-F7CD-488B-9CD0-CF098EBD39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3825" y="4419600"/>
            <a:ext cx="6397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99%</a:t>
            </a:r>
          </a:p>
        </p:txBody>
      </p:sp>
      <p:graphicFrame>
        <p:nvGraphicFramePr>
          <p:cNvPr id="464902" name="Object 6">
            <a:extLst>
              <a:ext uri="{FF2B5EF4-FFF2-40B4-BE49-F238E27FC236}">
                <a16:creationId xmlns:a16="http://schemas.microsoft.com/office/drawing/2014/main" id="{C87CE4D9-04DC-46BD-BB3D-23534F76B9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81713" y="2908300"/>
          <a:ext cx="7048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546206" imgH="354501" progId="ChemDraw.Document.6.0">
                  <p:embed/>
                </p:oleObj>
              </mc:Choice>
              <mc:Fallback>
                <p:oleObj name="CS ChemDraw Drawing" r:id="rId4" imgW="546206" imgH="354501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1713" y="2908300"/>
                        <a:ext cx="70485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4903" name="Text Box 7">
            <a:extLst>
              <a:ext uri="{FF2B5EF4-FFF2-40B4-BE49-F238E27FC236}">
                <a16:creationId xmlns:a16="http://schemas.microsoft.com/office/drawing/2014/main" id="{584D8172-7C16-4FAE-8218-21C7449D3E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5750" y="3195638"/>
            <a:ext cx="749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100%</a:t>
            </a:r>
          </a:p>
        </p:txBody>
      </p:sp>
      <p:sp>
        <p:nvSpPr>
          <p:cNvPr id="464904" name="Text Box 8">
            <a:extLst>
              <a:ext uri="{FF2B5EF4-FFF2-40B4-BE49-F238E27FC236}">
                <a16:creationId xmlns:a16="http://schemas.microsoft.com/office/drawing/2014/main" id="{6384CE52-3748-43A0-9A52-1F4632538E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8600" y="1295400"/>
            <a:ext cx="2454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两基定位一致</a:t>
            </a:r>
          </a:p>
        </p:txBody>
      </p:sp>
      <p:sp>
        <p:nvSpPr>
          <p:cNvPr id="241671" name="Rectangle 9">
            <a:extLst>
              <a:ext uri="{FF2B5EF4-FFF2-40B4-BE49-F238E27FC236}">
                <a16:creationId xmlns:a16="http://schemas.microsoft.com/office/drawing/2014/main" id="{87051DED-14B2-4147-81F3-9AA2ED6743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975" y="266700"/>
            <a:ext cx="3978275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/>
              <a:t>（</a:t>
            </a:r>
            <a:r>
              <a:rPr lang="en-US" altLang="zh-CN" sz="2400" b="1"/>
              <a:t>2</a:t>
            </a:r>
            <a:r>
              <a:rPr lang="zh-CN" altLang="en-US" sz="2400" b="1"/>
              <a:t>）</a:t>
            </a:r>
            <a:r>
              <a:rPr lang="en-US" altLang="zh-CN" sz="2400" b="1"/>
              <a:t> </a:t>
            </a:r>
            <a:r>
              <a:rPr lang="zh-CN" altLang="en-US" sz="2400" b="1"/>
              <a:t>定位规律的应用</a:t>
            </a:r>
          </a:p>
        </p:txBody>
      </p:sp>
      <p:sp>
        <p:nvSpPr>
          <p:cNvPr id="464906" name="Text Box 10">
            <a:extLst>
              <a:ext uri="{FF2B5EF4-FFF2-40B4-BE49-F238E27FC236}">
                <a16:creationId xmlns:a16="http://schemas.microsoft.com/office/drawing/2014/main" id="{61468A4C-4C6D-472B-A624-471AF75813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050" y="838200"/>
            <a:ext cx="3346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kumimoji="1"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> </a:t>
            </a: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预测反应主要产物</a:t>
            </a:r>
          </a:p>
        </p:txBody>
      </p:sp>
      <p:graphicFrame>
        <p:nvGraphicFramePr>
          <p:cNvPr id="464907" name="Object 11">
            <a:extLst>
              <a:ext uri="{FF2B5EF4-FFF2-40B4-BE49-F238E27FC236}">
                <a16:creationId xmlns:a16="http://schemas.microsoft.com/office/drawing/2014/main" id="{058B4EAD-C8CA-4D86-8D3B-E66E21AD55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24113" y="4318000"/>
          <a:ext cx="72390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725424" imgH="1778508" progId="ChemDraw.Document.6.0">
                  <p:embed/>
                </p:oleObj>
              </mc:Choice>
              <mc:Fallback>
                <p:oleObj name="CS ChemDraw Drawing" r:id="rId6" imgW="725424" imgH="1778508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4113" y="4318000"/>
                        <a:ext cx="723900" cy="177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4908" name="Object 12">
            <a:extLst>
              <a:ext uri="{FF2B5EF4-FFF2-40B4-BE49-F238E27FC236}">
                <a16:creationId xmlns:a16="http://schemas.microsoft.com/office/drawing/2014/main" id="{BC1698CB-D25D-4F5A-BB30-B58E82883E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32588" y="1916113"/>
          <a:ext cx="1493837" cy="1398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496568" imgH="1399032" progId="ChemDraw.Document.6.0">
                  <p:embed/>
                </p:oleObj>
              </mc:Choice>
              <mc:Fallback>
                <p:oleObj name="CS ChemDraw Drawing" r:id="rId8" imgW="1496568" imgH="1399032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588" y="1916113"/>
                        <a:ext cx="1493837" cy="1398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4909" name="Object 13">
            <a:extLst>
              <a:ext uri="{FF2B5EF4-FFF2-40B4-BE49-F238E27FC236}">
                <a16:creationId xmlns:a16="http://schemas.microsoft.com/office/drawing/2014/main" id="{F286D365-160B-44F7-939F-8EE208E3E2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0" y="5334000"/>
          <a:ext cx="7048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546206" imgH="354501" progId="ChemDraw.Document.6.0">
                  <p:embed/>
                </p:oleObj>
              </mc:Choice>
              <mc:Fallback>
                <p:oleObj name="CS ChemDraw Drawing" r:id="rId10" imgW="546206" imgH="354501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5334000"/>
                        <a:ext cx="70485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4910" name="Object 14">
            <a:extLst>
              <a:ext uri="{FF2B5EF4-FFF2-40B4-BE49-F238E27FC236}">
                <a16:creationId xmlns:a16="http://schemas.microsoft.com/office/drawing/2014/main" id="{549576A1-0F68-4A28-B199-7840521560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50150" y="5357813"/>
          <a:ext cx="501650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1" imgW="339287" imgH="234305" progId="ChemDraw.Document.6.0">
                  <p:embed/>
                </p:oleObj>
              </mc:Choice>
              <mc:Fallback>
                <p:oleObj name="CS ChemDraw Drawing" r:id="rId11" imgW="339287" imgH="234305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0150" y="5357813"/>
                        <a:ext cx="501650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4911" name="Text Box 15">
            <a:extLst>
              <a:ext uri="{FF2B5EF4-FFF2-40B4-BE49-F238E27FC236}">
                <a16:creationId xmlns:a16="http://schemas.microsoft.com/office/drawing/2014/main" id="{08E36D16-0E21-4B11-9884-A151BFDED5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0688" y="5561013"/>
            <a:ext cx="6397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80%</a:t>
            </a:r>
          </a:p>
        </p:txBody>
      </p:sp>
      <p:sp>
        <p:nvSpPr>
          <p:cNvPr id="464912" name="Text Box 16">
            <a:extLst>
              <a:ext uri="{FF2B5EF4-FFF2-40B4-BE49-F238E27FC236}">
                <a16:creationId xmlns:a16="http://schemas.microsoft.com/office/drawing/2014/main" id="{27031F6F-E8DC-4377-8F3E-6811234CF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7988" y="5516563"/>
            <a:ext cx="6397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20%</a:t>
            </a:r>
          </a:p>
        </p:txBody>
      </p:sp>
      <p:graphicFrame>
        <p:nvGraphicFramePr>
          <p:cNvPr id="464913" name="Object 17">
            <a:extLst>
              <a:ext uri="{FF2B5EF4-FFF2-40B4-BE49-F238E27FC236}">
                <a16:creationId xmlns:a16="http://schemas.microsoft.com/office/drawing/2014/main" id="{C62FD802-4D19-4067-9893-2B7B185A15F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30500" y="3124200"/>
          <a:ext cx="177800" cy="70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3" imgW="115439" imgH="461757" progId="ChemDraw.Document.6.0">
                  <p:embed/>
                </p:oleObj>
              </mc:Choice>
              <mc:Fallback>
                <p:oleObj name="CS ChemDraw Drawing" r:id="rId13" imgW="115439" imgH="461757" progId="ChemDraw.Document.6.0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0500" y="3124200"/>
                        <a:ext cx="177800" cy="706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4914" name="Object 18">
            <a:extLst>
              <a:ext uri="{FF2B5EF4-FFF2-40B4-BE49-F238E27FC236}">
                <a16:creationId xmlns:a16="http://schemas.microsoft.com/office/drawing/2014/main" id="{8465E94F-68D5-4763-80B5-1EB2660C4F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23075" y="4298950"/>
          <a:ext cx="1204913" cy="1281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5" imgW="1205484" imgH="1281684" progId="ChemDraw.Document.6.0">
                  <p:embed/>
                </p:oleObj>
              </mc:Choice>
              <mc:Fallback>
                <p:oleObj name="CS ChemDraw Drawing" r:id="rId15" imgW="1205484" imgH="1281684" progId="ChemDraw.Document.6.0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3075" y="4298950"/>
                        <a:ext cx="1204913" cy="1281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4915" name="Object 19">
            <a:extLst>
              <a:ext uri="{FF2B5EF4-FFF2-40B4-BE49-F238E27FC236}">
                <a16:creationId xmlns:a16="http://schemas.microsoft.com/office/drawing/2014/main" id="{3AA5BE96-546F-4DB2-B048-11A9D7E396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87613" y="1905000"/>
          <a:ext cx="1355725" cy="1398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7" imgW="1356360" imgH="1399032" progId="ChemDraw.Document.6.0">
                  <p:embed/>
                </p:oleObj>
              </mc:Choice>
              <mc:Fallback>
                <p:oleObj name="CS ChemDraw Drawing" r:id="rId17" imgW="1356360" imgH="1399032" progId="ChemDraw.Document.6.0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7613" y="1905000"/>
                        <a:ext cx="1355725" cy="1398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49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49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80"/>
                                        <p:tgtEl>
                                          <p:spTgt spid="46490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80"/>
                                        <p:tgtEl>
                                          <p:spTgt spid="4649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80"/>
                                        <p:tgtEl>
                                          <p:spTgt spid="4649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649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649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64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0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64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64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64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649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649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649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649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0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64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0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64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649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649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64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64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649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649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649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64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649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649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4901" grpId="0"/>
      <p:bldP spid="464903" grpId="0"/>
      <p:bldP spid="464904" grpId="0"/>
      <p:bldP spid="464906" grpId="0"/>
      <p:bldP spid="464911" grpId="0"/>
      <p:bldP spid="464912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690" name="Picture 25">
            <a:extLst>
              <a:ext uri="{FF2B5EF4-FFF2-40B4-BE49-F238E27FC236}">
                <a16:creationId xmlns:a16="http://schemas.microsoft.com/office/drawing/2014/main" id="{55145D2C-A9EE-4931-8BD7-17CB027F6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5" y="620713"/>
            <a:ext cx="6551613" cy="210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242691" name="Picture 26">
            <a:extLst>
              <a:ext uri="{FF2B5EF4-FFF2-40B4-BE49-F238E27FC236}">
                <a16:creationId xmlns:a16="http://schemas.microsoft.com/office/drawing/2014/main" id="{689145A4-F9C4-4270-B772-C1F9C14E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2997200"/>
            <a:ext cx="6767512" cy="2576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Text Box 4">
            <a:extLst>
              <a:ext uri="{FF2B5EF4-FFF2-40B4-BE49-F238E27FC236}">
                <a16:creationId xmlns:a16="http://schemas.microsoft.com/office/drawing/2014/main" id="{FF19E0BC-0D7A-4710-B309-85F1A23BF6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050" y="430213"/>
            <a:ext cx="3284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> </a:t>
            </a: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两基定位不一致：</a:t>
            </a:r>
          </a:p>
        </p:txBody>
      </p:sp>
      <p:sp>
        <p:nvSpPr>
          <p:cNvPr id="466949" name="Text Box 5">
            <a:extLst>
              <a:ext uri="{FF2B5EF4-FFF2-40B4-BE49-F238E27FC236}">
                <a16:creationId xmlns:a16="http://schemas.microsoft.com/office/drawing/2014/main" id="{754A746B-5833-4129-B32C-DC71AC66BF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1000" y="887413"/>
            <a:ext cx="3354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同一类，由强者决定</a:t>
            </a:r>
            <a:r>
              <a:rPr kumimoji="1"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>.</a:t>
            </a:r>
          </a:p>
        </p:txBody>
      </p:sp>
      <p:graphicFrame>
        <p:nvGraphicFramePr>
          <p:cNvPr id="466950" name="Object 6">
            <a:extLst>
              <a:ext uri="{FF2B5EF4-FFF2-40B4-BE49-F238E27FC236}">
                <a16:creationId xmlns:a16="http://schemas.microsoft.com/office/drawing/2014/main" id="{13EB4AF7-2B64-4A00-9790-A4129D6D7E4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54375" y="2286000"/>
          <a:ext cx="72072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574158" imgH="370621" progId="ChemDraw.Document.6.0">
                  <p:embed/>
                </p:oleObj>
              </mc:Choice>
              <mc:Fallback>
                <p:oleObj name="CS ChemDraw Drawing" r:id="rId2" imgW="574158" imgH="370621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4375" y="2286000"/>
                        <a:ext cx="720725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6951" name="Object 7">
            <a:extLst>
              <a:ext uri="{FF2B5EF4-FFF2-40B4-BE49-F238E27FC236}">
                <a16:creationId xmlns:a16="http://schemas.microsoft.com/office/drawing/2014/main" id="{9D5168BB-D52D-476D-9089-356B8F8F93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05013" y="1649413"/>
          <a:ext cx="2370137" cy="97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2371344" imgH="976884" progId="ChemDraw.Document.6.0">
                  <p:embed/>
                </p:oleObj>
              </mc:Choice>
              <mc:Fallback>
                <p:oleObj name="CS ChemDraw Drawing" r:id="rId4" imgW="2371344" imgH="976884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5013" y="1649413"/>
                        <a:ext cx="2370137" cy="976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6952" name="Object 8">
            <a:extLst>
              <a:ext uri="{FF2B5EF4-FFF2-40B4-BE49-F238E27FC236}">
                <a16:creationId xmlns:a16="http://schemas.microsoft.com/office/drawing/2014/main" id="{4E91229F-1B4F-4860-8272-ABCB7EE1F9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64225" y="1649413"/>
          <a:ext cx="1898650" cy="97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900428" imgH="976884" progId="ChemDraw.Document.6.0">
                  <p:embed/>
                </p:oleObj>
              </mc:Choice>
              <mc:Fallback>
                <p:oleObj name="CS ChemDraw Drawing" r:id="rId6" imgW="1900428" imgH="976884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4225" y="1649413"/>
                        <a:ext cx="1898650" cy="976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6953" name="Object 9">
            <a:extLst>
              <a:ext uri="{FF2B5EF4-FFF2-40B4-BE49-F238E27FC236}">
                <a16:creationId xmlns:a16="http://schemas.microsoft.com/office/drawing/2014/main" id="{58E7AB08-2005-4E1E-8C76-E8F573A323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07188" y="2473325"/>
          <a:ext cx="147637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48966" imgH="599035" progId="ChemDraw.Document.6.0">
                  <p:embed/>
                </p:oleObj>
              </mc:Choice>
              <mc:Fallback>
                <p:oleObj name="CS ChemDraw Drawing" r:id="rId8" imgW="148966" imgH="599035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7188" y="2473325"/>
                        <a:ext cx="147637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6954" name="Text Box 10">
            <a:extLst>
              <a:ext uri="{FF2B5EF4-FFF2-40B4-BE49-F238E27FC236}">
                <a16:creationId xmlns:a16="http://schemas.microsoft.com/office/drawing/2014/main" id="{1436B936-2873-4C8A-9215-D9E97242C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332163"/>
            <a:ext cx="4681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不同类，由第一类活化基决定</a:t>
            </a:r>
            <a:r>
              <a:rPr kumimoji="1"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>.</a:t>
            </a:r>
          </a:p>
        </p:txBody>
      </p:sp>
      <p:graphicFrame>
        <p:nvGraphicFramePr>
          <p:cNvPr id="466955" name="Object 11">
            <a:extLst>
              <a:ext uri="{FF2B5EF4-FFF2-40B4-BE49-F238E27FC236}">
                <a16:creationId xmlns:a16="http://schemas.microsoft.com/office/drawing/2014/main" id="{2351320D-3152-4824-9F47-8D3ACE4257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47850" y="4246563"/>
          <a:ext cx="719138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467057" imgH="307833" progId="ChemDraw.Document.6.0">
                  <p:embed/>
                </p:oleObj>
              </mc:Choice>
              <mc:Fallback>
                <p:oleObj name="CS ChemDraw Drawing" r:id="rId10" imgW="467057" imgH="307833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850" y="4246563"/>
                        <a:ext cx="719138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6956" name="Object 12">
            <a:extLst>
              <a:ext uri="{FF2B5EF4-FFF2-40B4-BE49-F238E27FC236}">
                <a16:creationId xmlns:a16="http://schemas.microsoft.com/office/drawing/2014/main" id="{534391CB-47DF-4427-8DA1-A80AB5A196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24163" y="5237163"/>
          <a:ext cx="177800" cy="70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15439" imgH="461757" progId="ChemDraw.Document.6.0">
                  <p:embed/>
                </p:oleObj>
              </mc:Choice>
              <mc:Fallback>
                <p:oleObj name="CS ChemDraw Drawing" r:id="rId12" imgW="115439" imgH="461757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4163" y="5237163"/>
                        <a:ext cx="177800" cy="706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6957" name="Object 13">
            <a:extLst>
              <a:ext uri="{FF2B5EF4-FFF2-40B4-BE49-F238E27FC236}">
                <a16:creationId xmlns:a16="http://schemas.microsoft.com/office/drawing/2014/main" id="{93E6F355-F109-4367-B1EE-035225925F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07063" y="4225925"/>
          <a:ext cx="719137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467057" imgH="307833" progId="ChemDraw.Document.6.0">
                  <p:embed/>
                </p:oleObj>
              </mc:Choice>
              <mc:Fallback>
                <p:oleObj name="CS ChemDraw Drawing" r:id="rId14" imgW="467057" imgH="307833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7063" y="4225925"/>
                        <a:ext cx="719137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6958" name="Object 14">
            <a:extLst>
              <a:ext uri="{FF2B5EF4-FFF2-40B4-BE49-F238E27FC236}">
                <a16:creationId xmlns:a16="http://schemas.microsoft.com/office/drawing/2014/main" id="{3805F76A-972C-42E7-88D4-8CD7392F12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83375" y="5216525"/>
          <a:ext cx="177800" cy="70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5" imgW="115439" imgH="461757" progId="ChemDraw.Document.6.0">
                  <p:embed/>
                </p:oleObj>
              </mc:Choice>
              <mc:Fallback>
                <p:oleObj name="CS ChemDraw Drawing" r:id="rId15" imgW="115439" imgH="461757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3375" y="5216525"/>
                        <a:ext cx="177800" cy="706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6959" name="Object 15">
            <a:extLst>
              <a:ext uri="{FF2B5EF4-FFF2-40B4-BE49-F238E27FC236}">
                <a16:creationId xmlns:a16="http://schemas.microsoft.com/office/drawing/2014/main" id="{C503A11C-5379-4A53-A2CE-F33BBC15FD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74925" y="4017963"/>
          <a:ext cx="1436688" cy="1357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1437132" imgH="1357884" progId="ChemDraw.Document.6.0">
                  <p:embed/>
                </p:oleObj>
              </mc:Choice>
              <mc:Fallback>
                <p:oleObj name="CS ChemDraw Drawing" r:id="rId16" imgW="1437132" imgH="1357884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4925" y="4017963"/>
                        <a:ext cx="1436688" cy="1357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6960" name="Object 16">
            <a:extLst>
              <a:ext uri="{FF2B5EF4-FFF2-40B4-BE49-F238E27FC236}">
                <a16:creationId xmlns:a16="http://schemas.microsoft.com/office/drawing/2014/main" id="{08C7320C-E585-4BA7-9B07-D14821C830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29375" y="3997325"/>
          <a:ext cx="1355725" cy="139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1354103" imgH="1396704" progId="ChemDraw.Document.6.0">
                  <p:embed/>
                </p:oleObj>
              </mc:Choice>
              <mc:Fallback>
                <p:oleObj name="CS ChemDraw Drawing" r:id="rId18" imgW="1354103" imgH="1396704" progId="ChemDraw.Document.6.0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375" y="3997325"/>
                        <a:ext cx="1355725" cy="139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69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69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69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669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5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66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669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669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5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66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9" dur="80"/>
                                        <p:tgtEl>
                                          <p:spTgt spid="4669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0" dur="80"/>
                                        <p:tgtEl>
                                          <p:spTgt spid="4669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80"/>
                                        <p:tgtEl>
                                          <p:spTgt spid="4669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669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669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669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669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4" dur="1000"/>
                                        <p:tgtEl>
                                          <p:spTgt spid="466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669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669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9" dur="1000"/>
                                        <p:tgtEl>
                                          <p:spTgt spid="466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669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669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669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669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669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669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6949" grpId="0"/>
      <p:bldP spid="466954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Text Box 10">
            <a:extLst>
              <a:ext uri="{FF2B5EF4-FFF2-40B4-BE49-F238E27FC236}">
                <a16:creationId xmlns:a16="http://schemas.microsoft.com/office/drawing/2014/main" id="{55E962CC-DDAC-4087-95D0-21A66C7581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775" y="422275"/>
            <a:ext cx="555942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两相同取代基处于邻位，取代主要发生在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4-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位：</a:t>
            </a:r>
          </a:p>
        </p:txBody>
      </p:sp>
      <p:pic>
        <p:nvPicPr>
          <p:cNvPr id="244739" name="Picture 18">
            <a:extLst>
              <a:ext uri="{FF2B5EF4-FFF2-40B4-BE49-F238E27FC236}">
                <a16:creationId xmlns:a16="http://schemas.microsoft.com/office/drawing/2014/main" id="{5F24FE1F-AB61-4DB3-A26B-3AE976E3F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066800"/>
            <a:ext cx="3581400" cy="129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4740" name="Picture 22">
            <a:extLst>
              <a:ext uri="{FF2B5EF4-FFF2-40B4-BE49-F238E27FC236}">
                <a16:creationId xmlns:a16="http://schemas.microsoft.com/office/drawing/2014/main" id="{42DE74DA-AAFC-4725-BCBF-9511A15E6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614613"/>
            <a:ext cx="4359275" cy="81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4741" name="Picture 23">
            <a:extLst>
              <a:ext uri="{FF2B5EF4-FFF2-40B4-BE49-F238E27FC236}">
                <a16:creationId xmlns:a16="http://schemas.microsoft.com/office/drawing/2014/main" id="{C11036E4-3B5C-4701-81F6-6A2E2563D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3857625"/>
            <a:ext cx="4846637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4742" name="Picture 24">
            <a:extLst>
              <a:ext uri="{FF2B5EF4-FFF2-40B4-BE49-F238E27FC236}">
                <a16:creationId xmlns:a16="http://schemas.microsoft.com/office/drawing/2014/main" id="{D9C752E8-B3EB-494F-BC14-1A5DC7746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0" y="4953000"/>
            <a:ext cx="3687763" cy="142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4">
            <a:extLst>
              <a:ext uri="{FF2B5EF4-FFF2-40B4-BE49-F238E27FC236}">
                <a16:creationId xmlns:a16="http://schemas.microsoft.com/office/drawing/2014/main" id="{8CF8D03C-8AB2-452A-944E-A70422E131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425" y="1644650"/>
            <a:ext cx="1482725" cy="4321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 baseline="-25000">
              <a:solidFill>
                <a:srgbClr val="000000"/>
              </a:solidFill>
            </a:endParaRPr>
          </a:p>
        </p:txBody>
      </p:sp>
      <p:sp>
        <p:nvSpPr>
          <p:cNvPr id="320517" name="Text Box 5">
            <a:extLst>
              <a:ext uri="{FF2B5EF4-FFF2-40B4-BE49-F238E27FC236}">
                <a16:creationId xmlns:a16="http://schemas.microsoft.com/office/drawing/2014/main" id="{E00882CE-F6D3-468E-AEC6-647C5FE87C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613" y="820738"/>
            <a:ext cx="50720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rgbClr val="CC3300"/>
              </a:buClr>
              <a:defRPr/>
            </a:pPr>
            <a:r>
              <a:rPr kumimoji="1" lang="en-US" altLang="zh-CN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1</a:t>
            </a:r>
            <a:r>
              <a:rPr kumimoji="1" lang="zh-CN" altLang="en-US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）烯烃的亲电加成反应</a:t>
            </a:r>
            <a:endParaRPr kumimoji="1" lang="zh-CN" altLang="en-US" sz="2800" b="1" i="1" dirty="0">
              <a:solidFill>
                <a:srgbClr val="0070C0"/>
              </a:solidFill>
              <a:latin typeface="Times New Roman" pitchFamily="18" charset="0"/>
              <a:sym typeface="Symbol" pitchFamily="18" charset="2"/>
            </a:endParaRPr>
          </a:p>
        </p:txBody>
      </p:sp>
      <p:graphicFrame>
        <p:nvGraphicFramePr>
          <p:cNvPr id="320518" name="Object 6">
            <a:extLst>
              <a:ext uri="{FF2B5EF4-FFF2-40B4-BE49-F238E27FC236}">
                <a16:creationId xmlns:a16="http://schemas.microsoft.com/office/drawing/2014/main" id="{BFE3EA32-F275-45A9-B270-F24E477736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33450" y="1497013"/>
          <a:ext cx="6483350" cy="474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5716524" imgH="4178808" progId="ChemDraw.Document.6.0">
                  <p:embed/>
                </p:oleObj>
              </mc:Choice>
              <mc:Fallback>
                <p:oleObj name="CS ChemDraw Drawing" r:id="rId2" imgW="5716524" imgH="4178808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3450" y="1497013"/>
                        <a:ext cx="6483350" cy="47402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693" name="AutoShape 7">
            <a:extLst>
              <a:ext uri="{FF2B5EF4-FFF2-40B4-BE49-F238E27FC236}">
                <a16:creationId xmlns:a16="http://schemas.microsoft.com/office/drawing/2014/main" id="{44873EDA-271F-416A-915A-D50B8353DB6C}"/>
              </a:ext>
            </a:extLst>
          </p:cNvPr>
          <p:cNvSpPr>
            <a:spLocks/>
          </p:cNvSpPr>
          <p:nvPr/>
        </p:nvSpPr>
        <p:spPr bwMode="auto">
          <a:xfrm>
            <a:off x="2374900" y="1716088"/>
            <a:ext cx="312738" cy="4103687"/>
          </a:xfrm>
          <a:prstGeom prst="leftBrace">
            <a:avLst>
              <a:gd name="adj1" fmla="val 109348"/>
              <a:gd name="adj2" fmla="val 50000"/>
            </a:avLst>
          </a:prstGeom>
          <a:noFill/>
          <a:ln w="28575">
            <a:solidFill>
              <a:srgbClr val="33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 baseline="-25000">
              <a:solidFill>
                <a:srgbClr val="000000"/>
              </a:solidFill>
            </a:endParaRPr>
          </a:p>
        </p:txBody>
      </p:sp>
      <p:sp>
        <p:nvSpPr>
          <p:cNvPr id="320520" name="Rectangle 8">
            <a:extLst>
              <a:ext uri="{FF2B5EF4-FFF2-40B4-BE49-F238E27FC236}">
                <a16:creationId xmlns:a16="http://schemas.microsoft.com/office/drawing/2014/main" id="{505BACA1-DEEE-4354-86D5-3FDD5BF611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75" y="1568450"/>
            <a:ext cx="14843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itchFamily="49" charset="-122"/>
              </a:rPr>
              <a:t>卤代烷</a:t>
            </a:r>
          </a:p>
        </p:txBody>
      </p:sp>
      <p:sp>
        <p:nvSpPr>
          <p:cNvPr id="320521" name="Rectangle 9">
            <a:extLst>
              <a:ext uri="{FF2B5EF4-FFF2-40B4-BE49-F238E27FC236}">
                <a16:creationId xmlns:a16="http://schemas.microsoft.com/office/drawing/2014/main" id="{AE461380-8F55-4A33-9B34-D78FA6B9C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75" y="2792413"/>
            <a:ext cx="17811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itchFamily="49" charset="-122"/>
              </a:rPr>
              <a:t>硫酸氢酯</a:t>
            </a:r>
          </a:p>
        </p:txBody>
      </p:sp>
      <p:sp>
        <p:nvSpPr>
          <p:cNvPr id="320522" name="Rectangle 10">
            <a:extLst>
              <a:ext uri="{FF2B5EF4-FFF2-40B4-BE49-F238E27FC236}">
                <a16:creationId xmlns:a16="http://schemas.microsoft.com/office/drawing/2014/main" id="{F9A68682-3FD4-407A-8341-77C5E992B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75" y="3827463"/>
            <a:ext cx="6746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itchFamily="49" charset="-122"/>
              </a:rPr>
              <a:t>醇</a:t>
            </a:r>
          </a:p>
        </p:txBody>
      </p:sp>
      <p:sp>
        <p:nvSpPr>
          <p:cNvPr id="320523" name="Rectangle 11">
            <a:extLst>
              <a:ext uri="{FF2B5EF4-FFF2-40B4-BE49-F238E27FC236}">
                <a16:creationId xmlns:a16="http://schemas.microsoft.com/office/drawing/2014/main" id="{AEEA3B37-53E4-4B5E-8013-C14C264E6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75" y="4711700"/>
            <a:ext cx="20780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itchFamily="49" charset="-122"/>
              </a:rPr>
              <a:t>邻二卤代烷</a:t>
            </a:r>
          </a:p>
        </p:txBody>
      </p:sp>
      <p:sp>
        <p:nvSpPr>
          <p:cNvPr id="320524" name="Rectangle 12">
            <a:extLst>
              <a:ext uri="{FF2B5EF4-FFF2-40B4-BE49-F238E27FC236}">
                <a16:creationId xmlns:a16="http://schemas.microsoft.com/office/drawing/2014/main" id="{2842DFA5-AE4C-4622-BB13-36FADDF44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75" y="5503863"/>
            <a:ext cx="187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ymbol" pitchFamily="18" charset="2"/>
                <a:ea typeface="幼圆" pitchFamily="49" charset="-122"/>
              </a:rPr>
              <a:t>b</a:t>
            </a:r>
            <a:r>
              <a:rPr lang="en-US" altLang="zh-CN" sz="2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itchFamily="49" charset="-122"/>
              </a:rPr>
              <a:t>-</a:t>
            </a:r>
            <a:r>
              <a:rPr lang="zh-CN" altLang="en-US" sz="2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itchFamily="49" charset="-122"/>
              </a:rPr>
              <a:t>卤代醇</a:t>
            </a:r>
          </a:p>
        </p:txBody>
      </p:sp>
      <p:sp>
        <p:nvSpPr>
          <p:cNvPr id="114699" name="Text Box 13">
            <a:extLst>
              <a:ext uri="{FF2B5EF4-FFF2-40B4-BE49-F238E27FC236}">
                <a16:creationId xmlns:a16="http://schemas.microsoft.com/office/drawing/2014/main" id="{7A589734-8B4B-4C05-9D94-AE38569A64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88913"/>
            <a:ext cx="2449513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、加成反应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20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2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20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2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0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20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2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20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2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20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520" grpId="0"/>
      <p:bldP spid="320521" grpId="0"/>
      <p:bldP spid="320522" grpId="0"/>
      <p:bldP spid="320523" grpId="0"/>
      <p:bldP spid="320524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Text Box 10">
            <a:extLst>
              <a:ext uri="{FF2B5EF4-FFF2-40B4-BE49-F238E27FC236}">
                <a16:creationId xmlns:a16="http://schemas.microsoft.com/office/drawing/2014/main" id="{26929F6F-54D1-473D-9720-F825CC1EB0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5700" y="360363"/>
            <a:ext cx="7924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两相同取代基处于对位，相同没有选择性，不同若定位能力相近，取代主要发生在位阻较小的邻位：</a:t>
            </a:r>
          </a:p>
        </p:txBody>
      </p:sp>
      <p:pic>
        <p:nvPicPr>
          <p:cNvPr id="245763" name="Picture 18">
            <a:extLst>
              <a:ext uri="{FF2B5EF4-FFF2-40B4-BE49-F238E27FC236}">
                <a16:creationId xmlns:a16="http://schemas.microsoft.com/office/drawing/2014/main" id="{D6E226F6-DBD2-48F5-8112-BE23924C7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975" y="1700213"/>
            <a:ext cx="4191000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245764" name="Picture 22">
            <a:extLst>
              <a:ext uri="{FF2B5EF4-FFF2-40B4-BE49-F238E27FC236}">
                <a16:creationId xmlns:a16="http://schemas.microsoft.com/office/drawing/2014/main" id="{6C724C80-0403-4A1C-945C-0031F9A6F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4076700"/>
            <a:ext cx="3421062" cy="153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Text Box 4">
            <a:extLst>
              <a:ext uri="{FF2B5EF4-FFF2-40B4-BE49-F238E27FC236}">
                <a16:creationId xmlns:a16="http://schemas.microsoft.com/office/drawing/2014/main" id="{CBC009AC-2A79-4112-8280-7E441E1EA8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575" y="355600"/>
            <a:ext cx="2670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kumimoji="1"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> </a:t>
            </a:r>
            <a:r>
              <a:rPr kumimoji="1"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设计合成路线</a:t>
            </a:r>
          </a:p>
        </p:txBody>
      </p:sp>
      <p:sp>
        <p:nvSpPr>
          <p:cNvPr id="471059" name="Text Box 19">
            <a:extLst>
              <a:ext uri="{FF2B5EF4-FFF2-40B4-BE49-F238E27FC236}">
                <a16:creationId xmlns:a16="http://schemas.microsoft.com/office/drawing/2014/main" id="{84CEDE14-5D87-44E6-A07E-DF483300A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25" y="2173288"/>
            <a:ext cx="10239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合成：</a:t>
            </a:r>
          </a:p>
        </p:txBody>
      </p:sp>
      <p:pic>
        <p:nvPicPr>
          <p:cNvPr id="246788" name="Picture 36">
            <a:extLst>
              <a:ext uri="{FF2B5EF4-FFF2-40B4-BE49-F238E27FC236}">
                <a16:creationId xmlns:a16="http://schemas.microsoft.com/office/drawing/2014/main" id="{D1D49A0D-A15F-4412-B876-DC9899FE0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1052513"/>
            <a:ext cx="5600700" cy="112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246789" name="Picture 42">
            <a:extLst>
              <a:ext uri="{FF2B5EF4-FFF2-40B4-BE49-F238E27FC236}">
                <a16:creationId xmlns:a16="http://schemas.microsoft.com/office/drawing/2014/main" id="{19669917-3287-41E2-8A06-FC61172E8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3021013"/>
            <a:ext cx="5776913" cy="81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246790" name="Picture 48">
            <a:extLst>
              <a:ext uri="{FF2B5EF4-FFF2-40B4-BE49-F238E27FC236}">
                <a16:creationId xmlns:a16="http://schemas.microsoft.com/office/drawing/2014/main" id="{FFD0781D-BF01-4406-ABA4-5D080CD58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063" y="4365625"/>
            <a:ext cx="5600700" cy="112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10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10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59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Text Box 6">
            <a:extLst>
              <a:ext uri="{FF2B5EF4-FFF2-40B4-BE49-F238E27FC236}">
                <a16:creationId xmlns:a16="http://schemas.microsoft.com/office/drawing/2014/main" id="{F11602D8-BF0A-454E-A692-B6C5E56E10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025" y="2220913"/>
            <a:ext cx="749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合成</a:t>
            </a:r>
          </a:p>
        </p:txBody>
      </p:sp>
      <p:pic>
        <p:nvPicPr>
          <p:cNvPr id="247811" name="Picture 26">
            <a:extLst>
              <a:ext uri="{FF2B5EF4-FFF2-40B4-BE49-F238E27FC236}">
                <a16:creationId xmlns:a16="http://schemas.microsoft.com/office/drawing/2014/main" id="{FC95C675-7101-4FB3-9EC8-92E82905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765175"/>
            <a:ext cx="3733800" cy="142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247812" name="Picture 34">
            <a:extLst>
              <a:ext uri="{FF2B5EF4-FFF2-40B4-BE49-F238E27FC236}">
                <a16:creationId xmlns:a16="http://schemas.microsoft.com/office/drawing/2014/main" id="{4503B001-52C4-42D3-8089-977360DFF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2705100"/>
            <a:ext cx="69342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Text Box 4">
            <a:extLst>
              <a:ext uri="{FF2B5EF4-FFF2-40B4-BE49-F238E27FC236}">
                <a16:creationId xmlns:a16="http://schemas.microsoft.com/office/drawing/2014/main" id="{C73D66F0-59C0-4DDF-896B-70E2888F29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988" y="476250"/>
            <a:ext cx="6553200" cy="5191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、芳环的氧化、还原反应</a:t>
            </a:r>
          </a:p>
        </p:txBody>
      </p:sp>
      <p:sp>
        <p:nvSpPr>
          <p:cNvPr id="248835" name="Text Box 5">
            <a:extLst>
              <a:ext uri="{FF2B5EF4-FFF2-40B4-BE49-F238E27FC236}">
                <a16:creationId xmlns:a16="http://schemas.microsoft.com/office/drawing/2014/main" id="{551957AD-2C2C-4DEA-832B-21B971C07E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5275" y="1125538"/>
            <a:ext cx="140335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>
                <a:solidFill>
                  <a:srgbClr val="0000CC"/>
                </a:solidFill>
                <a:latin typeface="Times New Roman" panose="02020603050405020304" pitchFamily="18" charset="0"/>
              </a:rPr>
              <a:t>）氧化</a:t>
            </a:r>
          </a:p>
        </p:txBody>
      </p:sp>
      <p:sp>
        <p:nvSpPr>
          <p:cNvPr id="473094" name="Rectangle 6">
            <a:extLst>
              <a:ext uri="{FF2B5EF4-FFF2-40B4-BE49-F238E27FC236}">
                <a16:creationId xmlns:a16="http://schemas.microsoft.com/office/drawing/2014/main" id="{7E0E6E77-A226-45F9-9461-0284899453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5113" y="1651000"/>
            <a:ext cx="62261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苯环难以氧化，但在高温下可以催化氧化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成丁烯二酸酐，萘氧化成邻苯二甲酸酐。 </a:t>
            </a:r>
          </a:p>
        </p:txBody>
      </p:sp>
      <p:pic>
        <p:nvPicPr>
          <p:cNvPr id="248837" name="Picture 10">
            <a:extLst>
              <a:ext uri="{FF2B5EF4-FFF2-40B4-BE49-F238E27FC236}">
                <a16:creationId xmlns:a16="http://schemas.microsoft.com/office/drawing/2014/main" id="{274D7C38-FAD8-4984-8F67-C60F89ABB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850" y="2830513"/>
            <a:ext cx="2652713" cy="119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248838" name="Picture 12">
            <a:extLst>
              <a:ext uri="{FF2B5EF4-FFF2-40B4-BE49-F238E27FC236}">
                <a16:creationId xmlns:a16="http://schemas.microsoft.com/office/drawing/2014/main" id="{E1522784-E4D4-4FAD-9D24-7B58B94D3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25" y="4508500"/>
            <a:ext cx="3567113" cy="119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30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30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3094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Text Box 4">
            <a:extLst>
              <a:ext uri="{FF2B5EF4-FFF2-40B4-BE49-F238E27FC236}">
                <a16:creationId xmlns:a16="http://schemas.microsoft.com/office/drawing/2014/main" id="{0CC9CCB1-C1C0-44FD-A0A3-8CF8FE6FC8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3063" y="585788"/>
            <a:ext cx="2971800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2</a:t>
            </a:r>
            <a:r>
              <a:rPr kumimoji="1"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）还原   </a:t>
            </a: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催化加氢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kumimoji="1" lang="zh-CN" altLang="en-US" sz="2400" b="1">
              <a:solidFill>
                <a:srgbClr val="0000CC"/>
              </a:solidFill>
              <a:latin typeface="宋体" panose="02010600030101010101" pitchFamily="2" charset="-122"/>
            </a:endParaRPr>
          </a:p>
        </p:txBody>
      </p:sp>
      <p:sp>
        <p:nvSpPr>
          <p:cNvPr id="249859" name="Rectangle 6">
            <a:extLst>
              <a:ext uri="{FF2B5EF4-FFF2-40B4-BE49-F238E27FC236}">
                <a16:creationId xmlns:a16="http://schemas.microsoft.com/office/drawing/2014/main" id="{B08A3B1A-83B4-4460-AE64-E99E32E84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3063" y="1268413"/>
            <a:ext cx="58134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苯环较难以还原，在较高的温度与压力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下可以催化加氢。 </a:t>
            </a:r>
          </a:p>
        </p:txBody>
      </p:sp>
      <p:pic>
        <p:nvPicPr>
          <p:cNvPr id="249860" name="Picture 14">
            <a:extLst>
              <a:ext uri="{FF2B5EF4-FFF2-40B4-BE49-F238E27FC236}">
                <a16:creationId xmlns:a16="http://schemas.microsoft.com/office/drawing/2014/main" id="{EBA30A6E-E5C6-447D-B7E5-8D4923873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349500"/>
            <a:ext cx="3627437" cy="98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249861" name="Picture 16">
            <a:extLst>
              <a:ext uri="{FF2B5EF4-FFF2-40B4-BE49-F238E27FC236}">
                <a16:creationId xmlns:a16="http://schemas.microsoft.com/office/drawing/2014/main" id="{EA08A3D0-A271-41F7-91D1-71B9B44C5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325" y="4217988"/>
            <a:ext cx="4198938" cy="157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4">
            <a:extLst>
              <a:ext uri="{FF2B5EF4-FFF2-40B4-BE49-F238E27FC236}">
                <a16:creationId xmlns:a16="http://schemas.microsoft.com/office/drawing/2014/main" id="{B80B0737-CEC1-43EF-8271-C17CD48C6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200" y="666750"/>
            <a:ext cx="3340100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、芳环侧链的反应 </a:t>
            </a:r>
          </a:p>
        </p:txBody>
      </p:sp>
      <p:sp>
        <p:nvSpPr>
          <p:cNvPr id="250883" name="Rectangle 5">
            <a:extLst>
              <a:ext uri="{FF2B5EF4-FFF2-40B4-BE49-F238E27FC236}">
                <a16:creationId xmlns:a16="http://schemas.microsoft.com/office/drawing/2014/main" id="{BB5CCED7-7F8E-4A75-A6AA-ECB7075E63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2725" y="1241425"/>
            <a:ext cx="192722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</a:rPr>
              <a:t>）</a:t>
            </a: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α-</a:t>
            </a: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</a:rPr>
              <a:t>氢卤代 </a:t>
            </a:r>
          </a:p>
        </p:txBody>
      </p:sp>
      <p:sp>
        <p:nvSpPr>
          <p:cNvPr id="250884" name="Rectangle 6">
            <a:extLst>
              <a:ext uri="{FF2B5EF4-FFF2-40B4-BE49-F238E27FC236}">
                <a16:creationId xmlns:a16="http://schemas.microsoft.com/office/drawing/2014/main" id="{1365A503-1AE9-4D5C-9F62-A026C37CE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788" y="1871663"/>
            <a:ext cx="7177087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芳侧链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α-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氢（苯甲位）在光照或高温下与卤素（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Cl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, Br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）作用发生卤代，用 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NBS 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发生溴代。 </a:t>
            </a:r>
          </a:p>
        </p:txBody>
      </p:sp>
      <p:pic>
        <p:nvPicPr>
          <p:cNvPr id="250885" name="Picture 7">
            <a:extLst>
              <a:ext uri="{FF2B5EF4-FFF2-40B4-BE49-F238E27FC236}">
                <a16:creationId xmlns:a16="http://schemas.microsoft.com/office/drawing/2014/main" id="{C44EB20D-A2C8-4D4E-B479-1718835D8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789363"/>
            <a:ext cx="5616575" cy="148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250886" name="Picture 8">
            <a:extLst>
              <a:ext uri="{FF2B5EF4-FFF2-40B4-BE49-F238E27FC236}">
                <a16:creationId xmlns:a16="http://schemas.microsoft.com/office/drawing/2014/main" id="{CAB4B343-EA48-42D0-84FE-D485863AD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538" y="5408613"/>
            <a:ext cx="3817937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250887" name="Picture 10">
            <a:extLst>
              <a:ext uri="{FF2B5EF4-FFF2-40B4-BE49-F238E27FC236}">
                <a16:creationId xmlns:a16="http://schemas.microsoft.com/office/drawing/2014/main" id="{77B20AAD-4A18-414F-8662-7FA7EC385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988" y="2759075"/>
            <a:ext cx="4591050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906" name="Picture 47">
            <a:extLst>
              <a:ext uri="{FF2B5EF4-FFF2-40B4-BE49-F238E27FC236}">
                <a16:creationId xmlns:a16="http://schemas.microsoft.com/office/drawing/2014/main" id="{298256ED-F753-47B9-8778-3D716338A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874713"/>
            <a:ext cx="7429500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4">
            <a:extLst>
              <a:ext uri="{FF2B5EF4-FFF2-40B4-BE49-F238E27FC236}">
                <a16:creationId xmlns:a16="http://schemas.microsoft.com/office/drawing/2014/main" id="{182D9837-48B9-4DF8-9169-3599D25CC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50" y="793750"/>
            <a:ext cx="134302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）</a:t>
            </a:r>
            <a:r>
              <a:rPr lang="zh-CN" altLang="en-US" sz="2400" b="1">
                <a:solidFill>
                  <a:srgbClr val="0033CC"/>
                </a:solidFill>
                <a:latin typeface="Times New Roman" panose="02020603050405020304" pitchFamily="18" charset="0"/>
              </a:rPr>
              <a:t>氧化 </a:t>
            </a:r>
          </a:p>
        </p:txBody>
      </p:sp>
      <p:sp>
        <p:nvSpPr>
          <p:cNvPr id="252931" name="Rectangle 5">
            <a:extLst>
              <a:ext uri="{FF2B5EF4-FFF2-40B4-BE49-F238E27FC236}">
                <a16:creationId xmlns:a16="http://schemas.microsoft.com/office/drawing/2014/main" id="{1FAF3B0A-84B5-4C59-8212-F57008023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3663" y="1341438"/>
            <a:ext cx="71786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芳侧链</a:t>
            </a:r>
            <a:r>
              <a:rPr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>α-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氢（苯甲位）易氧化，侧链经强氧化成苯甲酸。 </a:t>
            </a:r>
          </a:p>
        </p:txBody>
      </p:sp>
      <p:pic>
        <p:nvPicPr>
          <p:cNvPr id="252932" name="Picture 7">
            <a:extLst>
              <a:ext uri="{FF2B5EF4-FFF2-40B4-BE49-F238E27FC236}">
                <a16:creationId xmlns:a16="http://schemas.microsoft.com/office/drawing/2014/main" id="{EAA7C040-78F3-4313-BE9A-829A50F39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525" y="2803525"/>
            <a:ext cx="5059363" cy="124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954" name="Picture 8">
            <a:extLst>
              <a:ext uri="{FF2B5EF4-FFF2-40B4-BE49-F238E27FC236}">
                <a16:creationId xmlns:a16="http://schemas.microsoft.com/office/drawing/2014/main" id="{4A710415-6F06-4E9A-B855-85FC0C7AF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620713"/>
            <a:ext cx="3951287" cy="155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253955" name="Picture 9">
            <a:extLst>
              <a:ext uri="{FF2B5EF4-FFF2-40B4-BE49-F238E27FC236}">
                <a16:creationId xmlns:a16="http://schemas.microsoft.com/office/drawing/2014/main" id="{432F361A-0916-4772-9CA3-95F8EB395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88" y="2781300"/>
            <a:ext cx="4645025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253956" name="Picture 10">
            <a:extLst>
              <a:ext uri="{FF2B5EF4-FFF2-40B4-BE49-F238E27FC236}">
                <a16:creationId xmlns:a16="http://schemas.microsoft.com/office/drawing/2014/main" id="{FA05818A-674D-463B-A32F-58F14B6F2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4581525"/>
            <a:ext cx="7602537" cy="757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4">
            <a:extLst>
              <a:ext uri="{FF2B5EF4-FFF2-40B4-BE49-F238E27FC236}">
                <a16:creationId xmlns:a16="http://schemas.microsoft.com/office/drawing/2014/main" id="{06CC3F0C-C5DD-43E8-A195-C1DDBF3F88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0" y="549275"/>
            <a:ext cx="80073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烃基取代苯用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KMnO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等强氧化剂氧化，側链被氧化成羧酸，苯环被保留。</a:t>
            </a:r>
          </a:p>
        </p:txBody>
      </p:sp>
      <p:pic>
        <p:nvPicPr>
          <p:cNvPr id="254979" name="Picture 17">
            <a:extLst>
              <a:ext uri="{FF2B5EF4-FFF2-40B4-BE49-F238E27FC236}">
                <a16:creationId xmlns:a16="http://schemas.microsoft.com/office/drawing/2014/main" id="{FDE749F3-5AA7-4FEA-BF68-38A2E3D7F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916113"/>
            <a:ext cx="5402263" cy="363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40" name="Text Box 4">
            <a:extLst>
              <a:ext uri="{FF2B5EF4-FFF2-40B4-BE49-F238E27FC236}">
                <a16:creationId xmlns:a16="http://schemas.microsoft.com/office/drawing/2014/main" id="{DD4D3411-7917-4A00-8AD2-80F39D944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738" y="692150"/>
            <a:ext cx="34305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CC33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幼圆" pitchFamily="49" charset="-122"/>
              </a:rPr>
              <a:t>(1) </a:t>
            </a:r>
            <a:r>
              <a:rPr kumimoji="1"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幼圆" pitchFamily="49" charset="-122"/>
              </a:rPr>
              <a:t>加成卤素 </a:t>
            </a:r>
            <a:r>
              <a:rPr kumimoji="1"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幼圆" pitchFamily="49" charset="-122"/>
              </a:rPr>
              <a:t>X</a:t>
            </a:r>
            <a:r>
              <a:rPr kumimoji="1" lang="en-US" altLang="zh-CN" sz="2800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幼圆" pitchFamily="49" charset="-122"/>
              </a:rPr>
              <a:t>2 </a:t>
            </a:r>
            <a:endParaRPr kumimoji="1" lang="en-US" altLang="zh-CN" sz="28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幼圆" pitchFamily="49" charset="-122"/>
            </a:endParaRPr>
          </a:p>
        </p:txBody>
      </p:sp>
      <p:graphicFrame>
        <p:nvGraphicFramePr>
          <p:cNvPr id="321541" name="Object 5">
            <a:extLst>
              <a:ext uri="{FF2B5EF4-FFF2-40B4-BE49-F238E27FC236}">
                <a16:creationId xmlns:a16="http://schemas.microsoft.com/office/drawing/2014/main" id="{13C75D27-09B1-4DA2-BA9A-B5F73877B19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30350" y="1600200"/>
          <a:ext cx="5441950" cy="1135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4812792" imgH="1005840" progId="ChemDraw.Document.6.0">
                  <p:embed/>
                </p:oleObj>
              </mc:Choice>
              <mc:Fallback>
                <p:oleObj name="CS ChemDraw Drawing" r:id="rId2" imgW="4812792" imgH="1005840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0350" y="1600200"/>
                        <a:ext cx="5441950" cy="1135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716" name="Text Box 6">
            <a:extLst>
              <a:ext uri="{FF2B5EF4-FFF2-40B4-BE49-F238E27FC236}">
                <a16:creationId xmlns:a16="http://schemas.microsoft.com/office/drawing/2014/main" id="{9702C87D-5221-4D67-B721-10532C69C0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749300"/>
            <a:ext cx="235108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生成邻二卤代烃</a:t>
            </a:r>
          </a:p>
        </p:txBody>
      </p:sp>
      <p:graphicFrame>
        <p:nvGraphicFramePr>
          <p:cNvPr id="321543" name="Object 7">
            <a:extLst>
              <a:ext uri="{FF2B5EF4-FFF2-40B4-BE49-F238E27FC236}">
                <a16:creationId xmlns:a16="http://schemas.microsoft.com/office/drawing/2014/main" id="{536C8E01-1152-473B-8CE7-3DBCC3B5E6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6800" y="3124200"/>
          <a:ext cx="6729413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位图图像" r:id="rId4" imgW="6695238" imgH="743054" progId="Paint.Picture">
                  <p:embed/>
                </p:oleObj>
              </mc:Choice>
              <mc:Fallback>
                <p:oleObj name="位图图像" r:id="rId4" imgW="6695238" imgH="743054" progId="Paint.Picture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124200"/>
                        <a:ext cx="6729413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1544" name="Text Box 8">
            <a:extLst>
              <a:ext uri="{FF2B5EF4-FFF2-40B4-BE49-F238E27FC236}">
                <a16:creationId xmlns:a16="http://schemas.microsoft.com/office/drawing/2014/main" id="{D203C352-782D-403D-AC38-C03FBB0E51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0" y="3429000"/>
            <a:ext cx="841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100%</a:t>
            </a:r>
          </a:p>
        </p:txBody>
      </p:sp>
      <p:pic>
        <p:nvPicPr>
          <p:cNvPr id="115719" name="Picture 9">
            <a:extLst>
              <a:ext uri="{FF2B5EF4-FFF2-40B4-BE49-F238E27FC236}">
                <a16:creationId xmlns:a16="http://schemas.microsoft.com/office/drawing/2014/main" id="{8649DA44-6D7C-41B9-BC7C-7D3DC7455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688" y="4495800"/>
            <a:ext cx="7239000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20" name="TextBox 1">
            <a:extLst>
              <a:ext uri="{FF2B5EF4-FFF2-40B4-BE49-F238E27FC236}">
                <a16:creationId xmlns:a16="http://schemas.microsoft.com/office/drawing/2014/main" id="{452B8EB3-2C5B-422D-A371-2D0712F348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013" y="4344988"/>
            <a:ext cx="12176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</a:rPr>
              <a:t>反应机理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15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15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1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1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1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1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544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4">
            <a:extLst>
              <a:ext uri="{FF2B5EF4-FFF2-40B4-BE49-F238E27FC236}">
                <a16:creationId xmlns:a16="http://schemas.microsoft.com/office/drawing/2014/main" id="{B592ADFC-EF09-4548-85F6-ADBD342CF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3150" y="404813"/>
            <a:ext cx="43116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用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CrO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+ Ac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氧化得到醛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</p:txBody>
      </p:sp>
      <p:sp>
        <p:nvSpPr>
          <p:cNvPr id="481285" name="Rectangle 5">
            <a:extLst>
              <a:ext uri="{FF2B5EF4-FFF2-40B4-BE49-F238E27FC236}">
                <a16:creationId xmlns:a16="http://schemas.microsoft.com/office/drawing/2014/main" id="{92912416-71FB-483D-A1D5-6D0A0FC3E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2513" y="3141663"/>
            <a:ext cx="3949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用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MnO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氧化得到醛或酮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</p:txBody>
      </p:sp>
      <p:pic>
        <p:nvPicPr>
          <p:cNvPr id="256004" name="Picture 38">
            <a:extLst>
              <a:ext uri="{FF2B5EF4-FFF2-40B4-BE49-F238E27FC236}">
                <a16:creationId xmlns:a16="http://schemas.microsoft.com/office/drawing/2014/main" id="{F79348CE-F8F9-4354-B558-9C42957FE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125538"/>
            <a:ext cx="5181600" cy="142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256005" name="Picture 43">
            <a:extLst>
              <a:ext uri="{FF2B5EF4-FFF2-40B4-BE49-F238E27FC236}">
                <a16:creationId xmlns:a16="http://schemas.microsoft.com/office/drawing/2014/main" id="{B7A5347B-CF1B-44DB-81BF-2D646B852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4005263"/>
            <a:ext cx="4138613" cy="71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256006" name="Picture 48">
            <a:extLst>
              <a:ext uri="{FF2B5EF4-FFF2-40B4-BE49-F238E27FC236}">
                <a16:creationId xmlns:a16="http://schemas.microsoft.com/office/drawing/2014/main" id="{C5093432-25C2-4278-BD91-9C9AD4F02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0" y="5229225"/>
            <a:ext cx="3992563" cy="102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1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1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285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Text Box 4">
            <a:extLst>
              <a:ext uri="{FF2B5EF4-FFF2-40B4-BE49-F238E27FC236}">
                <a16:creationId xmlns:a16="http://schemas.microsoft.com/office/drawing/2014/main" id="{FBAE0C3B-2FD7-420E-8271-2035B24764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3663" y="5013325"/>
            <a:ext cx="75676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二苯甲烷                          三苯甲烷                      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1, 2-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二苯乙烷</a:t>
            </a:r>
          </a:p>
        </p:txBody>
      </p:sp>
      <p:sp>
        <p:nvSpPr>
          <p:cNvPr id="257027" name="Rectangle 5">
            <a:extLst>
              <a:ext uri="{FF2B5EF4-FFF2-40B4-BE49-F238E27FC236}">
                <a16:creationId xmlns:a16="http://schemas.microsoft.com/office/drawing/2014/main" id="{7048EDB9-6C38-4504-A172-41D0D1261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1743075"/>
            <a:ext cx="7175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多苯代脂烃命名，一般把苯基作为取代基。</a:t>
            </a:r>
          </a:p>
        </p:txBody>
      </p:sp>
      <p:sp>
        <p:nvSpPr>
          <p:cNvPr id="257028" name="Text Box 6">
            <a:extLst>
              <a:ext uri="{FF2B5EF4-FFF2-40B4-BE49-F238E27FC236}">
                <a16:creationId xmlns:a16="http://schemas.microsoft.com/office/drawing/2014/main" id="{D6ADA114-5AD7-4504-9BE3-793254336B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150" y="1125538"/>
            <a:ext cx="3302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 b="1">
                <a:solidFill>
                  <a:srgbClr val="333399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800" b="1">
                <a:solidFill>
                  <a:srgbClr val="333399"/>
                </a:solidFill>
                <a:latin typeface="Times New Roman" panose="02020603050405020304" pitchFamily="18" charset="0"/>
              </a:rPr>
              <a:t>）多苯代脂烃</a:t>
            </a:r>
            <a:endParaRPr kumimoji="1" lang="zh-CN" altLang="en-US" sz="28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57029" name="Object 8">
            <a:extLst>
              <a:ext uri="{FF2B5EF4-FFF2-40B4-BE49-F238E27FC236}">
                <a16:creationId xmlns:a16="http://schemas.microsoft.com/office/drawing/2014/main" id="{FF57D052-8E4F-4FB4-A696-BE83163830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52500" y="3644900"/>
          <a:ext cx="2043113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041805" imgH="827677" progId="ChemDraw.Document.6.0">
                  <p:embed/>
                </p:oleObj>
              </mc:Choice>
              <mc:Fallback>
                <p:oleObj name="CS ChemDraw Drawing" r:id="rId2" imgW="2041805" imgH="827677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" y="3644900"/>
                        <a:ext cx="2043113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030" name="Object 9">
            <a:extLst>
              <a:ext uri="{FF2B5EF4-FFF2-40B4-BE49-F238E27FC236}">
                <a16:creationId xmlns:a16="http://schemas.microsoft.com/office/drawing/2014/main" id="{5412252D-D124-4241-85AC-9E0DB27935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35375" y="2636838"/>
          <a:ext cx="2043113" cy="197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2045208" imgH="1972056" progId="ChemDraw.Document.6.0">
                  <p:embed/>
                </p:oleObj>
              </mc:Choice>
              <mc:Fallback>
                <p:oleObj name="CS ChemDraw Drawing" r:id="rId4" imgW="2045208" imgH="1972056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2636838"/>
                        <a:ext cx="2043113" cy="197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031" name="Object 10">
            <a:extLst>
              <a:ext uri="{FF2B5EF4-FFF2-40B4-BE49-F238E27FC236}">
                <a16:creationId xmlns:a16="http://schemas.microsoft.com/office/drawing/2014/main" id="{D0C00031-8AFD-4B5C-94B7-9C6BBC0C64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00788" y="3429000"/>
          <a:ext cx="1971675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972056" imgH="1054608" progId="ChemDraw.Document.6.0">
                  <p:embed/>
                </p:oleObj>
              </mc:Choice>
              <mc:Fallback>
                <p:oleObj name="CS ChemDraw Drawing" r:id="rId6" imgW="1972056" imgH="1054608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788" y="3429000"/>
                        <a:ext cx="1971675" cy="105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7032" name="矩形 1">
            <a:extLst>
              <a:ext uri="{FF2B5EF4-FFF2-40B4-BE49-F238E27FC236}">
                <a16:creationId xmlns:a16="http://schemas.microsoft.com/office/drawing/2014/main" id="{359F591D-EC77-43F6-8CCB-6DDC4B0D5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50" y="260350"/>
            <a:ext cx="43164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FF0000"/>
                </a:solidFill>
                <a:latin typeface="Calibri" panose="020F0502020204030204" pitchFamily="34" charset="0"/>
              </a:rPr>
              <a:t>4</a:t>
            </a:r>
            <a:r>
              <a:rPr lang="zh-CN" altLang="en-US" sz="2800" b="1">
                <a:solidFill>
                  <a:srgbClr val="FF0000"/>
                </a:solidFill>
                <a:latin typeface="Calibri" panose="020F0502020204030204" pitchFamily="34" charset="0"/>
              </a:rPr>
              <a:t>、多环及稠环芳烃的反应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4">
            <a:extLst>
              <a:ext uri="{FF2B5EF4-FFF2-40B4-BE49-F238E27FC236}">
                <a16:creationId xmlns:a16="http://schemas.microsoft.com/office/drawing/2014/main" id="{375CEE1C-4848-463E-ACE9-981C6FED63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0938" y="381000"/>
            <a:ext cx="70786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可用傅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-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克烷基化反应制备，但苯要大大过量。</a:t>
            </a:r>
          </a:p>
        </p:txBody>
      </p:sp>
      <p:pic>
        <p:nvPicPr>
          <p:cNvPr id="258051" name="Picture 22">
            <a:extLst>
              <a:ext uri="{FF2B5EF4-FFF2-40B4-BE49-F238E27FC236}">
                <a16:creationId xmlns:a16="http://schemas.microsoft.com/office/drawing/2014/main" id="{7317835E-7931-448F-8321-C306B7468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484313"/>
            <a:ext cx="4916487" cy="4052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13">
            <a:extLst>
              <a:ext uri="{FF2B5EF4-FFF2-40B4-BE49-F238E27FC236}">
                <a16:creationId xmlns:a16="http://schemas.microsoft.com/office/drawing/2014/main" id="{4A51D61C-E103-4517-A266-EA461C530D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3038" y="620713"/>
            <a:ext cx="5153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三苯甲烷分子的饱和氢是活性的：</a:t>
            </a:r>
          </a:p>
        </p:txBody>
      </p:sp>
      <p:pic>
        <p:nvPicPr>
          <p:cNvPr id="259075" name="Picture 24">
            <a:extLst>
              <a:ext uri="{FF2B5EF4-FFF2-40B4-BE49-F238E27FC236}">
                <a16:creationId xmlns:a16="http://schemas.microsoft.com/office/drawing/2014/main" id="{8015B498-A65B-43BC-884D-8394B1AFA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13" y="1557338"/>
            <a:ext cx="5113337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259076" name="Picture 28">
            <a:extLst>
              <a:ext uri="{FF2B5EF4-FFF2-40B4-BE49-F238E27FC236}">
                <a16:creationId xmlns:a16="http://schemas.microsoft.com/office/drawing/2014/main" id="{9C93F3C5-4C3C-4334-907A-D4D01C87C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936875"/>
            <a:ext cx="4348163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259077" name="Picture 32">
            <a:extLst>
              <a:ext uri="{FF2B5EF4-FFF2-40B4-BE49-F238E27FC236}">
                <a16:creationId xmlns:a16="http://schemas.microsoft.com/office/drawing/2014/main" id="{D7C41466-DD47-494C-BD55-38A223801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0" y="4200525"/>
            <a:ext cx="5516563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80" name="Text Box 4">
            <a:extLst>
              <a:ext uri="{FF2B5EF4-FFF2-40B4-BE49-F238E27FC236}">
                <a16:creationId xmlns:a16="http://schemas.microsoft.com/office/drawing/2014/main" id="{6CE2DB7F-B821-4C88-80B8-1E31553810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2963" y="1250950"/>
            <a:ext cx="249713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1, 4, 5, 8 </a:t>
            </a:r>
            <a:r>
              <a:rPr kumimoji="1" lang="zh-CN" altLang="en-US" sz="1800" b="1">
                <a:solidFill>
                  <a:srgbClr val="000000"/>
                </a:solidFill>
                <a:latin typeface="Times New Roman" panose="02020603050405020304" pitchFamily="18" charset="0"/>
              </a:rPr>
              <a:t>称为 </a:t>
            </a:r>
            <a:r>
              <a:rPr kumimoji="1" lang="zh-CN" altLang="en-US" sz="1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 位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2, 3, 6, 7 </a:t>
            </a:r>
            <a:r>
              <a:rPr kumimoji="1" lang="zh-CN" altLang="en-US" sz="1800" b="1">
                <a:solidFill>
                  <a:srgbClr val="000000"/>
                </a:solidFill>
                <a:latin typeface="Times New Roman" panose="02020603050405020304" pitchFamily="18" charset="0"/>
              </a:rPr>
              <a:t>称为 </a:t>
            </a:r>
            <a:r>
              <a:rPr kumimoji="1" lang="zh-CN" altLang="en-US" sz="1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 位</a:t>
            </a:r>
          </a:p>
        </p:txBody>
      </p:sp>
      <p:sp>
        <p:nvSpPr>
          <p:cNvPr id="485381" name="Rectangle 5">
            <a:extLst>
              <a:ext uri="{FF2B5EF4-FFF2-40B4-BE49-F238E27FC236}">
                <a16:creationId xmlns:a16="http://schemas.microsoft.com/office/drawing/2014/main" id="{C26FA3A2-78A3-4A8F-AC8F-A19F530684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2819400"/>
            <a:ext cx="2262188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1, 4, 5, 8 </a:t>
            </a:r>
            <a:r>
              <a:rPr kumimoji="1" lang="zh-CN" altLang="en-US" sz="1800" b="1">
                <a:solidFill>
                  <a:srgbClr val="000000"/>
                </a:solidFill>
                <a:latin typeface="Times New Roman" panose="02020603050405020304" pitchFamily="18" charset="0"/>
              </a:rPr>
              <a:t>称为 </a:t>
            </a:r>
            <a:r>
              <a:rPr kumimoji="1" lang="zh-CN" altLang="en-US" sz="1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 位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2, 3, 6, 7 </a:t>
            </a:r>
            <a:r>
              <a:rPr kumimoji="1" lang="zh-CN" altLang="en-US" sz="1800" b="1">
                <a:solidFill>
                  <a:srgbClr val="000000"/>
                </a:solidFill>
                <a:latin typeface="Times New Roman" panose="02020603050405020304" pitchFamily="18" charset="0"/>
              </a:rPr>
              <a:t>称为 </a:t>
            </a:r>
            <a:r>
              <a:rPr kumimoji="1" lang="zh-CN" altLang="en-US" sz="1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 位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9, 10 </a:t>
            </a:r>
            <a:r>
              <a:rPr kumimoji="1" lang="zh-CN" altLang="en-US" sz="1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称为中位</a:t>
            </a:r>
          </a:p>
        </p:txBody>
      </p:sp>
      <p:sp>
        <p:nvSpPr>
          <p:cNvPr id="485382" name="Rectangle 6">
            <a:extLst>
              <a:ext uri="{FF2B5EF4-FFF2-40B4-BE49-F238E27FC236}">
                <a16:creationId xmlns:a16="http://schemas.microsoft.com/office/drawing/2014/main" id="{2833E28D-22DF-4AF2-BC27-E1F3F50F7E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9788" y="4800600"/>
            <a:ext cx="2335212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1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有五种不同的位置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1-8</a:t>
            </a:r>
            <a:r>
              <a:rPr kumimoji="1" lang="zh-CN" altLang="en-US" sz="1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2-7</a:t>
            </a:r>
            <a:r>
              <a:rPr kumimoji="1" lang="zh-CN" altLang="en-US" sz="1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3-6</a:t>
            </a:r>
            <a:r>
              <a:rPr kumimoji="1" lang="zh-CN" altLang="en-US" sz="1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，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4-5</a:t>
            </a:r>
            <a:r>
              <a:rPr kumimoji="1" lang="zh-CN" altLang="en-US" sz="1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9-10</a:t>
            </a:r>
          </a:p>
        </p:txBody>
      </p:sp>
      <p:sp>
        <p:nvSpPr>
          <p:cNvPr id="260101" name="Text Box 7">
            <a:extLst>
              <a:ext uri="{FF2B5EF4-FFF2-40B4-BE49-F238E27FC236}">
                <a16:creationId xmlns:a16="http://schemas.microsoft.com/office/drawing/2014/main" id="{36518679-D0B4-4E16-B27B-FC1EC66605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319088"/>
            <a:ext cx="216693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 b="1">
                <a:solidFill>
                  <a:srgbClr val="0070C0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2800" b="1">
                <a:solidFill>
                  <a:srgbClr val="0070C0"/>
                </a:solidFill>
                <a:latin typeface="Times New Roman" panose="02020603050405020304" pitchFamily="18" charset="0"/>
              </a:rPr>
              <a:t>）稠环芳烃</a:t>
            </a:r>
          </a:p>
        </p:txBody>
      </p:sp>
      <p:sp>
        <p:nvSpPr>
          <p:cNvPr id="260102" name="Text Box 8">
            <a:extLst>
              <a:ext uri="{FF2B5EF4-FFF2-40B4-BE49-F238E27FC236}">
                <a16:creationId xmlns:a16="http://schemas.microsoft.com/office/drawing/2014/main" id="{CCB2B472-64A8-41F0-8B6F-EC733041C3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9850" y="1314450"/>
            <a:ext cx="169703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萘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Naphthalene</a:t>
            </a:r>
          </a:p>
        </p:txBody>
      </p:sp>
      <p:sp>
        <p:nvSpPr>
          <p:cNvPr id="260103" name="Text Box 9">
            <a:extLst>
              <a:ext uri="{FF2B5EF4-FFF2-40B4-BE49-F238E27FC236}">
                <a16:creationId xmlns:a16="http://schemas.microsoft.com/office/drawing/2014/main" id="{CEA04AD5-4408-4814-B46F-5877C07A9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9850" y="2971800"/>
            <a:ext cx="1574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蒽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Anthracene</a:t>
            </a:r>
          </a:p>
        </p:txBody>
      </p:sp>
      <p:sp>
        <p:nvSpPr>
          <p:cNvPr id="260104" name="Text Box 10">
            <a:extLst>
              <a:ext uri="{FF2B5EF4-FFF2-40B4-BE49-F238E27FC236}">
                <a16:creationId xmlns:a16="http://schemas.microsoft.com/office/drawing/2014/main" id="{2595DD19-F42A-4888-BDF0-528CEBA9E1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9850" y="4981575"/>
            <a:ext cx="18510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菲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Phenanthrene</a:t>
            </a:r>
          </a:p>
        </p:txBody>
      </p:sp>
      <p:pic>
        <p:nvPicPr>
          <p:cNvPr id="260105" name="Picture 31">
            <a:extLst>
              <a:ext uri="{FF2B5EF4-FFF2-40B4-BE49-F238E27FC236}">
                <a16:creationId xmlns:a16="http://schemas.microsoft.com/office/drawing/2014/main" id="{6E30E642-CE83-4AC6-BACC-ED41640B7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917575"/>
            <a:ext cx="1377950" cy="1493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260106" name="Picture 32">
            <a:extLst>
              <a:ext uri="{FF2B5EF4-FFF2-40B4-BE49-F238E27FC236}">
                <a16:creationId xmlns:a16="http://schemas.microsoft.com/office/drawing/2014/main" id="{EA242ECF-6EFE-4093-9957-29671F5FD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506663"/>
            <a:ext cx="2043113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260107" name="Picture 33">
            <a:extLst>
              <a:ext uri="{FF2B5EF4-FFF2-40B4-BE49-F238E27FC236}">
                <a16:creationId xmlns:a16="http://schemas.microsoft.com/office/drawing/2014/main" id="{7690764C-B06A-4F50-A11C-C79B40205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938" y="4411663"/>
            <a:ext cx="2195512" cy="169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485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1" dur="500"/>
                                        <p:tgtEl>
                                          <p:spTgt spid="485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485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5380" grpId="0" autoUpdateAnimBg="0"/>
      <p:bldP spid="485381" grpId="0" autoUpdateAnimBg="0"/>
      <p:bldP spid="485382" grpId="0" autoUpdateAnimBg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404" name="Picture 4" descr="naphsub1">
            <a:extLst>
              <a:ext uri="{FF2B5EF4-FFF2-40B4-BE49-F238E27FC236}">
                <a16:creationId xmlns:a16="http://schemas.microsoft.com/office/drawing/2014/main" id="{C86CD546-1AFC-4886-B14E-D22259330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0" y="1395413"/>
            <a:ext cx="6707188" cy="469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6406" name="Rectangle 6">
            <a:extLst>
              <a:ext uri="{FF2B5EF4-FFF2-40B4-BE49-F238E27FC236}">
                <a16:creationId xmlns:a16="http://schemas.microsoft.com/office/drawing/2014/main" id="{6F6DB238-946D-489A-863B-739E4269F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450" y="914400"/>
            <a:ext cx="330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萘易氧化还原：</a:t>
            </a:r>
            <a:endParaRPr kumimoji="1" lang="zh-CN" altLang="en-US" sz="2400" b="1">
              <a:solidFill>
                <a:srgbClr val="00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6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6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86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6406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Text Box 4">
            <a:extLst>
              <a:ext uri="{FF2B5EF4-FFF2-40B4-BE49-F238E27FC236}">
                <a16:creationId xmlns:a16="http://schemas.microsoft.com/office/drawing/2014/main" id="{1930E4AE-44E6-4E08-A623-47C4EE7DDE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04775"/>
            <a:ext cx="860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还原</a:t>
            </a:r>
          </a:p>
        </p:txBody>
      </p:sp>
      <p:pic>
        <p:nvPicPr>
          <p:cNvPr id="262147" name="Picture 31">
            <a:extLst>
              <a:ext uri="{FF2B5EF4-FFF2-40B4-BE49-F238E27FC236}">
                <a16:creationId xmlns:a16="http://schemas.microsoft.com/office/drawing/2014/main" id="{8EA35A8C-CC26-4C46-A721-A8ECDC72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713" y="965200"/>
            <a:ext cx="6815137" cy="405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64" name="Rectangle 16">
            <a:extLst>
              <a:ext uri="{FF2B5EF4-FFF2-40B4-BE49-F238E27FC236}">
                <a16:creationId xmlns:a16="http://schemas.microsoft.com/office/drawing/2014/main" id="{FFE2A47A-945C-4AD9-B383-A70FD255F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457200"/>
            <a:ext cx="6026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萘的亲电取代反应主要发生在的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-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位：</a:t>
            </a:r>
          </a:p>
        </p:txBody>
      </p:sp>
      <p:pic>
        <p:nvPicPr>
          <p:cNvPr id="263171" name="Picture 23">
            <a:extLst>
              <a:ext uri="{FF2B5EF4-FFF2-40B4-BE49-F238E27FC236}">
                <a16:creationId xmlns:a16="http://schemas.microsoft.com/office/drawing/2014/main" id="{E3566C66-560F-42D5-A92C-03484FFCE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341438"/>
            <a:ext cx="6002337" cy="4135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84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84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8464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486" name="Picture 14">
            <a:extLst>
              <a:ext uri="{FF2B5EF4-FFF2-40B4-BE49-F238E27FC236}">
                <a16:creationId xmlns:a16="http://schemas.microsoft.com/office/drawing/2014/main" id="{7E541516-A81C-4E77-BC0D-AE93E9F98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050" y="4572000"/>
            <a:ext cx="1905000" cy="167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9487" name="Picture 15">
            <a:extLst>
              <a:ext uri="{FF2B5EF4-FFF2-40B4-BE49-F238E27FC236}">
                <a16:creationId xmlns:a16="http://schemas.microsoft.com/office/drawing/2014/main" id="{B300078E-D215-4FC4-8E1C-385A7C68B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675" y="4679950"/>
            <a:ext cx="25749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4196" name="Text Box 16">
            <a:extLst>
              <a:ext uri="{FF2B5EF4-FFF2-40B4-BE49-F238E27FC236}">
                <a16:creationId xmlns:a16="http://schemas.microsoft.com/office/drawing/2014/main" id="{3F7461FD-5D09-416F-81D9-71FE82A4AA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6175" y="5715000"/>
            <a:ext cx="15843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热力学控制</a:t>
            </a:r>
          </a:p>
        </p:txBody>
      </p:sp>
      <p:sp>
        <p:nvSpPr>
          <p:cNvPr id="264197" name="Text Box 17">
            <a:extLst>
              <a:ext uri="{FF2B5EF4-FFF2-40B4-BE49-F238E27FC236}">
                <a16:creationId xmlns:a16="http://schemas.microsoft.com/office/drawing/2014/main" id="{90F1C91A-90B0-4B75-B7B2-9F71F06181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625" y="5699125"/>
            <a:ext cx="15843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动力学控制</a:t>
            </a:r>
          </a:p>
        </p:txBody>
      </p:sp>
      <p:pic>
        <p:nvPicPr>
          <p:cNvPr id="264198" name="Picture 22">
            <a:extLst>
              <a:ext uri="{FF2B5EF4-FFF2-40B4-BE49-F238E27FC236}">
                <a16:creationId xmlns:a16="http://schemas.microsoft.com/office/drawing/2014/main" id="{58A5A542-AA5C-412A-8B68-863E86CD1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476250"/>
            <a:ext cx="6283325" cy="342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94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94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8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89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218" name="Picture 21">
            <a:extLst>
              <a:ext uri="{FF2B5EF4-FFF2-40B4-BE49-F238E27FC236}">
                <a16:creationId xmlns:a16="http://schemas.microsoft.com/office/drawing/2014/main" id="{80DD9B62-C502-48EE-902D-CC3C5165D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692150"/>
            <a:ext cx="5840413" cy="292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265219" name="Picture 22">
            <a:extLst>
              <a:ext uri="{FF2B5EF4-FFF2-40B4-BE49-F238E27FC236}">
                <a16:creationId xmlns:a16="http://schemas.microsoft.com/office/drawing/2014/main" id="{AAAB2AD5-1AC0-412E-AA60-61A7B92C0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775" y="4292600"/>
            <a:ext cx="5376863" cy="1890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7" descr="08_u009">
            <a:extLst>
              <a:ext uri="{FF2B5EF4-FFF2-40B4-BE49-F238E27FC236}">
                <a16:creationId xmlns:a16="http://schemas.microsoft.com/office/drawing/2014/main" id="{74846C86-873F-4F3B-960F-E794F2B6D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04800"/>
            <a:ext cx="525780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39" name="Picture 3">
            <a:extLst>
              <a:ext uri="{FF2B5EF4-FFF2-40B4-BE49-F238E27FC236}">
                <a16:creationId xmlns:a16="http://schemas.microsoft.com/office/drawing/2014/main" id="{1A919E47-A2B1-49D6-9CCE-9886824AC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338" y="2590800"/>
            <a:ext cx="4935537" cy="415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42" name="Picture 18">
            <a:extLst>
              <a:ext uri="{FF2B5EF4-FFF2-40B4-BE49-F238E27FC236}">
                <a16:creationId xmlns:a16="http://schemas.microsoft.com/office/drawing/2014/main" id="{6B080C81-BED7-47A0-B7D4-1DC6A1A14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981075"/>
            <a:ext cx="4862512" cy="1287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266243" name="Picture 19">
            <a:extLst>
              <a:ext uri="{FF2B5EF4-FFF2-40B4-BE49-F238E27FC236}">
                <a16:creationId xmlns:a16="http://schemas.microsoft.com/office/drawing/2014/main" id="{634ED6E8-FBCF-49DC-AD57-43601D192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3141663"/>
            <a:ext cx="5699125" cy="1839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8" name="Rectangle 4">
            <a:extLst>
              <a:ext uri="{FF2B5EF4-FFF2-40B4-BE49-F238E27FC236}">
                <a16:creationId xmlns:a16="http://schemas.microsoft.com/office/drawing/2014/main" id="{9ECACF1C-6418-41C7-B69E-3C96F3A02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609600"/>
            <a:ext cx="800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蒽与菲的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9, 10-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位是反应活性部位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易发生氧化与还原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.</a:t>
            </a:r>
          </a:p>
        </p:txBody>
      </p:sp>
      <p:pic>
        <p:nvPicPr>
          <p:cNvPr id="267267" name="Picture 15">
            <a:extLst>
              <a:ext uri="{FF2B5EF4-FFF2-40B4-BE49-F238E27FC236}">
                <a16:creationId xmlns:a16="http://schemas.microsoft.com/office/drawing/2014/main" id="{C71AAA88-66E2-4FA8-98B1-7C086845D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50" y="1520825"/>
            <a:ext cx="6997700" cy="394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25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25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2548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Text Box 4">
            <a:extLst>
              <a:ext uri="{FF2B5EF4-FFF2-40B4-BE49-F238E27FC236}">
                <a16:creationId xmlns:a16="http://schemas.microsoft.com/office/drawing/2014/main" id="{1777E5D8-47D4-47EB-A508-A60515A935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838" y="93663"/>
            <a:ext cx="2511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萘的氧化反应：</a:t>
            </a:r>
          </a:p>
        </p:txBody>
      </p:sp>
      <p:sp>
        <p:nvSpPr>
          <p:cNvPr id="268291" name="Text Box 6">
            <a:extLst>
              <a:ext uri="{FF2B5EF4-FFF2-40B4-BE49-F238E27FC236}">
                <a16:creationId xmlns:a16="http://schemas.microsoft.com/office/drawing/2014/main" id="{3F3F9391-853F-4802-873B-5AB90F34D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150" y="5300663"/>
            <a:ext cx="6445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2,2’-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联苯二甲酸的生成表明菲是角式稠合。</a:t>
            </a:r>
          </a:p>
        </p:txBody>
      </p:sp>
      <p:pic>
        <p:nvPicPr>
          <p:cNvPr id="268292" name="Picture 16">
            <a:extLst>
              <a:ext uri="{FF2B5EF4-FFF2-40B4-BE49-F238E27FC236}">
                <a16:creationId xmlns:a16="http://schemas.microsoft.com/office/drawing/2014/main" id="{28BC3742-4712-43F2-928A-D439BD444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836613"/>
            <a:ext cx="6505575" cy="375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Text Box 4">
            <a:extLst>
              <a:ext uri="{FF2B5EF4-FFF2-40B4-BE49-F238E27FC236}">
                <a16:creationId xmlns:a16="http://schemas.microsoft.com/office/drawing/2014/main" id="{BE2D1AA9-CC42-4FD6-9CC6-0E57B1947D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950" y="838200"/>
            <a:ext cx="528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蒽可发生 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Diels-Alder 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环加成反应：</a:t>
            </a:r>
          </a:p>
        </p:txBody>
      </p:sp>
      <p:sp>
        <p:nvSpPr>
          <p:cNvPr id="269315" name="Text Box 5">
            <a:extLst>
              <a:ext uri="{FF2B5EF4-FFF2-40B4-BE49-F238E27FC236}">
                <a16:creationId xmlns:a16="http://schemas.microsoft.com/office/drawing/2014/main" id="{A39261C4-515D-42FE-80E5-84D875649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950" y="4038600"/>
            <a:ext cx="8166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此反应表明蒽更像一个共轭二烯，其芳香性比菲的弱。</a:t>
            </a:r>
          </a:p>
        </p:txBody>
      </p:sp>
      <p:pic>
        <p:nvPicPr>
          <p:cNvPr id="269316" name="Picture 19">
            <a:extLst>
              <a:ext uri="{FF2B5EF4-FFF2-40B4-BE49-F238E27FC236}">
                <a16:creationId xmlns:a16="http://schemas.microsoft.com/office/drawing/2014/main" id="{E29489B3-2356-4947-BE69-B10A49E5A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075" y="1700213"/>
            <a:ext cx="6203950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Text Box 10">
            <a:extLst>
              <a:ext uri="{FF2B5EF4-FFF2-40B4-BE49-F238E27FC236}">
                <a16:creationId xmlns:a16="http://schemas.microsoft.com/office/drawing/2014/main" id="{15BCA208-E91E-4B0B-B006-CB5460A57E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7425" y="549275"/>
            <a:ext cx="29511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9, 10-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蒽醌的合成：</a:t>
            </a:r>
          </a:p>
        </p:txBody>
      </p:sp>
      <p:pic>
        <p:nvPicPr>
          <p:cNvPr id="270339" name="Picture 24">
            <a:extLst>
              <a:ext uri="{FF2B5EF4-FFF2-40B4-BE49-F238E27FC236}">
                <a16:creationId xmlns:a16="http://schemas.microsoft.com/office/drawing/2014/main" id="{12254BCE-C257-439E-9A81-18529A834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1957388"/>
            <a:ext cx="6286500" cy="294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4">
            <a:extLst>
              <a:ext uri="{FF2B5EF4-FFF2-40B4-BE49-F238E27FC236}">
                <a16:creationId xmlns:a16="http://schemas.microsoft.com/office/drawing/2014/main" id="{C27D08B1-640E-426E-9561-3DB9474860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200" y="549275"/>
            <a:ext cx="61071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Haworth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合成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(I) ——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合成萘及其衍生物</a:t>
            </a:r>
          </a:p>
        </p:txBody>
      </p:sp>
      <p:pic>
        <p:nvPicPr>
          <p:cNvPr id="271363" name="Picture 32">
            <a:extLst>
              <a:ext uri="{FF2B5EF4-FFF2-40B4-BE49-F238E27FC236}">
                <a16:creationId xmlns:a16="http://schemas.microsoft.com/office/drawing/2014/main" id="{EE5CCD65-B1C6-4564-AD73-0304E9999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700213"/>
            <a:ext cx="7686675" cy="346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Text Box 4">
            <a:extLst>
              <a:ext uri="{FF2B5EF4-FFF2-40B4-BE49-F238E27FC236}">
                <a16:creationId xmlns:a16="http://schemas.microsoft.com/office/drawing/2014/main" id="{F112D386-064E-48B7-B107-F94E17BA6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00" y="304800"/>
            <a:ext cx="2641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 b="1">
                <a:solidFill>
                  <a:srgbClr val="0000CC"/>
                </a:solidFill>
                <a:latin typeface="Times New Roman" panose="02020603050405020304" pitchFamily="18" charset="0"/>
              </a:rPr>
              <a:t>3</a:t>
            </a:r>
            <a:r>
              <a:rPr kumimoji="1" lang="zh-CN" altLang="en-US" sz="2800" b="1">
                <a:solidFill>
                  <a:srgbClr val="0000CC"/>
                </a:solidFill>
                <a:latin typeface="Times New Roman" panose="02020603050405020304" pitchFamily="18" charset="0"/>
              </a:rPr>
              <a:t>）联苯</a:t>
            </a:r>
          </a:p>
        </p:txBody>
      </p:sp>
      <p:sp>
        <p:nvSpPr>
          <p:cNvPr id="272387" name="Rectangle 6">
            <a:extLst>
              <a:ext uri="{FF2B5EF4-FFF2-40B4-BE49-F238E27FC236}">
                <a16:creationId xmlns:a16="http://schemas.microsoft.com/office/drawing/2014/main" id="{6ABFF1A9-0BA9-4E50-9AF1-54254F1FF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63" y="796925"/>
            <a:ext cx="84534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两个或多个苯环以单键连接的化合物称为联苯类化合物。</a:t>
            </a:r>
          </a:p>
        </p:txBody>
      </p:sp>
      <p:sp>
        <p:nvSpPr>
          <p:cNvPr id="272388" name="Rectangle 26">
            <a:extLst>
              <a:ext uri="{FF2B5EF4-FFF2-40B4-BE49-F238E27FC236}">
                <a16:creationId xmlns:a16="http://schemas.microsoft.com/office/drawing/2014/main" id="{CCFB2799-754C-48D4-B664-BD9C17E0F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8250" y="3581400"/>
            <a:ext cx="1851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联苯衍生物</a:t>
            </a:r>
          </a:p>
        </p:txBody>
      </p:sp>
      <p:sp>
        <p:nvSpPr>
          <p:cNvPr id="272389" name="Rectangle 27">
            <a:extLst>
              <a:ext uri="{FF2B5EF4-FFF2-40B4-BE49-F238E27FC236}">
                <a16:creationId xmlns:a16="http://schemas.microsoft.com/office/drawing/2014/main" id="{704D2860-0421-443E-8EA7-9911FBE316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1350" y="5943600"/>
            <a:ext cx="2235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2, 2’-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二氯联苯</a:t>
            </a:r>
          </a:p>
        </p:txBody>
      </p:sp>
      <p:sp>
        <p:nvSpPr>
          <p:cNvPr id="272390" name="Rectangle 28">
            <a:extLst>
              <a:ext uri="{FF2B5EF4-FFF2-40B4-BE49-F238E27FC236}">
                <a16:creationId xmlns:a16="http://schemas.microsoft.com/office/drawing/2014/main" id="{0B231A20-415E-42A0-B642-9F9635888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1950" y="5897563"/>
            <a:ext cx="256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2, 4’-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二硝基联苯</a:t>
            </a:r>
          </a:p>
        </p:txBody>
      </p:sp>
      <p:graphicFrame>
        <p:nvGraphicFramePr>
          <p:cNvPr id="272391" name="Object 29">
            <a:extLst>
              <a:ext uri="{FF2B5EF4-FFF2-40B4-BE49-F238E27FC236}">
                <a16:creationId xmlns:a16="http://schemas.microsoft.com/office/drawing/2014/main" id="{FEB4ECB9-254A-4AA0-9DE9-F7072FD158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1200" y="4191000"/>
          <a:ext cx="1970088" cy="153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972056" imgH="1534668" progId="ChemDraw.Document.6.0">
                  <p:embed/>
                </p:oleObj>
              </mc:Choice>
              <mc:Fallback>
                <p:oleObj name="CS ChemDraw Drawing" r:id="rId2" imgW="1972056" imgH="1534668" progId="ChemDraw.Document.6.0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4191000"/>
                        <a:ext cx="1970088" cy="1533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2392" name="Object 30">
            <a:extLst>
              <a:ext uri="{FF2B5EF4-FFF2-40B4-BE49-F238E27FC236}">
                <a16:creationId xmlns:a16="http://schemas.microsoft.com/office/drawing/2014/main" id="{A21C3097-A4BA-4B31-A577-ED55567175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92750" y="4545013"/>
          <a:ext cx="2652713" cy="1169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2653284" imgH="1171956" progId="ChemDraw.Document.6.0">
                  <p:embed/>
                </p:oleObj>
              </mc:Choice>
              <mc:Fallback>
                <p:oleObj name="CS ChemDraw Drawing" r:id="rId4" imgW="2653284" imgH="1171956" progId="ChemDraw.Document.6.0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2750" y="4545013"/>
                        <a:ext cx="2652713" cy="1169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2393" name="Picture 33">
            <a:extLst>
              <a:ext uri="{FF2B5EF4-FFF2-40B4-BE49-F238E27FC236}">
                <a16:creationId xmlns:a16="http://schemas.microsoft.com/office/drawing/2014/main" id="{F74109B0-1818-4B97-85FE-5C534CC4F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446213"/>
            <a:ext cx="1968500" cy="1963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272394" name="Picture 34">
            <a:extLst>
              <a:ext uri="{FF2B5EF4-FFF2-40B4-BE49-F238E27FC236}">
                <a16:creationId xmlns:a16="http://schemas.microsoft.com/office/drawing/2014/main" id="{4A917D65-59E5-4468-A7D9-83841E312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65263"/>
            <a:ext cx="3114675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Text Box 4">
            <a:extLst>
              <a:ext uri="{FF2B5EF4-FFF2-40B4-BE49-F238E27FC236}">
                <a16:creationId xmlns:a16="http://schemas.microsoft.com/office/drawing/2014/main" id="{BE02F11F-876F-46E4-82E2-874BEFAF6A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8225" y="533400"/>
            <a:ext cx="1190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反应：</a:t>
            </a:r>
          </a:p>
        </p:txBody>
      </p:sp>
      <p:pic>
        <p:nvPicPr>
          <p:cNvPr id="273411" name="Picture 24">
            <a:extLst>
              <a:ext uri="{FF2B5EF4-FFF2-40B4-BE49-F238E27FC236}">
                <a16:creationId xmlns:a16="http://schemas.microsoft.com/office/drawing/2014/main" id="{D2F03103-A6FD-4549-B414-B2E06C73D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63" y="1341438"/>
            <a:ext cx="7589837" cy="3871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Text Box 4">
            <a:extLst>
              <a:ext uri="{FF2B5EF4-FFF2-40B4-BE49-F238E27FC236}">
                <a16:creationId xmlns:a16="http://schemas.microsoft.com/office/drawing/2014/main" id="{17AE19AA-9951-45FB-BBA3-3D2DC06566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3138" y="3179763"/>
            <a:ext cx="2181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实验室制备：</a:t>
            </a:r>
          </a:p>
        </p:txBody>
      </p:sp>
      <p:sp>
        <p:nvSpPr>
          <p:cNvPr id="499732" name="Text Box 20">
            <a:extLst>
              <a:ext uri="{FF2B5EF4-FFF2-40B4-BE49-F238E27FC236}">
                <a16:creationId xmlns:a16="http://schemas.microsoft.com/office/drawing/2014/main" id="{01609D2E-C44F-4C0A-B4A1-856B2DDC4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5938" y="3200400"/>
            <a:ext cx="31353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Ullmann 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反应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(1896)</a:t>
            </a:r>
          </a:p>
        </p:txBody>
      </p:sp>
      <p:sp>
        <p:nvSpPr>
          <p:cNvPr id="274436" name="Text Box 21">
            <a:extLst>
              <a:ext uri="{FF2B5EF4-FFF2-40B4-BE49-F238E27FC236}">
                <a16:creationId xmlns:a16="http://schemas.microsoft.com/office/drawing/2014/main" id="{F9E8DF88-FC43-45EB-9524-683433F27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675" y="1143000"/>
            <a:ext cx="1851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工业生产：</a:t>
            </a:r>
          </a:p>
        </p:txBody>
      </p:sp>
      <p:sp>
        <p:nvSpPr>
          <p:cNvPr id="274437" name="Text Box 22">
            <a:extLst>
              <a:ext uri="{FF2B5EF4-FFF2-40B4-BE49-F238E27FC236}">
                <a16:creationId xmlns:a16="http://schemas.microsoft.com/office/drawing/2014/main" id="{A7C9088C-DAA4-4698-807D-0E7F78B3C9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675" y="533400"/>
            <a:ext cx="2841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联苯用途：载热体</a:t>
            </a:r>
          </a:p>
        </p:txBody>
      </p:sp>
      <p:pic>
        <p:nvPicPr>
          <p:cNvPr id="274438" name="Picture 41">
            <a:extLst>
              <a:ext uri="{FF2B5EF4-FFF2-40B4-BE49-F238E27FC236}">
                <a16:creationId xmlns:a16="http://schemas.microsoft.com/office/drawing/2014/main" id="{D37A54E5-3C16-49A9-8255-A7E028B91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1916113"/>
            <a:ext cx="583723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274439" name="Picture 42">
            <a:extLst>
              <a:ext uri="{FF2B5EF4-FFF2-40B4-BE49-F238E27FC236}">
                <a16:creationId xmlns:a16="http://schemas.microsoft.com/office/drawing/2014/main" id="{7B29818A-D2AD-4956-B528-AD9D42707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4092575"/>
            <a:ext cx="8278812" cy="1347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3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99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9732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10">
            <a:extLst>
              <a:ext uri="{FF2B5EF4-FFF2-40B4-BE49-F238E27FC236}">
                <a16:creationId xmlns:a16="http://schemas.microsoft.com/office/drawing/2014/main" id="{BC8C568C-3507-4BE5-9F49-21F884021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175" y="1020763"/>
            <a:ext cx="5832475" cy="7080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kumimoji="1" lang="zh-CN" altLang="en-US" sz="4000" b="1" dirty="0">
                <a:solidFill>
                  <a:srgbClr val="FF0000"/>
                </a:solidFill>
              </a:rPr>
              <a:t>第六章  卤 代 烃</a:t>
            </a:r>
          </a:p>
        </p:txBody>
      </p:sp>
      <p:sp>
        <p:nvSpPr>
          <p:cNvPr id="278531" name="矩形 1">
            <a:extLst>
              <a:ext uri="{FF2B5EF4-FFF2-40B4-BE49-F238E27FC236}">
                <a16:creationId xmlns:a16="http://schemas.microsoft.com/office/drawing/2014/main" id="{D31D390D-4292-4AC5-B737-689D53E8F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1775" y="2349500"/>
            <a:ext cx="4291013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zh-CN" altLang="en-US" b="1">
                <a:solidFill>
                  <a:srgbClr val="0070C0"/>
                </a:solidFill>
                <a:latin typeface="Calibri" panose="020F0502020204030204" pitchFamily="34" charset="0"/>
              </a:rPr>
              <a:t>亲核取代反应（</a:t>
            </a:r>
            <a:r>
              <a:rPr lang="en-US" altLang="zh-CN" b="1">
                <a:solidFill>
                  <a:srgbClr val="0070C0"/>
                </a:solidFill>
                <a:latin typeface="Calibri" panose="020F0502020204030204" pitchFamily="34" charset="0"/>
              </a:rPr>
              <a:t>SN</a:t>
            </a:r>
            <a:r>
              <a:rPr lang="zh-CN" altLang="en-US" b="1">
                <a:solidFill>
                  <a:srgbClr val="0070C0"/>
                </a:solidFill>
                <a:latin typeface="Calibri" panose="020F0502020204030204" pitchFamily="34" charset="0"/>
              </a:rPr>
              <a:t>）</a:t>
            </a:r>
            <a:endParaRPr lang="en-US" altLang="zh-CN" b="1">
              <a:solidFill>
                <a:srgbClr val="0070C0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kumimoji="1" lang="zh-CN" altLang="en-US" b="1">
                <a:solidFill>
                  <a:srgbClr val="0070C0"/>
                </a:solidFill>
                <a:latin typeface="Times New Roman" panose="02020603050405020304" pitchFamily="18" charset="0"/>
              </a:rPr>
              <a:t>消去反应（</a:t>
            </a:r>
            <a:r>
              <a:rPr kumimoji="1" lang="en-US" altLang="zh-CN" b="1" i="1">
                <a:solidFill>
                  <a:srgbClr val="0070C0"/>
                </a:solidFill>
                <a:latin typeface="Times New Roman" panose="02020603050405020304" pitchFamily="18" charset="0"/>
              </a:rPr>
              <a:t>E</a:t>
            </a:r>
            <a:r>
              <a:rPr kumimoji="1" lang="zh-CN" altLang="en-US" b="1">
                <a:solidFill>
                  <a:srgbClr val="0070C0"/>
                </a:solidFill>
                <a:latin typeface="Times New Roman" panose="02020603050405020304" pitchFamily="18" charset="0"/>
              </a:rPr>
              <a:t>）</a:t>
            </a:r>
            <a:endParaRPr kumimoji="1" lang="en-US" altLang="zh-CN" b="1">
              <a:solidFill>
                <a:srgbClr val="0070C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kumimoji="1" lang="zh-CN" altLang="en-US" b="1">
                <a:solidFill>
                  <a:srgbClr val="0070C0"/>
                </a:solidFill>
                <a:latin typeface="Times New Roman" panose="02020603050405020304" pitchFamily="18" charset="0"/>
              </a:rPr>
              <a:t>金属化反应</a:t>
            </a:r>
            <a:endParaRPr kumimoji="1" lang="en-US" altLang="zh-CN" b="1">
              <a:solidFill>
                <a:srgbClr val="0070C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kumimoji="1" lang="zh-CN" altLang="en-US" b="1">
                <a:solidFill>
                  <a:srgbClr val="0070C0"/>
                </a:solidFill>
                <a:latin typeface="Times New Roman" panose="02020603050405020304" pitchFamily="18" charset="0"/>
              </a:rPr>
              <a:t>还原化反应</a:t>
            </a:r>
            <a:endParaRPr lang="zh-CN" altLang="en-US" sz="18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10">
            <a:extLst>
              <a:ext uri="{FF2B5EF4-FFF2-40B4-BE49-F238E27FC236}">
                <a16:creationId xmlns:a16="http://schemas.microsoft.com/office/drawing/2014/main" id="{431CFC0E-E5F5-4327-94A6-23925BD8C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275" y="333375"/>
            <a:ext cx="5311775" cy="155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117763" name="Picture 11">
            <a:extLst>
              <a:ext uri="{FF2B5EF4-FFF2-40B4-BE49-F238E27FC236}">
                <a16:creationId xmlns:a16="http://schemas.microsoft.com/office/drawing/2014/main" id="{E570DE11-10F4-4CE9-9F75-45C12CFDA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38" y="2060575"/>
            <a:ext cx="5329237" cy="211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53B3204D-04AD-4521-B24C-9507F4C997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8013" y="4711700"/>
            <a:ext cx="420687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sym typeface="Symbol" pitchFamily="18" charset="2"/>
              </a:rPr>
              <a:t>在有机分析中用于鉴别烯烃。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8FF3F2C6-806D-49EE-9FFB-17481DED8F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3992563"/>
            <a:ext cx="1190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zh-CN" altLang="en-US" sz="24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sym typeface="Symbol" pitchFamily="18" charset="2"/>
              </a:rPr>
              <a:t>应用：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8EF5D007-1690-4380-BC09-57B9AFC3D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888" y="5210175"/>
            <a:ext cx="60499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sym typeface="Symbol" pitchFamily="18" charset="2"/>
              </a:rPr>
              <a:t>烯烃＋</a:t>
            </a:r>
            <a:r>
              <a:rPr kumimoji="1" lang="zh-CN" altLang="en-US" sz="2400" b="1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sym typeface="Symbol" pitchFamily="18" charset="2"/>
              </a:rPr>
              <a:t>溴的</a:t>
            </a:r>
            <a:r>
              <a:rPr kumimoji="1" lang="en-US" altLang="zh-CN" sz="2400" b="1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sym typeface="Symbol" pitchFamily="18" charset="2"/>
              </a:rPr>
              <a:t>CCl</a:t>
            </a:r>
            <a:r>
              <a:rPr kumimoji="1" lang="en-US" altLang="zh-CN" sz="2400" b="1" baseline="-2500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sym typeface="Symbol" pitchFamily="18" charset="2"/>
              </a:rPr>
              <a:t>4</a:t>
            </a:r>
            <a:r>
              <a:rPr kumimoji="1" lang="zh-CN" altLang="en-US" sz="2400" b="1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sym typeface="Symbol" pitchFamily="18" charset="2"/>
              </a:rPr>
              <a:t>溶液</a:t>
            </a: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sym typeface="Symbol" pitchFamily="18" charset="2"/>
              </a:rPr>
              <a:t>(5</a:t>
            </a: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sym typeface="Symbol" pitchFamily="18" charset="2"/>
              </a:rPr>
              <a:t>％</a:t>
            </a: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sym typeface="Symbol" pitchFamily="18" charset="2"/>
              </a:rPr>
              <a:t>)  </a:t>
            </a: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sym typeface="Symbol" pitchFamily="18" charset="2"/>
              </a:rPr>
              <a:t>红棕色褪去</a:t>
            </a:r>
            <a:endParaRPr kumimoji="1" lang="zh-CN" altLang="en-US" sz="2400" b="1" dirty="0">
              <a:solidFill>
                <a:srgbClr val="000000"/>
              </a:solidFill>
              <a:latin typeface="Times New Roman" pitchFamily="18" charset="0"/>
              <a:ea typeface="+mn-ea"/>
              <a:sym typeface="Symbol" pitchFamily="18" charset="2"/>
            </a:endParaRPr>
          </a:p>
        </p:txBody>
      </p:sp>
      <p:sp>
        <p:nvSpPr>
          <p:cNvPr id="15" name="Text Box 7">
            <a:extLst>
              <a:ext uri="{FF2B5EF4-FFF2-40B4-BE49-F238E27FC236}">
                <a16:creationId xmlns:a16="http://schemas.microsoft.com/office/drawing/2014/main" id="{CC0FE5BB-72F6-4B3D-939E-A73D6C4E7F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4711700"/>
            <a:ext cx="860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鉴别</a:t>
            </a:r>
          </a:p>
        </p:txBody>
      </p:sp>
      <p:sp>
        <p:nvSpPr>
          <p:cNvPr id="16" name="Text Box 8">
            <a:extLst>
              <a:ext uri="{FF2B5EF4-FFF2-40B4-BE49-F238E27FC236}">
                <a16:creationId xmlns:a16="http://schemas.microsoft.com/office/drawing/2014/main" id="{CBAD015E-6638-4384-9775-9D7C24C827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6021388"/>
            <a:ext cx="860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合成</a:t>
            </a: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E0B464EF-FA75-433C-A2EC-7EC0AC953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1038" y="6037263"/>
            <a:ext cx="2511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sym typeface="Symbol" pitchFamily="18" charset="2"/>
              </a:rPr>
              <a:t>合成邻二卤代烃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6" grpId="0"/>
      <p:bldP spid="17" grpId="0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554" name="Picture 4" descr="Image196">
            <a:extLst>
              <a:ext uri="{FF2B5EF4-FFF2-40B4-BE49-F238E27FC236}">
                <a16:creationId xmlns:a16="http://schemas.microsoft.com/office/drawing/2014/main" id="{0C53CE08-374C-4657-9134-B28FB841F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1436688"/>
            <a:ext cx="7486650" cy="148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9555" name="Text Box 5">
            <a:extLst>
              <a:ext uri="{FF2B5EF4-FFF2-40B4-BE49-F238E27FC236}">
                <a16:creationId xmlns:a16="http://schemas.microsoft.com/office/drawing/2014/main" id="{9A7B7B79-9E0C-4AC1-9D4B-CFCDB13F1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3038" y="1109663"/>
            <a:ext cx="6864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CC3300"/>
              </a:buClr>
              <a:buFontTx/>
              <a:buNone/>
            </a:pPr>
            <a:r>
              <a:rPr kumimoji="1" lang="en-US" altLang="zh-CN" sz="2800" b="1">
                <a:solidFill>
                  <a:srgbClr val="0000CC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1) </a:t>
            </a:r>
            <a:r>
              <a:rPr kumimoji="1" lang="zh-CN" altLang="en-US" sz="2800" b="1">
                <a:solidFill>
                  <a:srgbClr val="0000CC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卤代烷的亲核取代反应（</a:t>
            </a:r>
            <a:r>
              <a:rPr kumimoji="1" lang="en-US" altLang="zh-CN" sz="2800" b="1" i="1">
                <a:solidFill>
                  <a:srgbClr val="0000CC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S</a:t>
            </a:r>
            <a:r>
              <a:rPr kumimoji="1" lang="en-US" altLang="zh-CN" sz="2800" b="1" i="1" baseline="-25000">
                <a:solidFill>
                  <a:srgbClr val="0000CC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N</a:t>
            </a:r>
            <a:r>
              <a:rPr kumimoji="1" lang="zh-CN" altLang="en-US" sz="2800" b="1">
                <a:solidFill>
                  <a:srgbClr val="0000CC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）</a:t>
            </a:r>
          </a:p>
        </p:txBody>
      </p:sp>
      <p:pic>
        <p:nvPicPr>
          <p:cNvPr id="279556" name="Picture 6" descr="rx24">
            <a:extLst>
              <a:ext uri="{FF2B5EF4-FFF2-40B4-BE49-F238E27FC236}">
                <a16:creationId xmlns:a16="http://schemas.microsoft.com/office/drawing/2014/main" id="{4427BF3D-6085-461B-86CB-6E8BEDDC7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725" y="3327400"/>
            <a:ext cx="7724775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9557" name="Text Box 7">
            <a:extLst>
              <a:ext uri="{FF2B5EF4-FFF2-40B4-BE49-F238E27FC236}">
                <a16:creationId xmlns:a16="http://schemas.microsoft.com/office/drawing/2014/main" id="{C6F4ACB5-45CA-4602-A800-A016E17F6A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363" y="401638"/>
            <a:ext cx="51466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CC3300"/>
              </a:buClr>
              <a:buFontTx/>
              <a:buNone/>
            </a:pPr>
            <a:r>
              <a:rPr kumimoji="1"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1.  </a:t>
            </a:r>
            <a:r>
              <a:rPr kumimoji="1" lang="zh-CN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亲核取代反应（</a:t>
            </a:r>
            <a:r>
              <a:rPr kumimoji="1" lang="en-US" altLang="zh-CN" b="1" i="1">
                <a:solidFill>
                  <a:srgbClr val="FF0000"/>
                </a:solidFill>
                <a:latin typeface="Times New Roman" panose="02020603050405020304" pitchFamily="18" charset="0"/>
              </a:rPr>
              <a:t>S</a:t>
            </a:r>
            <a:r>
              <a:rPr kumimoji="1" lang="en-US" altLang="zh-CN" b="1" i="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kumimoji="1" lang="zh-CN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）</a:t>
            </a: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11">
            <a:extLst>
              <a:ext uri="{FF2B5EF4-FFF2-40B4-BE49-F238E27FC236}">
                <a16:creationId xmlns:a16="http://schemas.microsoft.com/office/drawing/2014/main" id="{4C428CC1-C147-4C2B-96E9-F83B79B10D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75" y="4724400"/>
            <a:ext cx="4967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</a:rPr>
              <a:t>亲核试剂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Nucleophilic reagents</a:t>
            </a: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</a:rPr>
              <a:t>：</a:t>
            </a:r>
            <a:endParaRPr lang="zh-CN" alt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0579" name="Rectangle 12">
            <a:extLst>
              <a:ext uri="{FF2B5EF4-FFF2-40B4-BE49-F238E27FC236}">
                <a16:creationId xmlns:a16="http://schemas.microsoft.com/office/drawing/2014/main" id="{CE6FDE21-638C-4951-BA97-E3569DAC8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9538" y="5157788"/>
            <a:ext cx="513397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负离子或含有未共用电子对的试剂。</a:t>
            </a:r>
          </a:p>
        </p:txBody>
      </p:sp>
      <p:pic>
        <p:nvPicPr>
          <p:cNvPr id="280580" name="Picture 13">
            <a:extLst>
              <a:ext uri="{FF2B5EF4-FFF2-40B4-BE49-F238E27FC236}">
                <a16:creationId xmlns:a16="http://schemas.microsoft.com/office/drawing/2014/main" id="{12E5545E-C60A-49F6-9D46-991985115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052513"/>
            <a:ext cx="6892925" cy="290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602" name="Picture 4">
            <a:extLst>
              <a:ext uri="{FF2B5EF4-FFF2-40B4-BE49-F238E27FC236}">
                <a16:creationId xmlns:a16="http://schemas.microsoft.com/office/drawing/2014/main" id="{3D154D46-971D-4CDD-A511-EDBCB0F29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765175"/>
            <a:ext cx="6286500" cy="442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626" name="Picture 4">
            <a:extLst>
              <a:ext uri="{FF2B5EF4-FFF2-40B4-BE49-F238E27FC236}">
                <a16:creationId xmlns:a16="http://schemas.microsoft.com/office/drawing/2014/main" id="{46948919-DB55-4C2D-920F-9B228AC9A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060450"/>
            <a:ext cx="6459537" cy="409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650" name="Picture 23">
            <a:extLst>
              <a:ext uri="{FF2B5EF4-FFF2-40B4-BE49-F238E27FC236}">
                <a16:creationId xmlns:a16="http://schemas.microsoft.com/office/drawing/2014/main" id="{375D437A-AC3C-47A1-B0AC-64F846553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2449513"/>
            <a:ext cx="4343400" cy="195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40" name="Text Box 4">
            <a:extLst>
              <a:ext uri="{FF2B5EF4-FFF2-40B4-BE49-F238E27FC236}">
                <a16:creationId xmlns:a16="http://schemas.microsoft.com/office/drawing/2014/main" id="{AC578DC2-97E4-43B8-B5C5-6F25F1A985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3038" y="908050"/>
            <a:ext cx="6854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双分子亲核取代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(S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2)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与单分子亲核取代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(S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1)</a:t>
            </a:r>
          </a:p>
        </p:txBody>
      </p:sp>
      <p:sp>
        <p:nvSpPr>
          <p:cNvPr id="284675" name="Text Box 6">
            <a:extLst>
              <a:ext uri="{FF2B5EF4-FFF2-40B4-BE49-F238E27FC236}">
                <a16:creationId xmlns:a16="http://schemas.microsoft.com/office/drawing/2014/main" id="{76C722A9-99EE-419F-BE86-FFD3E4AA05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150" y="404813"/>
            <a:ext cx="2840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亲核取代反应机理</a:t>
            </a:r>
          </a:p>
        </p:txBody>
      </p:sp>
      <p:sp>
        <p:nvSpPr>
          <p:cNvPr id="526356" name="Text Box 20">
            <a:extLst>
              <a:ext uri="{FF2B5EF4-FFF2-40B4-BE49-F238E27FC236}">
                <a16:creationId xmlns:a16="http://schemas.microsoft.com/office/drawing/2014/main" id="{54951C09-0B18-4AFD-9FA6-E6EEB56308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25" y="5059363"/>
            <a:ext cx="3111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rate = </a:t>
            </a:r>
            <a:r>
              <a:rPr lang="en-US" altLang="zh-CN" sz="2400" b="1" i="1">
                <a:solidFill>
                  <a:srgbClr val="000000"/>
                </a:solidFill>
                <a:latin typeface="Times New Roman" panose="02020603050405020304" pitchFamily="18" charset="0"/>
              </a:rPr>
              <a:t>k</a:t>
            </a:r>
            <a:r>
              <a:rPr lang="en-US" altLang="zh-CN" sz="2400" b="1" i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[RX][Nu</a:t>
            </a:r>
            <a:r>
              <a:rPr lang="en-US" altLang="zh-CN" sz="24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]</a:t>
            </a:r>
            <a:endParaRPr lang="en-US" altLang="zh-CN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26357" name="Text Box 21">
            <a:extLst>
              <a:ext uri="{FF2B5EF4-FFF2-40B4-BE49-F238E27FC236}">
                <a16:creationId xmlns:a16="http://schemas.microsoft.com/office/drawing/2014/main" id="{DFCC3F87-FCEA-46E9-8723-6FB8175C75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8488" y="5059363"/>
            <a:ext cx="17478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二级反应</a:t>
            </a:r>
          </a:p>
        </p:txBody>
      </p:sp>
      <p:sp>
        <p:nvSpPr>
          <p:cNvPr id="526358" name="Text Box 22">
            <a:extLst>
              <a:ext uri="{FF2B5EF4-FFF2-40B4-BE49-F238E27FC236}">
                <a16:creationId xmlns:a16="http://schemas.microsoft.com/office/drawing/2014/main" id="{376F74AA-DA35-4844-AAC0-113ADAC04C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9538" y="4505325"/>
            <a:ext cx="5813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双分子反应，一步协同，经由一过渡态</a:t>
            </a:r>
          </a:p>
        </p:txBody>
      </p:sp>
      <p:sp>
        <p:nvSpPr>
          <p:cNvPr id="526359" name="Text Box 23">
            <a:extLst>
              <a:ext uri="{FF2B5EF4-FFF2-40B4-BE49-F238E27FC236}">
                <a16:creationId xmlns:a16="http://schemas.microsoft.com/office/drawing/2014/main" id="{ADBEB7E3-5AB5-49DD-B5E8-A3B60D8E1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113" y="5059363"/>
            <a:ext cx="1520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动力学：</a:t>
            </a:r>
          </a:p>
        </p:txBody>
      </p:sp>
      <p:sp>
        <p:nvSpPr>
          <p:cNvPr id="526360" name="Text Box 24">
            <a:extLst>
              <a:ext uri="{FF2B5EF4-FFF2-40B4-BE49-F238E27FC236}">
                <a16:creationId xmlns:a16="http://schemas.microsoft.com/office/drawing/2014/main" id="{AA9B87DE-2975-475C-8B46-DE3C1E5534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113" y="4505325"/>
            <a:ext cx="1190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机理：</a:t>
            </a:r>
          </a:p>
        </p:txBody>
      </p:sp>
      <p:pic>
        <p:nvPicPr>
          <p:cNvPr id="284681" name="Picture 39">
            <a:extLst>
              <a:ext uri="{FF2B5EF4-FFF2-40B4-BE49-F238E27FC236}">
                <a16:creationId xmlns:a16="http://schemas.microsoft.com/office/drawing/2014/main" id="{9200F2C1-B4CA-418F-AD1A-9185509A7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738" y="1700213"/>
            <a:ext cx="4367212" cy="236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284682" name="Picture 40">
            <a:extLst>
              <a:ext uri="{FF2B5EF4-FFF2-40B4-BE49-F238E27FC236}">
                <a16:creationId xmlns:a16="http://schemas.microsoft.com/office/drawing/2014/main" id="{8FFA885A-76DA-4465-B005-EF5047CA4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349500"/>
            <a:ext cx="6883400" cy="185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5263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5263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5263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5263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5263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5263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5263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5263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5263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26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26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26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26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6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26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6340" grpId="0"/>
      <p:bldP spid="526356" grpId="0"/>
      <p:bldP spid="526357" grpId="0"/>
      <p:bldP spid="526358" grpId="0"/>
      <p:bldP spid="526359" grpId="0"/>
      <p:bldP spid="526360" grpId="0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4" name="Rectangle 4">
            <a:extLst>
              <a:ext uri="{FF2B5EF4-FFF2-40B4-BE49-F238E27FC236}">
                <a16:creationId xmlns:a16="http://schemas.microsoft.com/office/drawing/2014/main" id="{DC58AA1F-115D-4B1F-B747-D38BC90C1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0813" y="736600"/>
            <a:ext cx="6143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伯、仲、叔卤代烃，反应活性依次减弱。</a:t>
            </a:r>
          </a:p>
        </p:txBody>
      </p:sp>
      <p:sp>
        <p:nvSpPr>
          <p:cNvPr id="285699" name="Text Box 5">
            <a:extLst>
              <a:ext uri="{FF2B5EF4-FFF2-40B4-BE49-F238E27FC236}">
                <a16:creationId xmlns:a16="http://schemas.microsoft.com/office/drawing/2014/main" id="{AAB98EC8-DBA4-4E8E-A342-9C35BCF7C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4725" y="736600"/>
            <a:ext cx="1851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反应活性：</a:t>
            </a:r>
          </a:p>
        </p:txBody>
      </p:sp>
      <p:sp>
        <p:nvSpPr>
          <p:cNvPr id="527366" name="Text Box 6">
            <a:extLst>
              <a:ext uri="{FF2B5EF4-FFF2-40B4-BE49-F238E27FC236}">
                <a16:creationId xmlns:a16="http://schemas.microsoft.com/office/drawing/2014/main" id="{DC14AC09-2584-464F-BD6B-894DBE8513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4613" y="3789363"/>
            <a:ext cx="1190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解释：</a:t>
            </a:r>
          </a:p>
        </p:txBody>
      </p:sp>
      <p:sp>
        <p:nvSpPr>
          <p:cNvPr id="527367" name="Text Box 7">
            <a:extLst>
              <a:ext uri="{FF2B5EF4-FFF2-40B4-BE49-F238E27FC236}">
                <a16:creationId xmlns:a16="http://schemas.microsoft.com/office/drawing/2014/main" id="{7913CB75-A190-4A15-99BF-61B1A731EE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975" y="3789363"/>
            <a:ext cx="1520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立体效应</a:t>
            </a:r>
          </a:p>
        </p:txBody>
      </p:sp>
      <p:sp>
        <p:nvSpPr>
          <p:cNvPr id="527382" name="Text Box 22">
            <a:extLst>
              <a:ext uri="{FF2B5EF4-FFF2-40B4-BE49-F238E27FC236}">
                <a16:creationId xmlns:a16="http://schemas.microsoft.com/office/drawing/2014/main" id="{5C5D93E6-6C87-49CE-B7E4-FC1C4A4907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2863" y="4335463"/>
            <a:ext cx="7289800" cy="193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亲核试剂从离去基的背后进攻，碳上的大取代基造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成立体位阻，此即立体效应。</a:t>
            </a:r>
            <a:endParaRPr lang="en-US" altLang="zh-CN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电子效应：甲基供电性，导致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被进攻的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C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原子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电子云</a:t>
            </a:r>
            <a:endParaRPr lang="en-US" altLang="zh-CN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                 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密度升高，正电性减弱，亲电性减弱。</a:t>
            </a:r>
          </a:p>
        </p:txBody>
      </p:sp>
      <p:pic>
        <p:nvPicPr>
          <p:cNvPr id="285703" name="Picture 21">
            <a:extLst>
              <a:ext uri="{FF2B5EF4-FFF2-40B4-BE49-F238E27FC236}">
                <a16:creationId xmlns:a16="http://schemas.microsoft.com/office/drawing/2014/main" id="{F0A5A1D9-13E6-4B01-BC39-C851E2E5B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613" y="1484313"/>
            <a:ext cx="6645275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285704" name="Picture 22">
            <a:extLst>
              <a:ext uri="{FF2B5EF4-FFF2-40B4-BE49-F238E27FC236}">
                <a16:creationId xmlns:a16="http://schemas.microsoft.com/office/drawing/2014/main" id="{0538C235-E898-4C10-8A2F-A6956D89A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2482850"/>
            <a:ext cx="6645275" cy="94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5273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5273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5273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27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27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6" dur="80"/>
                                        <p:tgtEl>
                                          <p:spTgt spid="5273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7" dur="80"/>
                                        <p:tgtEl>
                                          <p:spTgt spid="5273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80"/>
                                        <p:tgtEl>
                                          <p:spTgt spid="5273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7364" grpId="0"/>
      <p:bldP spid="527366" grpId="0"/>
      <p:bldP spid="527367" grpId="0"/>
      <p:bldP spid="527382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Text Box 4">
            <a:extLst>
              <a:ext uri="{FF2B5EF4-FFF2-40B4-BE49-F238E27FC236}">
                <a16:creationId xmlns:a16="http://schemas.microsoft.com/office/drawing/2014/main" id="{AD1C73B0-9782-48E8-892E-A00DF29B1D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963" y="547688"/>
            <a:ext cx="7064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528389" name="Rectangle 5">
            <a:extLst>
              <a:ext uri="{FF2B5EF4-FFF2-40B4-BE49-F238E27FC236}">
                <a16:creationId xmlns:a16="http://schemas.microsoft.com/office/drawing/2014/main" id="{EE3A2477-97F0-4CF8-A097-4606A0B22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9863" y="3811588"/>
            <a:ext cx="57531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伯、仲、叔卤代烃，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反应活性依次增加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528390" name="Rectangle 6">
            <a:extLst>
              <a:ext uri="{FF2B5EF4-FFF2-40B4-BE49-F238E27FC236}">
                <a16:creationId xmlns:a16="http://schemas.microsoft.com/office/drawing/2014/main" id="{56C00E05-FFCE-4544-9B56-2523C6133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3825" y="3067050"/>
            <a:ext cx="20653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rate = </a:t>
            </a:r>
            <a:r>
              <a:rPr lang="en-US" altLang="zh-CN" sz="2400" b="1" i="1">
                <a:solidFill>
                  <a:srgbClr val="000000"/>
                </a:solidFill>
                <a:latin typeface="Times New Roman" panose="02020603050405020304" pitchFamily="18" charset="0"/>
              </a:rPr>
              <a:t>k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[RX]</a:t>
            </a:r>
          </a:p>
        </p:txBody>
      </p:sp>
      <p:sp>
        <p:nvSpPr>
          <p:cNvPr id="528391" name="Rectangle 7">
            <a:extLst>
              <a:ext uri="{FF2B5EF4-FFF2-40B4-BE49-F238E27FC236}">
                <a16:creationId xmlns:a16="http://schemas.microsoft.com/office/drawing/2014/main" id="{010159A8-4004-49BA-B2D1-A299ED9C59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88" y="3067050"/>
            <a:ext cx="1520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一级反应</a:t>
            </a:r>
          </a:p>
        </p:txBody>
      </p:sp>
      <p:sp>
        <p:nvSpPr>
          <p:cNvPr id="528392" name="Rectangle 8">
            <a:extLst>
              <a:ext uri="{FF2B5EF4-FFF2-40B4-BE49-F238E27FC236}">
                <a16:creationId xmlns:a16="http://schemas.microsoft.com/office/drawing/2014/main" id="{1C5824C0-0823-4401-936C-A71A52719B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5338" y="1050925"/>
            <a:ext cx="7099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单分子反应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zh-CN" altLang="en-US" sz="2400" b="1">
                <a:solidFill>
                  <a:srgbClr val="000000"/>
                </a:solidFill>
              </a:rPr>
              <a:t>反应分步进行</a:t>
            </a:r>
            <a:r>
              <a:rPr lang="en-US" altLang="zh-CN" sz="2400" b="1">
                <a:solidFill>
                  <a:srgbClr val="000000"/>
                </a:solidFill>
              </a:rPr>
              <a:t>, </a:t>
            </a:r>
            <a:r>
              <a:rPr lang="zh-CN" altLang="en-US" sz="2400" b="1">
                <a:solidFill>
                  <a:srgbClr val="000000"/>
                </a:solidFill>
              </a:rPr>
              <a:t>中间体是碳正离子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528401" name="Text Box 17">
            <a:extLst>
              <a:ext uri="{FF2B5EF4-FFF2-40B4-BE49-F238E27FC236}">
                <a16:creationId xmlns:a16="http://schemas.microsoft.com/office/drawing/2014/main" id="{DC5D2EC4-FF33-436A-BE7B-91C64147D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3663" y="4411663"/>
            <a:ext cx="1112837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解释：</a:t>
            </a:r>
          </a:p>
        </p:txBody>
      </p:sp>
      <p:sp>
        <p:nvSpPr>
          <p:cNvPr id="528402" name="Text Box 18">
            <a:extLst>
              <a:ext uri="{FF2B5EF4-FFF2-40B4-BE49-F238E27FC236}">
                <a16:creationId xmlns:a16="http://schemas.microsoft.com/office/drawing/2014/main" id="{99315412-DCB9-4A3E-B885-87A9FB048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7438" y="4411663"/>
            <a:ext cx="2841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碳正离子的稳定性</a:t>
            </a:r>
          </a:p>
        </p:txBody>
      </p:sp>
      <p:sp>
        <p:nvSpPr>
          <p:cNvPr id="528403" name="Text Box 19">
            <a:extLst>
              <a:ext uri="{FF2B5EF4-FFF2-40B4-BE49-F238E27FC236}">
                <a16:creationId xmlns:a16="http://schemas.microsoft.com/office/drawing/2014/main" id="{43E35CEB-FE96-4C1D-8B77-CAAD7A253E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300" y="3044825"/>
            <a:ext cx="1519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动力学：</a:t>
            </a:r>
          </a:p>
        </p:txBody>
      </p:sp>
      <p:sp>
        <p:nvSpPr>
          <p:cNvPr id="286730" name="Text Box 20">
            <a:extLst>
              <a:ext uri="{FF2B5EF4-FFF2-40B4-BE49-F238E27FC236}">
                <a16:creationId xmlns:a16="http://schemas.microsoft.com/office/drawing/2014/main" id="{862E10A1-098B-42DD-9755-64F5333C44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300" y="1025525"/>
            <a:ext cx="1189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机理：</a:t>
            </a:r>
          </a:p>
        </p:txBody>
      </p:sp>
      <p:sp>
        <p:nvSpPr>
          <p:cNvPr id="528405" name="Text Box 21">
            <a:extLst>
              <a:ext uri="{FF2B5EF4-FFF2-40B4-BE49-F238E27FC236}">
                <a16:creationId xmlns:a16="http://schemas.microsoft.com/office/drawing/2014/main" id="{3081CFF3-06AF-4BA1-873A-43CEAF5CE5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3811588"/>
            <a:ext cx="1851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反应活性：</a:t>
            </a:r>
          </a:p>
        </p:txBody>
      </p:sp>
      <p:sp>
        <p:nvSpPr>
          <p:cNvPr id="528406" name="Text Box 22">
            <a:extLst>
              <a:ext uri="{FF2B5EF4-FFF2-40B4-BE49-F238E27FC236}">
                <a16:creationId xmlns:a16="http://schemas.microsoft.com/office/drawing/2014/main" id="{F1D555FB-4CEF-429A-A3AF-90AF243B17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8075" y="4987925"/>
            <a:ext cx="535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R:    3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  &gt;    2˚    &gt;    1˚    &gt;    </a:t>
            </a:r>
            <a:r>
              <a:rPr kumimoji="1" lang="en-US" altLang="zh-CN" sz="24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  </a:t>
            </a:r>
            <a:endParaRPr kumimoji="1" lang="en-US" altLang="zh-CN" sz="2400" b="1" baseline="30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86733" name="Picture 21">
            <a:extLst>
              <a:ext uri="{FF2B5EF4-FFF2-40B4-BE49-F238E27FC236}">
                <a16:creationId xmlns:a16="http://schemas.microsoft.com/office/drawing/2014/main" id="{9F49C8B0-E808-49BC-B20B-EED1134E0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751013"/>
            <a:ext cx="7335838" cy="957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8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8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39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3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28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39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3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28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40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4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28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283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283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8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28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40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4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28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40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4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28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40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4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28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8389" grpId="0"/>
      <p:bldP spid="528390" grpId="0"/>
      <p:bldP spid="528391" grpId="0"/>
      <p:bldP spid="528392" grpId="0"/>
      <p:bldP spid="528401" grpId="0"/>
      <p:bldP spid="528402" grpId="0"/>
      <p:bldP spid="528403" grpId="0"/>
      <p:bldP spid="528405" grpId="0"/>
      <p:bldP spid="528406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Text Box 4">
            <a:extLst>
              <a:ext uri="{FF2B5EF4-FFF2-40B4-BE49-F238E27FC236}">
                <a16:creationId xmlns:a16="http://schemas.microsoft.com/office/drawing/2014/main" id="{DEB1EF5F-CE78-4524-BACE-1C5EC6009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4725" y="692150"/>
            <a:ext cx="6864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CC3300"/>
              </a:buClr>
              <a:buFontTx/>
              <a:buNone/>
            </a:pPr>
            <a:r>
              <a:rPr kumimoji="1" lang="en-US" altLang="zh-CN" sz="2400" b="1">
                <a:solidFill>
                  <a:srgbClr val="0000CC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2) </a:t>
            </a:r>
            <a:r>
              <a:rPr kumimoji="1" lang="zh-CN" altLang="en-US" sz="2400" b="1">
                <a:solidFill>
                  <a:srgbClr val="0000CC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卤代芳烃的亲核取代反应（</a:t>
            </a:r>
            <a:r>
              <a:rPr kumimoji="1" lang="en-US" altLang="zh-CN" sz="2400" b="1" i="1">
                <a:solidFill>
                  <a:srgbClr val="0000CC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S</a:t>
            </a:r>
            <a:r>
              <a:rPr kumimoji="1" lang="en-US" altLang="zh-CN" sz="2400" b="1" i="1" baseline="-25000">
                <a:solidFill>
                  <a:srgbClr val="0000CC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N</a:t>
            </a:r>
            <a:r>
              <a:rPr kumimoji="1" lang="zh-CN" altLang="en-US" sz="2400" b="1">
                <a:solidFill>
                  <a:srgbClr val="0000CC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）</a:t>
            </a:r>
          </a:p>
        </p:txBody>
      </p:sp>
      <p:sp>
        <p:nvSpPr>
          <p:cNvPr id="287747" name="Text Box 5">
            <a:extLst>
              <a:ext uri="{FF2B5EF4-FFF2-40B4-BE49-F238E27FC236}">
                <a16:creationId xmlns:a16="http://schemas.microsoft.com/office/drawing/2014/main" id="{040D8C55-43CB-47DC-8B63-569DB97D7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1438275"/>
            <a:ext cx="4951413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(1)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卤代苯难以发生亲核取代反应。</a:t>
            </a:r>
          </a:p>
        </p:txBody>
      </p:sp>
      <p:pic>
        <p:nvPicPr>
          <p:cNvPr id="287748" name="Picture 11">
            <a:extLst>
              <a:ext uri="{FF2B5EF4-FFF2-40B4-BE49-F238E27FC236}">
                <a16:creationId xmlns:a16="http://schemas.microsoft.com/office/drawing/2014/main" id="{61093521-78FE-4741-A658-BE988AA4C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38" y="2492375"/>
            <a:ext cx="4657725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Text Box 4">
            <a:extLst>
              <a:ext uri="{FF2B5EF4-FFF2-40B4-BE49-F238E27FC236}">
                <a16:creationId xmlns:a16="http://schemas.microsoft.com/office/drawing/2014/main" id="{15A1E4C7-7E05-42F9-B06E-945CB742BA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463" y="533400"/>
            <a:ext cx="55165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CC3300"/>
              </a:buClr>
              <a:buFontTx/>
              <a:buNone/>
            </a:pPr>
            <a:r>
              <a:rPr kumimoji="1" lang="en-US" altLang="zh-CN" sz="2400" b="1">
                <a:latin typeface="Times New Roman" panose="02020603050405020304" pitchFamily="18" charset="0"/>
                <a:ea typeface="幼圆" panose="02010509060101010101" pitchFamily="49" charset="-122"/>
              </a:rPr>
              <a:t>(2) </a:t>
            </a:r>
            <a:r>
              <a:rPr kumimoji="1" lang="zh-CN" altLang="en-US" sz="2400" b="1">
                <a:latin typeface="Times New Roman" panose="02020603050405020304" pitchFamily="18" charset="0"/>
                <a:ea typeface="幼圆" panose="02010509060101010101" pitchFamily="49" charset="-122"/>
              </a:rPr>
              <a:t>活化芳香亲核取代反应（</a:t>
            </a:r>
            <a:r>
              <a:rPr kumimoji="1" lang="en-US" altLang="zh-CN" sz="2400" b="1">
                <a:latin typeface="Times New Roman" panose="02020603050405020304" pitchFamily="18" charset="0"/>
                <a:ea typeface="幼圆" panose="02010509060101010101" pitchFamily="49" charset="-122"/>
              </a:rPr>
              <a:t>Ar</a:t>
            </a:r>
            <a:r>
              <a:rPr kumimoji="1" lang="en-US" altLang="zh-CN" sz="2400" b="1" i="1">
                <a:latin typeface="Times New Roman" panose="02020603050405020304" pitchFamily="18" charset="0"/>
                <a:ea typeface="幼圆" panose="02010509060101010101" pitchFamily="49" charset="-122"/>
              </a:rPr>
              <a:t>S</a:t>
            </a:r>
            <a:r>
              <a:rPr kumimoji="1" lang="en-US" altLang="zh-CN" sz="2400" b="1" i="1" baseline="-25000">
                <a:latin typeface="Times New Roman" panose="02020603050405020304" pitchFamily="18" charset="0"/>
                <a:ea typeface="幼圆" panose="02010509060101010101" pitchFamily="49" charset="-122"/>
              </a:rPr>
              <a:t>N</a:t>
            </a:r>
            <a:r>
              <a:rPr kumimoji="1" lang="zh-CN" altLang="en-US" sz="2400" b="1">
                <a:latin typeface="Times New Roman" panose="02020603050405020304" pitchFamily="18" charset="0"/>
                <a:ea typeface="幼圆" panose="02010509060101010101" pitchFamily="49" charset="-122"/>
              </a:rPr>
              <a:t>）</a:t>
            </a:r>
          </a:p>
        </p:txBody>
      </p:sp>
      <p:sp>
        <p:nvSpPr>
          <p:cNvPr id="288771" name="Text Box 5">
            <a:extLst>
              <a:ext uri="{FF2B5EF4-FFF2-40B4-BE49-F238E27FC236}">
                <a16:creationId xmlns:a16="http://schemas.microsoft.com/office/drawing/2014/main" id="{7CAD9324-8713-4FBA-92F8-BAAB5EE50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1166813"/>
            <a:ext cx="77771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卤代芳烃，卤原子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离去基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的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o- and/or p-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位有吸电子基，亲核取代易于发生。</a:t>
            </a:r>
          </a:p>
        </p:txBody>
      </p:sp>
      <p:pic>
        <p:nvPicPr>
          <p:cNvPr id="288772" name="Picture 13">
            <a:extLst>
              <a:ext uri="{FF2B5EF4-FFF2-40B4-BE49-F238E27FC236}">
                <a16:creationId xmlns:a16="http://schemas.microsoft.com/office/drawing/2014/main" id="{468C8D1A-5F7D-472A-ABF5-F519804AE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200" y="2205038"/>
            <a:ext cx="3910013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288773" name="Picture 17">
            <a:extLst>
              <a:ext uri="{FF2B5EF4-FFF2-40B4-BE49-F238E27FC236}">
                <a16:creationId xmlns:a16="http://schemas.microsoft.com/office/drawing/2014/main" id="{83929939-1E69-4041-B971-C40AAB07C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63" y="3284538"/>
            <a:ext cx="3567112" cy="1325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288774" name="Picture 18">
            <a:extLst>
              <a:ext uri="{FF2B5EF4-FFF2-40B4-BE49-F238E27FC236}">
                <a16:creationId xmlns:a16="http://schemas.microsoft.com/office/drawing/2014/main" id="{B262B07D-A9BC-4C21-9A9A-99CC31924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4724400"/>
            <a:ext cx="5280025" cy="157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2" name="Text Box 4">
            <a:extLst>
              <a:ext uri="{FF2B5EF4-FFF2-40B4-BE49-F238E27FC236}">
                <a16:creationId xmlns:a16="http://schemas.microsoft.com/office/drawing/2014/main" id="{A777CA9E-964D-497B-9BC9-65C3547F07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4725" y="549275"/>
            <a:ext cx="4368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CC33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幼圆" pitchFamily="49" charset="-122"/>
              </a:rPr>
              <a:t>(2) </a:t>
            </a:r>
            <a:r>
              <a:rPr kumimoji="1"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幼圆" pitchFamily="49" charset="-122"/>
              </a:rPr>
              <a:t>加成 </a:t>
            </a:r>
            <a:r>
              <a:rPr kumimoji="1"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幼圆" pitchFamily="49" charset="-122"/>
              </a:rPr>
              <a:t>HX</a:t>
            </a:r>
          </a:p>
        </p:txBody>
      </p:sp>
      <p:sp>
        <p:nvSpPr>
          <p:cNvPr id="324614" name="Text Box 6">
            <a:extLst>
              <a:ext uri="{FF2B5EF4-FFF2-40B4-BE49-F238E27FC236}">
                <a16:creationId xmlns:a16="http://schemas.microsoft.com/office/drawing/2014/main" id="{11BA5A01-2580-4941-A05F-21FBDDEDF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5350" y="5407025"/>
            <a:ext cx="25431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HI   &gt;   HBr   &gt;   HCl </a:t>
            </a:r>
          </a:p>
        </p:txBody>
      </p:sp>
      <p:sp>
        <p:nvSpPr>
          <p:cNvPr id="324616" name="Text Box 8">
            <a:extLst>
              <a:ext uri="{FF2B5EF4-FFF2-40B4-BE49-F238E27FC236}">
                <a16:creationId xmlns:a16="http://schemas.microsoft.com/office/drawing/2014/main" id="{0436191D-A967-4E16-9D1F-A930DD14ED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549275"/>
            <a:ext cx="1731963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生成卤代烃</a:t>
            </a:r>
          </a:p>
        </p:txBody>
      </p:sp>
      <p:sp>
        <p:nvSpPr>
          <p:cNvPr id="324617" name="Rectangle 9">
            <a:extLst>
              <a:ext uri="{FF2B5EF4-FFF2-40B4-BE49-F238E27FC236}">
                <a16:creationId xmlns:a16="http://schemas.microsoft.com/office/drawing/2014/main" id="{02486B70-8A39-49FC-B743-493B6D9F0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5838" y="6046788"/>
            <a:ext cx="572452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双键上电子云密度愈高，反应愈快。</a:t>
            </a:r>
          </a:p>
        </p:txBody>
      </p:sp>
      <p:sp>
        <p:nvSpPr>
          <p:cNvPr id="324618" name="Rectangle 10">
            <a:extLst>
              <a:ext uri="{FF2B5EF4-FFF2-40B4-BE49-F238E27FC236}">
                <a16:creationId xmlns:a16="http://schemas.microsoft.com/office/drawing/2014/main" id="{E0386647-1BF6-45EF-8A33-03A28F9A04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908550"/>
            <a:ext cx="13017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反应活性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</p:txBody>
      </p:sp>
      <p:sp>
        <p:nvSpPr>
          <p:cNvPr id="324619" name="Text Box 11">
            <a:extLst>
              <a:ext uri="{FF2B5EF4-FFF2-40B4-BE49-F238E27FC236}">
                <a16:creationId xmlns:a16="http://schemas.microsoft.com/office/drawing/2014/main" id="{4C6BF5BB-9173-4267-BFE2-400EE9BF06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5388" y="5407025"/>
            <a:ext cx="569912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HX</a:t>
            </a:r>
          </a:p>
        </p:txBody>
      </p:sp>
      <p:sp>
        <p:nvSpPr>
          <p:cNvPr id="324620" name="Text Box 12">
            <a:extLst>
              <a:ext uri="{FF2B5EF4-FFF2-40B4-BE49-F238E27FC236}">
                <a16:creationId xmlns:a16="http://schemas.microsoft.com/office/drawing/2014/main" id="{970E0D2F-771B-4BAA-AF66-668A309F2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2525" y="6054725"/>
            <a:ext cx="86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C=C</a:t>
            </a:r>
          </a:p>
        </p:txBody>
      </p:sp>
      <p:pic>
        <p:nvPicPr>
          <p:cNvPr id="118793" name="Picture 12">
            <a:extLst>
              <a:ext uri="{FF2B5EF4-FFF2-40B4-BE49-F238E27FC236}">
                <a16:creationId xmlns:a16="http://schemas.microsoft.com/office/drawing/2014/main" id="{1B3C70F6-A91A-4C06-8088-1435264A1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325" y="2971800"/>
            <a:ext cx="6188075" cy="171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94" name="TextBox 1">
            <a:extLst>
              <a:ext uri="{FF2B5EF4-FFF2-40B4-BE49-F238E27FC236}">
                <a16:creationId xmlns:a16="http://schemas.microsoft.com/office/drawing/2014/main" id="{98F97F70-B29F-4827-AA9F-260A5AD2E1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125" y="2971800"/>
            <a:ext cx="1731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反应机理：</a:t>
            </a:r>
          </a:p>
        </p:txBody>
      </p:sp>
      <p:pic>
        <p:nvPicPr>
          <p:cNvPr id="118795" name="Picture 13">
            <a:extLst>
              <a:ext uri="{FF2B5EF4-FFF2-40B4-BE49-F238E27FC236}">
                <a16:creationId xmlns:a16="http://schemas.microsoft.com/office/drawing/2014/main" id="{D1932308-6008-4E61-BA52-4B590D311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838" y="1196975"/>
            <a:ext cx="4706937" cy="1347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246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246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246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4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4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46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46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46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46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4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4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4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4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614" grpId="0"/>
      <p:bldP spid="324616" grpId="0"/>
      <p:bldP spid="324617" grpId="0"/>
      <p:bldP spid="324618" grpId="0"/>
      <p:bldP spid="324619" grpId="0"/>
      <p:bldP spid="324620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794" name="Picture 8">
            <a:extLst>
              <a:ext uri="{FF2B5EF4-FFF2-40B4-BE49-F238E27FC236}">
                <a16:creationId xmlns:a16="http://schemas.microsoft.com/office/drawing/2014/main" id="{F0F0D97B-C82B-42FA-84CC-D5FDAD2B8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325" y="4581525"/>
            <a:ext cx="5041900" cy="157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sp>
        <p:nvSpPr>
          <p:cNvPr id="289795" name="Text Box 4">
            <a:extLst>
              <a:ext uri="{FF2B5EF4-FFF2-40B4-BE49-F238E27FC236}">
                <a16:creationId xmlns:a16="http://schemas.microsoft.com/office/drawing/2014/main" id="{21211BF8-9331-415D-B2B1-9505412C66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2924175"/>
            <a:ext cx="4759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CC3300"/>
              </a:buClr>
              <a:buFontTx/>
              <a:buNone/>
            </a:pPr>
            <a:r>
              <a:rPr kumimoji="1" lang="en-US" altLang="zh-CN" sz="2400" b="1">
                <a:latin typeface="Times New Roman" panose="02020603050405020304" pitchFamily="18" charset="0"/>
                <a:ea typeface="幼圆" panose="02010509060101010101" pitchFamily="49" charset="-122"/>
              </a:rPr>
              <a:t>(3) </a:t>
            </a:r>
            <a:r>
              <a:rPr kumimoji="1" lang="zh-CN" altLang="en-US" sz="2400" b="1">
                <a:latin typeface="Times New Roman" panose="02020603050405020304" pitchFamily="18" charset="0"/>
                <a:ea typeface="幼圆" panose="02010509060101010101" pitchFamily="49" charset="-122"/>
              </a:rPr>
              <a:t>强碱芳香亲核取代反应</a:t>
            </a:r>
          </a:p>
        </p:txBody>
      </p:sp>
      <p:sp>
        <p:nvSpPr>
          <p:cNvPr id="289796" name="Text Box 5">
            <a:extLst>
              <a:ext uri="{FF2B5EF4-FFF2-40B4-BE49-F238E27FC236}">
                <a16:creationId xmlns:a16="http://schemas.microsoft.com/office/drawing/2014/main" id="{5E9DD3D6-C48A-477E-BB0F-64BD19296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0825" y="3524250"/>
            <a:ext cx="6692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卤代苯与氨基钠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钾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在液氨中反应生成苯胺。</a:t>
            </a:r>
          </a:p>
        </p:txBody>
      </p:sp>
      <p:pic>
        <p:nvPicPr>
          <p:cNvPr id="289797" name="Picture 9">
            <a:extLst>
              <a:ext uri="{FF2B5EF4-FFF2-40B4-BE49-F238E27FC236}">
                <a16:creationId xmlns:a16="http://schemas.microsoft.com/office/drawing/2014/main" id="{72DA2ED8-A5A7-489E-8090-70878CF84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692150"/>
            <a:ext cx="5419725" cy="173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Text Box 4">
            <a:extLst>
              <a:ext uri="{FF2B5EF4-FFF2-40B4-BE49-F238E27FC236}">
                <a16:creationId xmlns:a16="http://schemas.microsoft.com/office/drawing/2014/main" id="{E95BAC37-35DA-4286-9B67-BA1AD311E1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838" y="547688"/>
            <a:ext cx="82724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CC3300"/>
              </a:buClr>
              <a:buFontTx/>
              <a:buNone/>
            </a:pP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2.  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消去反应  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Elimination Reactions (</a:t>
            </a:r>
            <a:r>
              <a:rPr kumimoji="1"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</a:rPr>
              <a:t>E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290819" name="Text Box 6">
            <a:extLst>
              <a:ext uri="{FF2B5EF4-FFF2-40B4-BE49-F238E27FC236}">
                <a16:creationId xmlns:a16="http://schemas.microsoft.com/office/drawing/2014/main" id="{873D3645-5F16-4DB3-9475-D14B761CA8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4163" y="1325563"/>
            <a:ext cx="36480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1,2-</a:t>
            </a: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消去（</a:t>
            </a:r>
            <a:r>
              <a:rPr lang="el-GR" altLang="zh-CN" sz="2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消去）</a:t>
            </a:r>
            <a:endParaRPr lang="zh-CN" altLang="el-GR" sz="2800" b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0820" name="Text Box 7">
            <a:extLst>
              <a:ext uri="{FF2B5EF4-FFF2-40B4-BE49-F238E27FC236}">
                <a16:creationId xmlns:a16="http://schemas.microsoft.com/office/drawing/2014/main" id="{42674153-A6FC-40C8-A1A6-2700751F2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300" y="1308100"/>
            <a:ext cx="240823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70C0"/>
                </a:solidFill>
              </a:rPr>
              <a:t>1) </a:t>
            </a:r>
            <a:r>
              <a:rPr lang="zh-CN" altLang="en-US" sz="2800" b="1">
                <a:solidFill>
                  <a:srgbClr val="0070C0"/>
                </a:solidFill>
              </a:rPr>
              <a:t>消去卤化氢</a:t>
            </a:r>
          </a:p>
        </p:txBody>
      </p:sp>
      <p:pic>
        <p:nvPicPr>
          <p:cNvPr id="290821" name="Picture 12">
            <a:extLst>
              <a:ext uri="{FF2B5EF4-FFF2-40B4-BE49-F238E27FC236}">
                <a16:creationId xmlns:a16="http://schemas.microsoft.com/office/drawing/2014/main" id="{02C4D8F8-28BB-4A1E-B792-62634620A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2151063"/>
            <a:ext cx="5775325" cy="84613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0822" name="Picture 13">
            <a:extLst>
              <a:ext uri="{FF2B5EF4-FFF2-40B4-BE49-F238E27FC236}">
                <a16:creationId xmlns:a16="http://schemas.microsoft.com/office/drawing/2014/main" id="{13AB9457-14E9-47D6-BE4E-B00B4F4B1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138" y="3481388"/>
            <a:ext cx="69596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823" name="Picture 11">
            <a:extLst>
              <a:ext uri="{FF2B5EF4-FFF2-40B4-BE49-F238E27FC236}">
                <a16:creationId xmlns:a16="http://schemas.microsoft.com/office/drawing/2014/main" id="{C18B477C-F372-415C-A1ED-49F1A079B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213" y="4941888"/>
            <a:ext cx="4546600" cy="87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532" name="Picture 4">
            <a:extLst>
              <a:ext uri="{FF2B5EF4-FFF2-40B4-BE49-F238E27FC236}">
                <a16:creationId xmlns:a16="http://schemas.microsoft.com/office/drawing/2014/main" id="{67F8BE48-E790-4EB1-8612-88EDC7825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825" y="1457325"/>
            <a:ext cx="6864350" cy="398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1843" name="Text Box 5">
            <a:extLst>
              <a:ext uri="{FF2B5EF4-FFF2-40B4-BE49-F238E27FC236}">
                <a16:creationId xmlns:a16="http://schemas.microsoft.com/office/drawing/2014/main" id="{8C5BE0D4-34CE-45E8-BE04-94DF289A76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8425" y="692150"/>
            <a:ext cx="2181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区域选择性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：</a:t>
            </a:r>
          </a:p>
        </p:txBody>
      </p:sp>
      <p:sp>
        <p:nvSpPr>
          <p:cNvPr id="291844" name="Text Box 6">
            <a:extLst>
              <a:ext uri="{FF2B5EF4-FFF2-40B4-BE49-F238E27FC236}">
                <a16:creationId xmlns:a16="http://schemas.microsoft.com/office/drawing/2014/main" id="{84815857-CABF-46B4-819C-3D6BD8D65E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7575" y="712788"/>
            <a:ext cx="39131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主要产生取代较多的烯烃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3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34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Text Box 4">
            <a:extLst>
              <a:ext uri="{FF2B5EF4-FFF2-40B4-BE49-F238E27FC236}">
                <a16:creationId xmlns:a16="http://schemas.microsoft.com/office/drawing/2014/main" id="{32BC11B0-987B-4159-A848-81CA5BB005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8388" y="620713"/>
            <a:ext cx="76279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邻二卤代烃、同碳二卤代烃消去两分子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HX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生成炔。</a:t>
            </a:r>
          </a:p>
        </p:txBody>
      </p:sp>
      <p:pic>
        <p:nvPicPr>
          <p:cNvPr id="292867" name="Picture 11">
            <a:extLst>
              <a:ext uri="{FF2B5EF4-FFF2-40B4-BE49-F238E27FC236}">
                <a16:creationId xmlns:a16="http://schemas.microsoft.com/office/drawing/2014/main" id="{626817B7-B256-444E-A713-F358440B9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484313"/>
            <a:ext cx="6865938" cy="103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868" name="Picture 10">
            <a:extLst>
              <a:ext uri="{FF2B5EF4-FFF2-40B4-BE49-F238E27FC236}">
                <a16:creationId xmlns:a16="http://schemas.microsoft.com/office/drawing/2014/main" id="{2299C297-0F42-43B7-84D8-D555652B9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3357563"/>
            <a:ext cx="4967287" cy="242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890" name="Picture 18">
            <a:extLst>
              <a:ext uri="{FF2B5EF4-FFF2-40B4-BE49-F238E27FC236}">
                <a16:creationId xmlns:a16="http://schemas.microsoft.com/office/drawing/2014/main" id="{28802533-D253-45D9-81E5-624D0A55E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836613"/>
            <a:ext cx="7151687" cy="211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293891" name="Picture 22">
            <a:extLst>
              <a:ext uri="{FF2B5EF4-FFF2-40B4-BE49-F238E27FC236}">
                <a16:creationId xmlns:a16="http://schemas.microsoft.com/office/drawing/2014/main" id="{74353AA5-9A62-4C16-82B0-B631AB052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0" y="3933825"/>
            <a:ext cx="2865438" cy="754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914" name="Picture 4">
            <a:extLst>
              <a:ext uri="{FF2B5EF4-FFF2-40B4-BE49-F238E27FC236}">
                <a16:creationId xmlns:a16="http://schemas.microsoft.com/office/drawing/2014/main" id="{C6C5FF93-761D-4FAA-8BE4-C532E65DE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200" y="2208213"/>
            <a:ext cx="56054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4915" name="Text Box 6">
            <a:extLst>
              <a:ext uri="{FF2B5EF4-FFF2-40B4-BE49-F238E27FC236}">
                <a16:creationId xmlns:a16="http://schemas.microsoft.com/office/drawing/2014/main" id="{0E943719-DA62-44D2-B176-3C55B7FB33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0825" y="755650"/>
            <a:ext cx="377983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70C0"/>
                </a:solidFill>
                <a:latin typeface="Times New Roman" panose="02020603050405020304" pitchFamily="18" charset="0"/>
              </a:rPr>
              <a:t>2) </a:t>
            </a:r>
            <a:r>
              <a:rPr lang="zh-CN" altLang="en-US" sz="2400" b="1">
                <a:solidFill>
                  <a:srgbClr val="0070C0"/>
                </a:solidFill>
                <a:latin typeface="Times New Roman" panose="02020603050405020304" pitchFamily="18" charset="0"/>
              </a:rPr>
              <a:t>去卤化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(Dehalogenation)</a:t>
            </a:r>
          </a:p>
        </p:txBody>
      </p:sp>
      <p:sp>
        <p:nvSpPr>
          <p:cNvPr id="294916" name="Text Box 7">
            <a:extLst>
              <a:ext uri="{FF2B5EF4-FFF2-40B4-BE49-F238E27FC236}">
                <a16:creationId xmlns:a16="http://schemas.microsoft.com/office/drawing/2014/main" id="{8DC1B9FE-24F6-4F13-88FA-7FA0F5D924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0825" y="1412875"/>
            <a:ext cx="65135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邻二卤代烃在锌或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4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-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存在下去卤生成烯键。</a:t>
            </a:r>
          </a:p>
        </p:txBody>
      </p:sp>
      <p:pic>
        <p:nvPicPr>
          <p:cNvPr id="294917" name="Picture 9">
            <a:extLst>
              <a:ext uri="{FF2B5EF4-FFF2-40B4-BE49-F238E27FC236}">
                <a16:creationId xmlns:a16="http://schemas.microsoft.com/office/drawing/2014/main" id="{F6092162-2EDA-43B5-AFAE-4666F01CA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4005263"/>
            <a:ext cx="5718175" cy="131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628" name="Picture 4">
            <a:extLst>
              <a:ext uri="{FF2B5EF4-FFF2-40B4-BE49-F238E27FC236}">
                <a16:creationId xmlns:a16="http://schemas.microsoft.com/office/drawing/2014/main" id="{E612E520-80C8-4434-A8D9-C0A22DBD2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3860800"/>
            <a:ext cx="6046788" cy="1058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8629" name="Text Box 5">
            <a:extLst>
              <a:ext uri="{FF2B5EF4-FFF2-40B4-BE49-F238E27FC236}">
                <a16:creationId xmlns:a16="http://schemas.microsoft.com/office/drawing/2014/main" id="{8D4C3966-B458-4D9E-B51E-B9F629D0DA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7175" y="2974975"/>
            <a:ext cx="6780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1, 3-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二卤代烃在金属锌存在下去卤环丙烷化。</a:t>
            </a:r>
          </a:p>
        </p:txBody>
      </p:sp>
      <p:pic>
        <p:nvPicPr>
          <p:cNvPr id="295940" name="Picture 13">
            <a:extLst>
              <a:ext uri="{FF2B5EF4-FFF2-40B4-BE49-F238E27FC236}">
                <a16:creationId xmlns:a16="http://schemas.microsoft.com/office/drawing/2014/main" id="{99477B69-3401-40D0-855D-AFFC94440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1196975"/>
            <a:ext cx="2827338" cy="998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86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86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8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38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8629" grpId="0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4">
            <a:extLst>
              <a:ext uri="{FF2B5EF4-FFF2-40B4-BE49-F238E27FC236}">
                <a16:creationId xmlns:a16="http://schemas.microsoft.com/office/drawing/2014/main" id="{9D8BF469-90BA-4DDD-9F4B-845C353BC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3475" y="1484313"/>
            <a:ext cx="7562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</a:rPr>
              <a:t>含</a:t>
            </a:r>
            <a:r>
              <a:rPr kumimoji="1" lang="zh-CN" altLang="en-US" sz="2400" b="1">
                <a:solidFill>
                  <a:srgbClr val="000000"/>
                </a:solidFill>
                <a:ea typeface="幼圆" panose="02010509060101010101" pitchFamily="49" charset="-122"/>
              </a:rPr>
              <a:t>碳</a:t>
            </a:r>
            <a:r>
              <a:rPr kumimoji="1" lang="en-US" altLang="zh-CN" sz="2400" b="1">
                <a:solidFill>
                  <a:srgbClr val="000000"/>
                </a:solidFill>
                <a:ea typeface="幼圆" panose="02010509060101010101" pitchFamily="49" charset="-122"/>
              </a:rPr>
              <a:t>-</a:t>
            </a:r>
            <a:r>
              <a:rPr kumimoji="1" lang="zh-CN" altLang="en-US" sz="2400" b="1">
                <a:solidFill>
                  <a:srgbClr val="000000"/>
                </a:solidFill>
              </a:rPr>
              <a:t>金属键的有机化合物称为有机金属化合物。</a:t>
            </a:r>
          </a:p>
        </p:txBody>
      </p:sp>
      <p:sp>
        <p:nvSpPr>
          <p:cNvPr id="539653" name="Rectangle 5">
            <a:extLst>
              <a:ext uri="{FF2B5EF4-FFF2-40B4-BE49-F238E27FC236}">
                <a16:creationId xmlns:a16="http://schemas.microsoft.com/office/drawing/2014/main" id="{7E5167D1-7749-44F2-90C4-03D15A550A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1425" y="2462213"/>
            <a:ext cx="15621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RLi     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有机锂</a:t>
            </a:r>
            <a:endParaRPr kumimoji="1" lang="en-US" alt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9654" name="Rectangle 6">
            <a:extLst>
              <a:ext uri="{FF2B5EF4-FFF2-40B4-BE49-F238E27FC236}">
                <a16:creationId xmlns:a16="http://schemas.microsoft.com/office/drawing/2014/main" id="{6A2D57F8-1ECD-45D3-8B9D-E0D2040A1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9188" y="3851275"/>
            <a:ext cx="15605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R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Hg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有机汞</a:t>
            </a:r>
            <a:endParaRPr kumimoji="1" lang="en-US" alt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9655" name="Rectangle 7">
            <a:extLst>
              <a:ext uri="{FF2B5EF4-FFF2-40B4-BE49-F238E27FC236}">
                <a16:creationId xmlns:a16="http://schemas.microsoft.com/office/drawing/2014/main" id="{BFC682F6-6D93-465E-8DBA-54DEEE1A9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1450" y="2420938"/>
            <a:ext cx="17938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RMgX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有机镁</a:t>
            </a:r>
          </a:p>
        </p:txBody>
      </p:sp>
      <p:sp>
        <p:nvSpPr>
          <p:cNvPr id="539656" name="Rectangle 8">
            <a:extLst>
              <a:ext uri="{FF2B5EF4-FFF2-40B4-BE49-F238E27FC236}">
                <a16:creationId xmlns:a16="http://schemas.microsoft.com/office/drawing/2014/main" id="{E1F61923-A897-49E4-A2A4-E1CC00A1B2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6350" y="2420938"/>
            <a:ext cx="23399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R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CuLi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二烃基铜锂</a:t>
            </a:r>
          </a:p>
        </p:txBody>
      </p:sp>
      <p:sp>
        <p:nvSpPr>
          <p:cNvPr id="539657" name="Rectangle 9">
            <a:extLst>
              <a:ext uri="{FF2B5EF4-FFF2-40B4-BE49-F238E27FC236}">
                <a16:creationId xmlns:a16="http://schemas.microsoft.com/office/drawing/2014/main" id="{F2AB5C16-7560-4486-9E7C-5874AF66A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9863" y="3841750"/>
            <a:ext cx="15605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R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有机镉</a:t>
            </a:r>
          </a:p>
        </p:txBody>
      </p:sp>
      <p:sp>
        <p:nvSpPr>
          <p:cNvPr id="539658" name="Rectangle 10">
            <a:extLst>
              <a:ext uri="{FF2B5EF4-FFF2-40B4-BE49-F238E27FC236}">
                <a16:creationId xmlns:a16="http://schemas.microsoft.com/office/drawing/2014/main" id="{B84F60EB-379E-4AAC-A4B8-CD2319E32A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7625" y="3851275"/>
            <a:ext cx="15621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RNa     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有机钠</a:t>
            </a:r>
          </a:p>
        </p:txBody>
      </p:sp>
      <p:sp>
        <p:nvSpPr>
          <p:cNvPr id="296969" name="Rectangle 11">
            <a:extLst>
              <a:ext uri="{FF2B5EF4-FFF2-40B4-BE49-F238E27FC236}">
                <a16:creationId xmlns:a16="http://schemas.microsoft.com/office/drawing/2014/main" id="{778BC9DD-0E95-4FF1-A3BE-6BF514D30A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25" y="739775"/>
            <a:ext cx="430053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3.  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金属化反应 </a:t>
            </a:r>
            <a:r>
              <a:rPr lang="en-US" altLang="zh-CN" sz="2800" b="1">
                <a:solidFill>
                  <a:srgbClr val="0000CC"/>
                </a:solidFill>
                <a:latin typeface="Times New Roman" panose="02020603050405020304" pitchFamily="18" charset="0"/>
              </a:rPr>
              <a:t>Metallation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39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39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9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9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39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9653" grpId="0" autoUpdateAnimBg="0"/>
      <p:bldP spid="539654" grpId="0" autoUpdateAnimBg="0"/>
      <p:bldP spid="539655" grpId="0"/>
      <p:bldP spid="539656" grpId="0" autoUpdateAnimBg="0"/>
      <p:bldP spid="539657" grpId="0" autoUpdateAnimBg="0"/>
      <p:bldP spid="539658" grpId="0" autoUpdateAnimBg="0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986" name="Picture 4">
            <a:extLst>
              <a:ext uri="{FF2B5EF4-FFF2-40B4-BE49-F238E27FC236}">
                <a16:creationId xmlns:a16="http://schemas.microsoft.com/office/drawing/2014/main" id="{BC3274C5-A1E9-4802-A0C6-5B6C235D3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438" y="3733800"/>
            <a:ext cx="2208212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987" name="Picture 5">
            <a:extLst>
              <a:ext uri="{FF2B5EF4-FFF2-40B4-BE49-F238E27FC236}">
                <a16:creationId xmlns:a16="http://schemas.microsoft.com/office/drawing/2014/main" id="{6517D864-E826-434D-B90D-B31181AD6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1052513"/>
            <a:ext cx="2262188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988" name="Picture 6">
            <a:extLst>
              <a:ext uri="{FF2B5EF4-FFF2-40B4-BE49-F238E27FC236}">
                <a16:creationId xmlns:a16="http://schemas.microsoft.com/office/drawing/2014/main" id="{F529C953-1F71-4C14-A297-A12BBE165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963" y="1044575"/>
            <a:ext cx="4524375" cy="192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989" name="Text Box 7">
            <a:extLst>
              <a:ext uri="{FF2B5EF4-FFF2-40B4-BE49-F238E27FC236}">
                <a16:creationId xmlns:a16="http://schemas.microsoft.com/office/drawing/2014/main" id="{53D8ADC5-3CDA-4EE0-B11D-BB4A032D1E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3350" y="3716338"/>
            <a:ext cx="4397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四甲基硅烷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tetramethylsilane</a:t>
            </a:r>
          </a:p>
        </p:txBody>
      </p:sp>
      <p:sp>
        <p:nvSpPr>
          <p:cNvPr id="297990" name="Text Box 8">
            <a:extLst>
              <a:ext uri="{FF2B5EF4-FFF2-40B4-BE49-F238E27FC236}">
                <a16:creationId xmlns:a16="http://schemas.microsoft.com/office/drawing/2014/main" id="{D927677C-73DE-4F01-A33C-E44AC3471E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8588" y="4257675"/>
            <a:ext cx="3844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四乙基铅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tetramethyllead</a:t>
            </a: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4">
            <a:extLst>
              <a:ext uri="{FF2B5EF4-FFF2-40B4-BE49-F238E27FC236}">
                <a16:creationId xmlns:a16="http://schemas.microsoft.com/office/drawing/2014/main" id="{BA271233-72B6-4042-9023-0D254B4FAE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150" y="476250"/>
            <a:ext cx="40560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800" b="1">
                <a:solidFill>
                  <a:srgbClr val="0070C0"/>
                </a:solidFill>
                <a:latin typeface="Times New Roman" panose="02020603050405020304" pitchFamily="18" charset="0"/>
              </a:rPr>
              <a:t>1) </a:t>
            </a:r>
            <a:r>
              <a:rPr kumimoji="1" lang="zh-CN" altLang="en-US" sz="2800" b="1">
                <a:solidFill>
                  <a:srgbClr val="0070C0"/>
                </a:solidFill>
                <a:latin typeface="Times New Roman" panose="02020603050405020304" pitchFamily="18" charset="0"/>
              </a:rPr>
              <a:t>有机镁化合物 </a:t>
            </a:r>
          </a:p>
        </p:txBody>
      </p:sp>
      <p:sp>
        <p:nvSpPr>
          <p:cNvPr id="541702" name="Text Box 6">
            <a:extLst>
              <a:ext uri="{FF2B5EF4-FFF2-40B4-BE49-F238E27FC236}">
                <a16:creationId xmlns:a16="http://schemas.microsoft.com/office/drawing/2014/main" id="{2F7C4404-4E42-453C-95D5-E7B28CE6E6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3038" y="1125538"/>
            <a:ext cx="4894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Grignard </a:t>
            </a:r>
            <a:r>
              <a:rPr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格林雅试剂 </a:t>
            </a:r>
            <a:r>
              <a:rPr lang="en-US" altLang="zh-CN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(</a:t>
            </a:r>
            <a:r>
              <a:rPr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格氏试剂</a:t>
            </a:r>
            <a:r>
              <a:rPr lang="en-US" altLang="zh-CN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)</a:t>
            </a:r>
          </a:p>
        </p:txBody>
      </p:sp>
      <p:sp>
        <p:nvSpPr>
          <p:cNvPr id="541703" name="Text Box 7">
            <a:extLst>
              <a:ext uri="{FF2B5EF4-FFF2-40B4-BE49-F238E27FC236}">
                <a16:creationId xmlns:a16="http://schemas.microsoft.com/office/drawing/2014/main" id="{15AD9137-1329-4632-8D23-679209D864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8450" y="476250"/>
            <a:ext cx="13128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RMgX</a:t>
            </a:r>
          </a:p>
        </p:txBody>
      </p:sp>
      <p:pic>
        <p:nvPicPr>
          <p:cNvPr id="299014" name="Picture 6" descr="10_u029">
            <a:extLst>
              <a:ext uri="{FF2B5EF4-FFF2-40B4-BE49-F238E27FC236}">
                <a16:creationId xmlns:a16="http://schemas.microsoft.com/office/drawing/2014/main" id="{32C514D5-69DB-4B0F-8B4D-C7427D1D6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3284538"/>
            <a:ext cx="5008563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41701" name="Object 5">
            <a:extLst>
              <a:ext uri="{FF2B5EF4-FFF2-40B4-BE49-F238E27FC236}">
                <a16:creationId xmlns:a16="http://schemas.microsoft.com/office/drawing/2014/main" id="{F0F3D002-DB1F-49D5-97CC-A93D769B9EB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1188" y="1844675"/>
          <a:ext cx="7834312" cy="101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3771900" imgH="472440" progId="ChemWindow.Document">
                  <p:embed/>
                </p:oleObj>
              </mc:Choice>
              <mc:Fallback>
                <p:oleObj name="Document" r:id="rId3" imgW="3771900" imgH="472440" progId="ChemWindow.Document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844675"/>
                        <a:ext cx="7834312" cy="1017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17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17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6" name="Text Box 4">
            <a:extLst>
              <a:ext uri="{FF2B5EF4-FFF2-40B4-BE49-F238E27FC236}">
                <a16:creationId xmlns:a16="http://schemas.microsoft.com/office/drawing/2014/main" id="{6897B6D5-858E-4D46-A25D-582B7E57E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00" y="476250"/>
            <a:ext cx="8588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itchFamily="49" charset="-122"/>
              </a:rPr>
              <a:t>例：</a:t>
            </a:r>
          </a:p>
        </p:txBody>
      </p:sp>
      <p:pic>
        <p:nvPicPr>
          <p:cNvPr id="119811" name="Picture 12">
            <a:extLst>
              <a:ext uri="{FF2B5EF4-FFF2-40B4-BE49-F238E27FC236}">
                <a16:creationId xmlns:a16="http://schemas.microsoft.com/office/drawing/2014/main" id="{617644FC-951B-4DF2-8CCA-795FF1F35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525" y="704850"/>
            <a:ext cx="5822950" cy="706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119812" name="Picture 13">
            <a:extLst>
              <a:ext uri="{FF2B5EF4-FFF2-40B4-BE49-F238E27FC236}">
                <a16:creationId xmlns:a16="http://schemas.microsoft.com/office/drawing/2014/main" id="{FAB143A2-419A-4418-A5AB-F0F369F61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638" y="2060575"/>
            <a:ext cx="6121400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119813" name="Picture 14">
            <a:extLst>
              <a:ext uri="{FF2B5EF4-FFF2-40B4-BE49-F238E27FC236}">
                <a16:creationId xmlns:a16="http://schemas.microsoft.com/office/drawing/2014/main" id="{5DBB1F25-7120-4CB7-88C0-0FB335A4E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63" y="3716338"/>
            <a:ext cx="7450137" cy="147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4">
            <a:extLst>
              <a:ext uri="{FF2B5EF4-FFF2-40B4-BE49-F238E27FC236}">
                <a16:creationId xmlns:a16="http://schemas.microsoft.com/office/drawing/2014/main" id="{689D520F-06EC-4AB4-BADA-C1B33C8C4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28600"/>
            <a:ext cx="3556000" cy="3476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卤烃的反应活性：</a:t>
            </a:r>
          </a:p>
        </p:txBody>
      </p:sp>
      <p:sp>
        <p:nvSpPr>
          <p:cNvPr id="542725" name="Rectangle 5">
            <a:extLst>
              <a:ext uri="{FF2B5EF4-FFF2-40B4-BE49-F238E27FC236}">
                <a16:creationId xmlns:a16="http://schemas.microsoft.com/office/drawing/2014/main" id="{413B8E43-2DE0-4D6B-A243-4AE67D836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2300" y="1390650"/>
            <a:ext cx="2843213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I   &gt;   Br   &gt;   Cl</a:t>
            </a:r>
          </a:p>
        </p:txBody>
      </p:sp>
      <p:sp>
        <p:nvSpPr>
          <p:cNvPr id="542726" name="Text Box 6">
            <a:extLst>
              <a:ext uri="{FF2B5EF4-FFF2-40B4-BE49-F238E27FC236}">
                <a16:creationId xmlns:a16="http://schemas.microsoft.com/office/drawing/2014/main" id="{01A829C1-934B-49E6-B6F2-881FC3A7B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5838" y="750888"/>
            <a:ext cx="43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幼圆" pitchFamily="49" charset="-122"/>
              </a:rPr>
              <a:t>R</a:t>
            </a:r>
          </a:p>
        </p:txBody>
      </p:sp>
      <p:sp>
        <p:nvSpPr>
          <p:cNvPr id="542727" name="Text Box 7">
            <a:extLst>
              <a:ext uri="{FF2B5EF4-FFF2-40B4-BE49-F238E27FC236}">
                <a16:creationId xmlns:a16="http://schemas.microsoft.com/office/drawing/2014/main" id="{EA93795B-3996-40AF-A520-0119B00AA9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5838" y="1293813"/>
            <a:ext cx="43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幼圆" pitchFamily="49" charset="-122"/>
              </a:rPr>
              <a:t>X</a:t>
            </a:r>
          </a:p>
        </p:txBody>
      </p:sp>
      <p:sp>
        <p:nvSpPr>
          <p:cNvPr id="542728" name="Rectangle 8">
            <a:extLst>
              <a:ext uri="{FF2B5EF4-FFF2-40B4-BE49-F238E27FC236}">
                <a16:creationId xmlns:a16="http://schemas.microsoft.com/office/drawing/2014/main" id="{4216DBDB-BF3B-4101-8C3B-F5EA4ACD5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0550" y="850900"/>
            <a:ext cx="2720975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1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°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 &gt;   2° &gt;   3°</a:t>
            </a: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A7FC4787-C007-4331-B25C-A13185E58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5084763"/>
            <a:ext cx="3509963" cy="136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0045" name="Text Box 9">
            <a:extLst>
              <a:ext uri="{FF2B5EF4-FFF2-40B4-BE49-F238E27FC236}">
                <a16:creationId xmlns:a16="http://schemas.microsoft.com/office/drawing/2014/main" id="{C0FF79E9-5BCC-4E4B-A64C-1AD83160D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2688" y="4383088"/>
            <a:ext cx="1193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CC"/>
                </a:solidFill>
              </a:rPr>
              <a:t>溶剂：</a:t>
            </a:r>
          </a:p>
        </p:txBody>
      </p:sp>
      <p:sp>
        <p:nvSpPr>
          <p:cNvPr id="300046" name="Text Box 10">
            <a:extLst>
              <a:ext uri="{FF2B5EF4-FFF2-40B4-BE49-F238E27FC236}">
                <a16:creationId xmlns:a16="http://schemas.microsoft.com/office/drawing/2014/main" id="{316CA12E-EA6D-4EED-9110-D0B890972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0288" y="4430713"/>
            <a:ext cx="6007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乙醚、四氢呋喃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(Tetrahydrofuran, THF)</a:t>
            </a:r>
          </a:p>
        </p:txBody>
      </p:sp>
      <p:graphicFrame>
        <p:nvGraphicFramePr>
          <p:cNvPr id="300047" name="Object 11">
            <a:extLst>
              <a:ext uri="{FF2B5EF4-FFF2-40B4-BE49-F238E27FC236}">
                <a16:creationId xmlns:a16="http://schemas.microsoft.com/office/drawing/2014/main" id="{F21B17D1-BA72-49B5-9B03-CB359B0946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1250" y="5562600"/>
          <a:ext cx="1438275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976780" imgH="325593" progId="ChemDraw.Document.6.0">
                  <p:embed/>
                </p:oleObj>
              </mc:Choice>
              <mc:Fallback>
                <p:oleObj name="CS ChemDraw Drawing" r:id="rId3" imgW="976780" imgH="325593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1250" y="5562600"/>
                        <a:ext cx="1438275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0048" name="Object 12">
            <a:extLst>
              <a:ext uri="{FF2B5EF4-FFF2-40B4-BE49-F238E27FC236}">
                <a16:creationId xmlns:a16="http://schemas.microsoft.com/office/drawing/2014/main" id="{8A3CC8D2-1E0F-426F-86D2-AFDDBC7D50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70738" y="5462588"/>
          <a:ext cx="823912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492954" imgH="600978" progId="ChemDraw.Document.6.0">
                  <p:embed/>
                </p:oleObj>
              </mc:Choice>
              <mc:Fallback>
                <p:oleObj name="CS ChemDraw Drawing" r:id="rId5" imgW="492954" imgH="600978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0738" y="5462588"/>
                        <a:ext cx="823912" cy="1008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29" name="Text Box 9">
            <a:extLst>
              <a:ext uri="{FF2B5EF4-FFF2-40B4-BE49-F238E27FC236}">
                <a16:creationId xmlns:a16="http://schemas.microsoft.com/office/drawing/2014/main" id="{56956996-F3CC-4E55-8F46-7DF793DD38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813" y="2133600"/>
            <a:ext cx="2100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9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Br  +  Mg</a:t>
            </a:r>
          </a:p>
        </p:txBody>
      </p:sp>
      <p:sp>
        <p:nvSpPr>
          <p:cNvPr id="542730" name="Text Box 10">
            <a:extLst>
              <a:ext uri="{FF2B5EF4-FFF2-40B4-BE49-F238E27FC236}">
                <a16:creationId xmlns:a16="http://schemas.microsoft.com/office/drawing/2014/main" id="{98F3BAFE-7DF4-4152-9639-262188F61A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2388" y="2170113"/>
            <a:ext cx="17573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9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MgBr</a:t>
            </a:r>
          </a:p>
        </p:txBody>
      </p:sp>
      <p:graphicFrame>
        <p:nvGraphicFramePr>
          <p:cNvPr id="542731" name="Object 11">
            <a:extLst>
              <a:ext uri="{FF2B5EF4-FFF2-40B4-BE49-F238E27FC236}">
                <a16:creationId xmlns:a16="http://schemas.microsoft.com/office/drawing/2014/main" id="{78711A24-0EA1-4C81-8672-1FA48FC751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98938" y="1976438"/>
          <a:ext cx="1920875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957001" imgH="261692" progId="ChemDraw.Document.6.0">
                  <p:embed/>
                </p:oleObj>
              </mc:Choice>
              <mc:Fallback>
                <p:oleObj name="CS ChemDraw Drawing" r:id="rId7" imgW="957001" imgH="261692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8938" y="1976438"/>
                        <a:ext cx="1920875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32" name="Text Box 12">
            <a:extLst>
              <a:ext uri="{FF2B5EF4-FFF2-40B4-BE49-F238E27FC236}">
                <a16:creationId xmlns:a16="http://schemas.microsoft.com/office/drawing/2014/main" id="{619628B3-0D75-4C91-B544-661F6AB748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4563" y="2409825"/>
            <a:ext cx="7508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95%</a:t>
            </a:r>
          </a:p>
        </p:txBody>
      </p:sp>
      <p:sp>
        <p:nvSpPr>
          <p:cNvPr id="542733" name="Text Box 13">
            <a:extLst>
              <a:ext uri="{FF2B5EF4-FFF2-40B4-BE49-F238E27FC236}">
                <a16:creationId xmlns:a16="http://schemas.microsoft.com/office/drawing/2014/main" id="{323F84B9-7DB7-4C51-A87F-F943E10F02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3013" y="2857500"/>
            <a:ext cx="22637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</a:rPr>
              <a:t>n      i      s      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94   87   78    25%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27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27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427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27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27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27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427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427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427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427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427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427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427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427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427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427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3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42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25" grpId="0"/>
      <p:bldP spid="542726" grpId="0"/>
      <p:bldP spid="542727" grpId="0"/>
      <p:bldP spid="542728" grpId="0"/>
      <p:bldP spid="542729" grpId="0"/>
      <p:bldP spid="542730" grpId="0"/>
      <p:bldP spid="542732" grpId="0"/>
      <p:bldP spid="542733" grpId="0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Text Box 4">
            <a:extLst>
              <a:ext uri="{FF2B5EF4-FFF2-40B4-BE49-F238E27FC236}">
                <a16:creationId xmlns:a16="http://schemas.microsoft.com/office/drawing/2014/main" id="{0D76E23B-CCE0-4B19-9D7D-C9036CB4D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1246188"/>
            <a:ext cx="16367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I  +  Mg</a:t>
            </a:r>
          </a:p>
        </p:txBody>
      </p:sp>
      <p:sp>
        <p:nvSpPr>
          <p:cNvPr id="543749" name="Text Box 5">
            <a:extLst>
              <a:ext uri="{FF2B5EF4-FFF2-40B4-BE49-F238E27FC236}">
                <a16:creationId xmlns:a16="http://schemas.microsoft.com/office/drawing/2014/main" id="{9B36E4B1-DB34-4F4D-BBE3-9C48B4E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7225" y="1246188"/>
            <a:ext cx="12049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MgI</a:t>
            </a:r>
          </a:p>
        </p:txBody>
      </p:sp>
      <p:graphicFrame>
        <p:nvGraphicFramePr>
          <p:cNvPr id="301060" name="Object 6">
            <a:extLst>
              <a:ext uri="{FF2B5EF4-FFF2-40B4-BE49-F238E27FC236}">
                <a16:creationId xmlns:a16="http://schemas.microsoft.com/office/drawing/2014/main" id="{B7D318BF-8AC0-4F69-AF97-50EFA82693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70313" y="1125538"/>
          <a:ext cx="1584325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957001" imgH="261692" progId="ChemDraw.Document.6.0">
                  <p:embed/>
                </p:oleObj>
              </mc:Choice>
              <mc:Fallback>
                <p:oleObj name="CS ChemDraw Drawing" r:id="rId2" imgW="957001" imgH="261692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0313" y="1125538"/>
                        <a:ext cx="1584325" cy="43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1061" name="Text Box 7">
            <a:extLst>
              <a:ext uri="{FF2B5EF4-FFF2-40B4-BE49-F238E27FC236}">
                <a16:creationId xmlns:a16="http://schemas.microsoft.com/office/drawing/2014/main" id="{C9E870F0-8DF7-4C53-A982-E2911AEA8E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363" y="1444625"/>
            <a:ext cx="7032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95%</a:t>
            </a:r>
          </a:p>
        </p:txBody>
      </p:sp>
      <p:graphicFrame>
        <p:nvGraphicFramePr>
          <p:cNvPr id="543752" name="Object 8">
            <a:extLst>
              <a:ext uri="{FF2B5EF4-FFF2-40B4-BE49-F238E27FC236}">
                <a16:creationId xmlns:a16="http://schemas.microsoft.com/office/drawing/2014/main" id="{CD87D958-30BA-488E-8095-AC14BB9794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31963" y="2492375"/>
          <a:ext cx="1306512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952437" imgH="521862" progId="ChemDraw.Document.6.0">
                  <p:embed/>
                </p:oleObj>
              </mc:Choice>
              <mc:Fallback>
                <p:oleObj name="CS ChemDraw Drawing" r:id="rId4" imgW="952437" imgH="521862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1963" y="2492375"/>
                        <a:ext cx="1306512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3753" name="Object 9">
            <a:extLst>
              <a:ext uri="{FF2B5EF4-FFF2-40B4-BE49-F238E27FC236}">
                <a16:creationId xmlns:a16="http://schemas.microsoft.com/office/drawing/2014/main" id="{AAEB099D-DB11-48A0-BD93-D8EB4F9BFB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19700" y="2492375"/>
          <a:ext cx="1582738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153270" imgH="521862" progId="ChemDraw.Document.6.0">
                  <p:embed/>
                </p:oleObj>
              </mc:Choice>
              <mc:Fallback>
                <p:oleObj name="CS ChemDraw Drawing" r:id="rId6" imgW="1153270" imgH="521862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2492375"/>
                        <a:ext cx="1582738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3754" name="Text Box 10">
            <a:extLst>
              <a:ext uri="{FF2B5EF4-FFF2-40B4-BE49-F238E27FC236}">
                <a16:creationId xmlns:a16="http://schemas.microsoft.com/office/drawing/2014/main" id="{899C4889-694C-4520-8786-EBB63BB427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7963" y="2774950"/>
            <a:ext cx="6937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</a:rPr>
              <a:t>35</a:t>
            </a: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graphicFrame>
        <p:nvGraphicFramePr>
          <p:cNvPr id="543755" name="Object 11">
            <a:extLst>
              <a:ext uri="{FF2B5EF4-FFF2-40B4-BE49-F238E27FC236}">
                <a16:creationId xmlns:a16="http://schemas.microsoft.com/office/drawing/2014/main" id="{ABFF9501-A9C6-4C8C-B734-0BAC996145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92500" y="2565400"/>
          <a:ext cx="1222375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957001" imgH="442746" progId="ChemDraw.Document.6.0">
                  <p:embed/>
                </p:oleObj>
              </mc:Choice>
              <mc:Fallback>
                <p:oleObj name="CS ChemDraw Drawing" r:id="rId8" imgW="957001" imgH="442746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2565400"/>
                        <a:ext cx="1222375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3756" name="Text Box 12">
            <a:extLst>
              <a:ext uri="{FF2B5EF4-FFF2-40B4-BE49-F238E27FC236}">
                <a16:creationId xmlns:a16="http://schemas.microsoft.com/office/drawing/2014/main" id="{F43179D0-B4A6-43AC-863E-07F6C0DB0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9700" y="2665413"/>
            <a:ext cx="703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96%</a:t>
            </a:r>
          </a:p>
        </p:txBody>
      </p:sp>
      <p:sp>
        <p:nvSpPr>
          <p:cNvPr id="543757" name="Text Box 13">
            <a:extLst>
              <a:ext uri="{FF2B5EF4-FFF2-40B4-BE49-F238E27FC236}">
                <a16:creationId xmlns:a16="http://schemas.microsoft.com/office/drawing/2014/main" id="{A06C6EED-8871-4F3A-AB24-AF4B52DDB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9700" y="4244975"/>
            <a:ext cx="703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95%</a:t>
            </a:r>
          </a:p>
        </p:txBody>
      </p:sp>
      <p:pic>
        <p:nvPicPr>
          <p:cNvPr id="543758" name="Picture 14">
            <a:extLst>
              <a:ext uri="{FF2B5EF4-FFF2-40B4-BE49-F238E27FC236}">
                <a16:creationId xmlns:a16="http://schemas.microsoft.com/office/drawing/2014/main" id="{348BA821-531E-4215-B27D-B9EBA1D54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4076700"/>
            <a:ext cx="5851525" cy="74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3759" name="Text Box 15">
            <a:extLst>
              <a:ext uri="{FF2B5EF4-FFF2-40B4-BE49-F238E27FC236}">
                <a16:creationId xmlns:a16="http://schemas.microsoft.com/office/drawing/2014/main" id="{822380EA-708B-421A-ABA0-4E32A3613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3100" y="4454525"/>
            <a:ext cx="6953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</a:rPr>
              <a:t>35</a:t>
            </a: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43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5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43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5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43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5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43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5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43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5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43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43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43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437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43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43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3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3749" grpId="0"/>
      <p:bldP spid="543754" grpId="0"/>
      <p:bldP spid="543756" grpId="0"/>
      <p:bldP spid="543757" grpId="0"/>
      <p:bldP spid="543759" grpId="0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Text Box 4">
            <a:extLst>
              <a:ext uri="{FF2B5EF4-FFF2-40B4-BE49-F238E27FC236}">
                <a16:creationId xmlns:a16="http://schemas.microsoft.com/office/drawing/2014/main" id="{2156FFA8-22B3-44D9-846A-4627196391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955675"/>
            <a:ext cx="7607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=CHCl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和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6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5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Cl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需在四氢呋喃中进行反应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544774" name="Text Box 6">
            <a:extLst>
              <a:ext uri="{FF2B5EF4-FFF2-40B4-BE49-F238E27FC236}">
                <a16:creationId xmlns:a16="http://schemas.microsoft.com/office/drawing/2014/main" id="{EBC1C5C5-7AEB-4D66-8F2F-696F89783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3663" y="4191000"/>
            <a:ext cx="764698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这样，几乎所有的卤代烃都可以制备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Grignrd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试剂，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只是叔卤代烃反应的产率较低。</a:t>
            </a:r>
          </a:p>
        </p:txBody>
      </p:sp>
      <p:pic>
        <p:nvPicPr>
          <p:cNvPr id="302084" name="Picture 7">
            <a:extLst>
              <a:ext uri="{FF2B5EF4-FFF2-40B4-BE49-F238E27FC236}">
                <a16:creationId xmlns:a16="http://schemas.microsoft.com/office/drawing/2014/main" id="{EB904D50-3BDF-467C-A679-B5DF24A8D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060575"/>
            <a:ext cx="6494463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47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47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4774" grpId="0" autoUpdateAnimBg="0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5796" name="Object 4">
            <a:extLst>
              <a:ext uri="{FF2B5EF4-FFF2-40B4-BE49-F238E27FC236}">
                <a16:creationId xmlns:a16="http://schemas.microsoft.com/office/drawing/2014/main" id="{9C7A088F-2AF7-4C7B-BDAE-E6CD0C19F21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47813" y="1125538"/>
          <a:ext cx="6745287" cy="498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3971925" imgH="2933700" progId="ChemWindow.Document">
                  <p:embed/>
                </p:oleObj>
              </mc:Choice>
              <mc:Fallback>
                <p:oleObj name="Document" r:id="rId2" imgW="3971925" imgH="2933700" progId="ChemWindow.Document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1125538"/>
                        <a:ext cx="6745287" cy="49815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81320" dir="2319588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5797" name="Rectangle 5">
            <a:extLst>
              <a:ext uri="{FF2B5EF4-FFF2-40B4-BE49-F238E27FC236}">
                <a16:creationId xmlns:a16="http://schemas.microsoft.com/office/drawing/2014/main" id="{AB9847EF-224D-40D0-90B1-E2828911A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523875"/>
            <a:ext cx="4592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altLang="zh-CN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Grignard </a:t>
            </a:r>
            <a:r>
              <a:rPr kumimoji="1"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试剂与活泼氢的反应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57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57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4130" name="Object 4">
            <a:extLst>
              <a:ext uri="{FF2B5EF4-FFF2-40B4-BE49-F238E27FC236}">
                <a16:creationId xmlns:a16="http://schemas.microsoft.com/office/drawing/2014/main" id="{3D5362B1-8C8E-459B-A9D8-272BA29992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11288" y="4652963"/>
          <a:ext cx="1090612" cy="122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865713" imgH="972216" progId="ChemDraw.Document.6.0">
                  <p:embed/>
                </p:oleObj>
              </mc:Choice>
              <mc:Fallback>
                <p:oleObj name="CS ChemDraw Drawing" r:id="rId2" imgW="865713" imgH="972216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1288" y="4652963"/>
                        <a:ext cx="1090612" cy="1223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6821" name="Object 5">
            <a:extLst>
              <a:ext uri="{FF2B5EF4-FFF2-40B4-BE49-F238E27FC236}">
                <a16:creationId xmlns:a16="http://schemas.microsoft.com/office/drawing/2014/main" id="{7C700B8E-5EB3-442A-82CE-AEC3AECA7D6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00563" y="4652963"/>
          <a:ext cx="1339850" cy="122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063503" imgH="972216" progId="ChemDraw.Document.6.0">
                  <p:embed/>
                </p:oleObj>
              </mc:Choice>
              <mc:Fallback>
                <p:oleObj name="CS ChemDraw Drawing" r:id="rId4" imgW="1063503" imgH="972216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4652963"/>
                        <a:ext cx="1339850" cy="1223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6822" name="Object 6">
            <a:extLst>
              <a:ext uri="{FF2B5EF4-FFF2-40B4-BE49-F238E27FC236}">
                <a16:creationId xmlns:a16="http://schemas.microsoft.com/office/drawing/2014/main" id="{06E3D328-121D-4D47-8164-7BF69DD26D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86650" y="4652963"/>
          <a:ext cx="1014413" cy="122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804855" imgH="972216" progId="ChemDraw.Document.6.0">
                  <p:embed/>
                </p:oleObj>
              </mc:Choice>
              <mc:Fallback>
                <p:oleObj name="CS ChemDraw Drawing" r:id="rId6" imgW="804855" imgH="972216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6650" y="4652963"/>
                        <a:ext cx="1014413" cy="1223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4133" name="Object 7">
            <a:extLst>
              <a:ext uri="{FF2B5EF4-FFF2-40B4-BE49-F238E27FC236}">
                <a16:creationId xmlns:a16="http://schemas.microsoft.com/office/drawing/2014/main" id="{AD42AB79-B0C5-48F4-955C-B65CE4F60F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43200" y="4857750"/>
          <a:ext cx="1270000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957001" imgH="442746" progId="ChemDraw.Document.6.0">
                  <p:embed/>
                </p:oleObj>
              </mc:Choice>
              <mc:Fallback>
                <p:oleObj name="CS ChemDraw Drawing" r:id="rId8" imgW="957001" imgH="442746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4857750"/>
                        <a:ext cx="1270000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6824" name="Object 8">
            <a:extLst>
              <a:ext uri="{FF2B5EF4-FFF2-40B4-BE49-F238E27FC236}">
                <a16:creationId xmlns:a16="http://schemas.microsoft.com/office/drawing/2014/main" id="{34140D72-BC92-47FC-AC48-E4568BB115D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42038" y="5084763"/>
          <a:ext cx="957262" cy="115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957001" imgH="115631" progId="ChemDraw.Document.6.0">
                  <p:embed/>
                </p:oleObj>
              </mc:Choice>
              <mc:Fallback>
                <p:oleObj name="CS ChemDraw Drawing" r:id="rId10" imgW="957001" imgH="115631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2038" y="5084763"/>
                        <a:ext cx="957262" cy="115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6825" name="Text Box 9">
            <a:extLst>
              <a:ext uri="{FF2B5EF4-FFF2-40B4-BE49-F238E27FC236}">
                <a16:creationId xmlns:a16="http://schemas.microsoft.com/office/drawing/2014/main" id="{246AC354-8512-4A63-80CF-3B9A43DC1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8563" y="4749800"/>
            <a:ext cx="6064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</a:p>
        </p:txBody>
      </p:sp>
      <p:sp>
        <p:nvSpPr>
          <p:cNvPr id="304136" name="Text Box 10">
            <a:extLst>
              <a:ext uri="{FF2B5EF4-FFF2-40B4-BE49-F238E27FC236}">
                <a16:creationId xmlns:a16="http://schemas.microsoft.com/office/drawing/2014/main" id="{BC7726BF-D91F-4474-8F0B-AA10EBACFD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1575" y="3679825"/>
            <a:ext cx="15192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n-C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10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21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Br</a:t>
            </a:r>
          </a:p>
        </p:txBody>
      </p:sp>
      <p:graphicFrame>
        <p:nvGraphicFramePr>
          <p:cNvPr id="546827" name="Object 11">
            <a:extLst>
              <a:ext uri="{FF2B5EF4-FFF2-40B4-BE49-F238E27FC236}">
                <a16:creationId xmlns:a16="http://schemas.microsoft.com/office/drawing/2014/main" id="{37ED368D-86D8-46E0-A519-F2BA264C1B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43213" y="3573463"/>
          <a:ext cx="1414462" cy="65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957001" imgH="442746" progId="ChemDraw.Document.6.0">
                  <p:embed/>
                </p:oleObj>
              </mc:Choice>
              <mc:Fallback>
                <p:oleObj name="CS ChemDraw Drawing" r:id="rId12" imgW="957001" imgH="442746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3573463"/>
                        <a:ext cx="1414462" cy="652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6828" name="Text Box 12">
            <a:extLst>
              <a:ext uri="{FF2B5EF4-FFF2-40B4-BE49-F238E27FC236}">
                <a16:creationId xmlns:a16="http://schemas.microsoft.com/office/drawing/2014/main" id="{4214C1C8-5F46-4C0A-B011-FAD4778BF9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8475" y="3665538"/>
            <a:ext cx="19177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n-C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10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21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MgBr</a:t>
            </a:r>
          </a:p>
        </p:txBody>
      </p:sp>
      <p:sp>
        <p:nvSpPr>
          <p:cNvPr id="546829" name="Text Box 13">
            <a:extLst>
              <a:ext uri="{FF2B5EF4-FFF2-40B4-BE49-F238E27FC236}">
                <a16:creationId xmlns:a16="http://schemas.microsoft.com/office/drawing/2014/main" id="{D2789886-8DC4-4261-9784-56755DF578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6963" y="3614738"/>
            <a:ext cx="12144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n-C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10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22</a:t>
            </a:r>
            <a:endParaRPr lang="en-US" altLang="zh-CN" sz="20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546830" name="Object 14">
            <a:extLst>
              <a:ext uri="{FF2B5EF4-FFF2-40B4-BE49-F238E27FC236}">
                <a16:creationId xmlns:a16="http://schemas.microsoft.com/office/drawing/2014/main" id="{12BA41EF-F153-48B3-BB03-0A5EBE0844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96038" y="3810000"/>
          <a:ext cx="957262" cy="115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3" imgW="957001" imgH="115631" progId="ChemDraw.Document.6.0">
                  <p:embed/>
                </p:oleObj>
              </mc:Choice>
              <mc:Fallback>
                <p:oleObj name="CS ChemDraw Drawing" r:id="rId13" imgW="957001" imgH="115631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6038" y="3810000"/>
                        <a:ext cx="957262" cy="115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6831" name="Text Box 15">
            <a:extLst>
              <a:ext uri="{FF2B5EF4-FFF2-40B4-BE49-F238E27FC236}">
                <a16:creationId xmlns:a16="http://schemas.microsoft.com/office/drawing/2014/main" id="{D8F69D10-5C29-4DCD-91B3-91BE3BB256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8275" y="3511550"/>
            <a:ext cx="6191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</a:p>
        </p:txBody>
      </p:sp>
      <p:sp>
        <p:nvSpPr>
          <p:cNvPr id="546832" name="Text Box 16">
            <a:extLst>
              <a:ext uri="{FF2B5EF4-FFF2-40B4-BE49-F238E27FC236}">
                <a16:creationId xmlns:a16="http://schemas.microsoft.com/office/drawing/2014/main" id="{996A9E04-4C05-4BB7-A192-B512C16749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5550" y="4041775"/>
            <a:ext cx="703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94%</a:t>
            </a:r>
          </a:p>
        </p:txBody>
      </p:sp>
      <p:sp>
        <p:nvSpPr>
          <p:cNvPr id="304143" name="Text Box 17">
            <a:extLst>
              <a:ext uri="{FF2B5EF4-FFF2-40B4-BE49-F238E27FC236}">
                <a16:creationId xmlns:a16="http://schemas.microsoft.com/office/drawing/2014/main" id="{9A8A1BB5-1EC0-4DC0-BC71-2F0D5E052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300" y="441325"/>
            <a:ext cx="6173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因此，卤烃分子内不可以含此类活性氢。</a:t>
            </a:r>
          </a:p>
        </p:txBody>
      </p:sp>
      <p:sp>
        <p:nvSpPr>
          <p:cNvPr id="546834" name="Text Box 18">
            <a:extLst>
              <a:ext uri="{FF2B5EF4-FFF2-40B4-BE49-F238E27FC236}">
                <a16:creationId xmlns:a16="http://schemas.microsoft.com/office/drawing/2014/main" id="{C1D1BEB3-6055-4F78-9224-067BBBABCF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300" y="981075"/>
            <a:ext cx="6505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水分解反应可用于合成高纯度或氘代的烃。</a:t>
            </a:r>
          </a:p>
        </p:txBody>
      </p:sp>
      <p:pic>
        <p:nvPicPr>
          <p:cNvPr id="546835" name="Picture 19">
            <a:extLst>
              <a:ext uri="{FF2B5EF4-FFF2-40B4-BE49-F238E27FC236}">
                <a16:creationId xmlns:a16="http://schemas.microsoft.com/office/drawing/2014/main" id="{BFBEBF5A-0A96-4BDA-B7B2-5B48B10A6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700213"/>
            <a:ext cx="7332663" cy="157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68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68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468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68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468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468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468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468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468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468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468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468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468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468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468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468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468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468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46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46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46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6825" grpId="0"/>
      <p:bldP spid="546828" grpId="0"/>
      <p:bldP spid="546829" grpId="0"/>
      <p:bldP spid="546831" grpId="0"/>
      <p:bldP spid="546832" grpId="0"/>
      <p:bldP spid="546834" grpId="0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7844" name="Object 4">
            <a:extLst>
              <a:ext uri="{FF2B5EF4-FFF2-40B4-BE49-F238E27FC236}">
                <a16:creationId xmlns:a16="http://schemas.microsoft.com/office/drawing/2014/main" id="{AC1D1FE8-E3B9-42FD-98A8-80074297C26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5650" y="5013325"/>
          <a:ext cx="7642225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4029456" imgH="416052" progId="ChemDraw.Document.6.0">
                  <p:embed/>
                </p:oleObj>
              </mc:Choice>
              <mc:Fallback>
                <p:oleObj name="CS ChemDraw Drawing" r:id="rId2" imgW="4029456" imgH="416052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5013325"/>
                        <a:ext cx="7642225" cy="788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5156" name="Text Box 6">
            <a:extLst>
              <a:ext uri="{FF2B5EF4-FFF2-40B4-BE49-F238E27FC236}">
                <a16:creationId xmlns:a16="http://schemas.microsoft.com/office/drawing/2014/main" id="{504C03EE-05C8-4BC0-A48E-80F6360FD0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213" y="2746375"/>
            <a:ext cx="577215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tabLst>
                <a:tab pos="566738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566738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56673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5667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5667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667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667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667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667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 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与活泼卤代烷发生偶联反应</a:t>
            </a:r>
          </a:p>
        </p:txBody>
      </p:sp>
      <p:sp>
        <p:nvSpPr>
          <p:cNvPr id="547848" name="Rectangle 8">
            <a:extLst>
              <a:ext uri="{FF2B5EF4-FFF2-40B4-BE49-F238E27FC236}">
                <a16:creationId xmlns:a16="http://schemas.microsoft.com/office/drawing/2014/main" id="{3CBC7FB7-0534-49AA-808F-88D831BC95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7550" y="1892300"/>
            <a:ext cx="3667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</a:rPr>
              <a:t>此反应可用于制备羧酸</a:t>
            </a:r>
          </a:p>
        </p:txBody>
      </p:sp>
      <p:sp>
        <p:nvSpPr>
          <p:cNvPr id="547849" name="Text Box 9">
            <a:extLst>
              <a:ext uri="{FF2B5EF4-FFF2-40B4-BE49-F238E27FC236}">
                <a16:creationId xmlns:a16="http://schemas.microsoft.com/office/drawing/2014/main" id="{1BC2120E-DCDF-4B43-AEC2-9FFEE2462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838" y="476250"/>
            <a:ext cx="44450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tabLst>
                <a:tab pos="566738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566738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56673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5667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5667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667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667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667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667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 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与二氧化碳反应</a:t>
            </a:r>
          </a:p>
        </p:txBody>
      </p:sp>
      <p:graphicFrame>
        <p:nvGraphicFramePr>
          <p:cNvPr id="547847" name="Object 7">
            <a:extLst>
              <a:ext uri="{FF2B5EF4-FFF2-40B4-BE49-F238E27FC236}">
                <a16:creationId xmlns:a16="http://schemas.microsoft.com/office/drawing/2014/main" id="{DB81F8D2-6196-4350-B91A-D5A2F16D91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9200" y="1066800"/>
          <a:ext cx="6940550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3832860" imgH="342900" progId="ChemWindow.Document">
                  <p:embed/>
                </p:oleObj>
              </mc:Choice>
              <mc:Fallback>
                <p:oleObj name="Document" r:id="rId4" imgW="3832860" imgH="342900" progId="ChemWindow.Document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066800"/>
                        <a:ext cx="6940550" cy="671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7845" name="Object 5">
            <a:extLst>
              <a:ext uri="{FF2B5EF4-FFF2-40B4-BE49-F238E27FC236}">
                <a16:creationId xmlns:a16="http://schemas.microsoft.com/office/drawing/2014/main" id="{243EBB7E-019A-40D4-9FC7-7A1988D3CD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288" y="3573463"/>
          <a:ext cx="8423275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4411980" imgH="411480" progId="ChemWindow.Document">
                  <p:embed/>
                </p:oleObj>
              </mc:Choice>
              <mc:Fallback>
                <p:oleObj name="Document" r:id="rId6" imgW="4411980" imgH="411480" progId="ChemWindow.Document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3573463"/>
                        <a:ext cx="8423275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4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47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78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478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78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78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478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478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4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47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848" grpId="0"/>
      <p:bldP spid="547849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Text Box 4">
            <a:extLst>
              <a:ext uri="{FF2B5EF4-FFF2-40B4-BE49-F238E27FC236}">
                <a16:creationId xmlns:a16="http://schemas.microsoft.com/office/drawing/2014/main" id="{4BBD46FF-D1B3-46A3-A35C-9C3B853EB8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7263" y="765175"/>
            <a:ext cx="6804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烯丙式、苯甲式卤烃极为活泼，需低温反应。</a:t>
            </a:r>
          </a:p>
        </p:txBody>
      </p:sp>
      <p:pic>
        <p:nvPicPr>
          <p:cNvPr id="306179" name="Picture 5">
            <a:extLst>
              <a:ext uri="{FF2B5EF4-FFF2-40B4-BE49-F238E27FC236}">
                <a16:creationId xmlns:a16="http://schemas.microsoft.com/office/drawing/2014/main" id="{B41153A7-72E5-4AD6-90A3-0C04527C7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88" y="1873250"/>
            <a:ext cx="451167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8870" name="Picture 6">
            <a:extLst>
              <a:ext uri="{FF2B5EF4-FFF2-40B4-BE49-F238E27FC236}">
                <a16:creationId xmlns:a16="http://schemas.microsoft.com/office/drawing/2014/main" id="{80B00A91-2BA7-4DDE-B5E5-BE2760A73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1873250"/>
            <a:ext cx="2230437" cy="97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8871" name="Picture 7">
            <a:extLst>
              <a:ext uri="{FF2B5EF4-FFF2-40B4-BE49-F238E27FC236}">
                <a16:creationId xmlns:a16="http://schemas.microsoft.com/office/drawing/2014/main" id="{6A99AADD-0B2E-4E7D-ADA3-C56AF10EF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75" y="4010025"/>
            <a:ext cx="43402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8872" name="Picture 8">
            <a:extLst>
              <a:ext uri="{FF2B5EF4-FFF2-40B4-BE49-F238E27FC236}">
                <a16:creationId xmlns:a16="http://schemas.microsoft.com/office/drawing/2014/main" id="{CF09D075-3641-4AA0-A145-CF864254E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75" y="4105275"/>
            <a:ext cx="36655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7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48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88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88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7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8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9892" name="Object 4">
            <a:extLst>
              <a:ext uri="{FF2B5EF4-FFF2-40B4-BE49-F238E27FC236}">
                <a16:creationId xmlns:a16="http://schemas.microsoft.com/office/drawing/2014/main" id="{A2504F28-59C2-464E-A37C-4A0299C254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41425" y="2381250"/>
          <a:ext cx="760413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512733" imgH="515776" progId="ChemDraw.Document.6.0">
                  <p:embed/>
                </p:oleObj>
              </mc:Choice>
              <mc:Fallback>
                <p:oleObj name="CS ChemDraw Drawing" r:id="rId2" imgW="512733" imgH="515776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1425" y="2381250"/>
                        <a:ext cx="760413" cy="765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9893" name="Object 5">
            <a:extLst>
              <a:ext uri="{FF2B5EF4-FFF2-40B4-BE49-F238E27FC236}">
                <a16:creationId xmlns:a16="http://schemas.microsoft.com/office/drawing/2014/main" id="{C2E5DE26-E7C8-4605-99B2-BFB1CCF8CF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52713" y="2628900"/>
          <a:ext cx="935037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629886" imgH="203876" progId="ChemDraw.Document.6.0">
                  <p:embed/>
                </p:oleObj>
              </mc:Choice>
              <mc:Fallback>
                <p:oleObj name="CS ChemDraw Drawing" r:id="rId4" imgW="629886" imgH="203876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2713" y="2628900"/>
                        <a:ext cx="935037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9894" name="Object 6">
            <a:extLst>
              <a:ext uri="{FF2B5EF4-FFF2-40B4-BE49-F238E27FC236}">
                <a16:creationId xmlns:a16="http://schemas.microsoft.com/office/drawing/2014/main" id="{14F42F6D-9A00-4169-AB15-23D50553E4A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92250" y="2247900"/>
          <a:ext cx="12255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666813" imgH="255181" progId="ChemDraw.Document.6.0">
                  <p:embed/>
                </p:oleObj>
              </mc:Choice>
              <mc:Fallback>
                <p:oleObj name="CS ChemDraw Drawing" r:id="rId6" imgW="666813" imgH="255181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2250" y="2247900"/>
                        <a:ext cx="122555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9895" name="Object 7">
            <a:extLst>
              <a:ext uri="{FF2B5EF4-FFF2-40B4-BE49-F238E27FC236}">
                <a16:creationId xmlns:a16="http://schemas.microsoft.com/office/drawing/2014/main" id="{3B08AFB5-633E-40B4-9952-5B208F865E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38288" y="2787650"/>
          <a:ext cx="438150" cy="21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295701" imgH="147093" progId="ChemDraw.Document.6.0">
                  <p:embed/>
                </p:oleObj>
              </mc:Choice>
              <mc:Fallback>
                <p:oleObj name="CS ChemDraw Drawing" r:id="rId8" imgW="295701" imgH="147093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8288" y="2787650"/>
                        <a:ext cx="438150" cy="219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9896" name="Object 8">
            <a:extLst>
              <a:ext uri="{FF2B5EF4-FFF2-40B4-BE49-F238E27FC236}">
                <a16:creationId xmlns:a16="http://schemas.microsoft.com/office/drawing/2014/main" id="{1ACC2C60-3114-4313-BC51-B483DF122C6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84775" y="2378075"/>
          <a:ext cx="1200150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807720" imgH="516636" progId="ChemDraw.Document.6.0">
                  <p:embed/>
                </p:oleObj>
              </mc:Choice>
              <mc:Fallback>
                <p:oleObj name="CS ChemDraw Drawing" r:id="rId10" imgW="807720" imgH="516636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4775" y="2378075"/>
                        <a:ext cx="1200150" cy="76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9897" name="Object 9">
            <a:extLst>
              <a:ext uri="{FF2B5EF4-FFF2-40B4-BE49-F238E27FC236}">
                <a16:creationId xmlns:a16="http://schemas.microsoft.com/office/drawing/2014/main" id="{F1A7A3DC-799F-40F3-ADC3-618DCC0707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77175" y="2378075"/>
          <a:ext cx="884238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594893" imgH="517298" progId="ChemDraw.Document.6.0">
                  <p:embed/>
                </p:oleObj>
              </mc:Choice>
              <mc:Fallback>
                <p:oleObj name="CS ChemDraw Drawing" r:id="rId12" imgW="594893" imgH="517298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7175" y="2378075"/>
                        <a:ext cx="884238" cy="76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9898" name="Object 10">
            <a:extLst>
              <a:ext uri="{FF2B5EF4-FFF2-40B4-BE49-F238E27FC236}">
                <a16:creationId xmlns:a16="http://schemas.microsoft.com/office/drawing/2014/main" id="{39A362C0-FD1A-4355-8049-9D0037215C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32225" y="2498725"/>
          <a:ext cx="1077913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794204" imgH="264735" progId="ChemDraw.Document.6.0">
                  <p:embed/>
                </p:oleObj>
              </mc:Choice>
              <mc:Fallback>
                <p:oleObj name="CS ChemDraw Drawing" r:id="rId14" imgW="794204" imgH="264735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2225" y="2498725"/>
                        <a:ext cx="1077913" cy="35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9899" name="Object 11">
            <a:extLst>
              <a:ext uri="{FF2B5EF4-FFF2-40B4-BE49-F238E27FC236}">
                <a16:creationId xmlns:a16="http://schemas.microsoft.com/office/drawing/2014/main" id="{C092323D-3D18-4275-8D08-8DFEE7A4ED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61138" y="2498725"/>
          <a:ext cx="1077912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794204" imgH="400145" progId="ChemDraw.Document.6.0">
                  <p:embed/>
                </p:oleObj>
              </mc:Choice>
              <mc:Fallback>
                <p:oleObj name="CS ChemDraw Drawing" r:id="rId16" imgW="794204" imgH="400145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1138" y="2498725"/>
                        <a:ext cx="1077912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9900" name="Text Box 12">
            <a:extLst>
              <a:ext uri="{FF2B5EF4-FFF2-40B4-BE49-F238E27FC236}">
                <a16:creationId xmlns:a16="http://schemas.microsoft.com/office/drawing/2014/main" id="{96240772-4B5F-4E3B-AE4C-652E2875ED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4713" y="2571750"/>
            <a:ext cx="355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549901" name="Text Box 13">
            <a:extLst>
              <a:ext uri="{FF2B5EF4-FFF2-40B4-BE49-F238E27FC236}">
                <a16:creationId xmlns:a16="http://schemas.microsoft.com/office/drawing/2014/main" id="{2DD5862E-3297-4F03-9455-2C29FEEBCD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988" y="1435100"/>
            <a:ext cx="63769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RMgX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与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C=O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发生亲核加成反应生成醇。</a:t>
            </a:r>
          </a:p>
        </p:txBody>
      </p:sp>
      <p:sp>
        <p:nvSpPr>
          <p:cNvPr id="549902" name="Text Box 14">
            <a:extLst>
              <a:ext uri="{FF2B5EF4-FFF2-40B4-BE49-F238E27FC236}">
                <a16:creationId xmlns:a16="http://schemas.microsoft.com/office/drawing/2014/main" id="{9BC78798-83A9-40AA-AE09-D47447F05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350" y="3902075"/>
            <a:ext cx="6932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RMgX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与 环氧化物发生开环加成反应生成醇。</a:t>
            </a:r>
          </a:p>
        </p:txBody>
      </p:sp>
      <p:graphicFrame>
        <p:nvGraphicFramePr>
          <p:cNvPr id="549903" name="Object 15">
            <a:extLst>
              <a:ext uri="{FF2B5EF4-FFF2-40B4-BE49-F238E27FC236}">
                <a16:creationId xmlns:a16="http://schemas.microsoft.com/office/drawing/2014/main" id="{1A787081-556B-4C22-BE52-06884D98E4B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17763" y="4948238"/>
          <a:ext cx="935037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629886" imgH="203876" progId="ChemDraw.Document.6.0">
                  <p:embed/>
                </p:oleObj>
              </mc:Choice>
              <mc:Fallback>
                <p:oleObj name="CS ChemDraw Drawing" r:id="rId18" imgW="629886" imgH="203876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7763" y="4948238"/>
                        <a:ext cx="935037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9904" name="Object 16">
            <a:extLst>
              <a:ext uri="{FF2B5EF4-FFF2-40B4-BE49-F238E27FC236}">
                <a16:creationId xmlns:a16="http://schemas.microsoft.com/office/drawing/2014/main" id="{387D04B8-0087-46BF-9B1E-E45139220DF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09700" y="4600575"/>
          <a:ext cx="107950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9" imgW="666813" imgH="255181" progId="ChemDraw.Document.6.0">
                  <p:embed/>
                </p:oleObj>
              </mc:Choice>
              <mc:Fallback>
                <p:oleObj name="CS ChemDraw Drawing" r:id="rId19" imgW="666813" imgH="255181" progId="ChemDraw.Document.6.0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9700" y="4600575"/>
                        <a:ext cx="1079500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9905" name="Object 17">
            <a:extLst>
              <a:ext uri="{FF2B5EF4-FFF2-40B4-BE49-F238E27FC236}">
                <a16:creationId xmlns:a16="http://schemas.microsoft.com/office/drawing/2014/main" id="{CDF65F21-6F6D-4734-862D-1F58822AA8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98863" y="4818063"/>
          <a:ext cx="1077912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794204" imgH="264735" progId="ChemDraw.Document.6.0">
                  <p:embed/>
                </p:oleObj>
              </mc:Choice>
              <mc:Fallback>
                <p:oleObj name="CS ChemDraw Drawing" r:id="rId20" imgW="794204" imgH="264735" progId="ChemDraw.Document.6.0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8863" y="4818063"/>
                        <a:ext cx="1077912" cy="357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9906" name="Object 18">
            <a:extLst>
              <a:ext uri="{FF2B5EF4-FFF2-40B4-BE49-F238E27FC236}">
                <a16:creationId xmlns:a16="http://schemas.microsoft.com/office/drawing/2014/main" id="{EA389DD1-C949-4D93-A683-05AB0395AA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37338" y="4818063"/>
          <a:ext cx="1077912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1" imgW="794204" imgH="400145" progId="ChemDraw.Document.6.0">
                  <p:embed/>
                </p:oleObj>
              </mc:Choice>
              <mc:Fallback>
                <p:oleObj name="CS ChemDraw Drawing" r:id="rId21" imgW="794204" imgH="400145" progId="ChemDraw.Document.6.0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7338" y="4818063"/>
                        <a:ext cx="1077912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9907" name="Text Box 19">
            <a:extLst>
              <a:ext uri="{FF2B5EF4-FFF2-40B4-BE49-F238E27FC236}">
                <a16:creationId xmlns:a16="http://schemas.microsoft.com/office/drawing/2014/main" id="{1D634B4E-1A2C-44FE-999C-1313AF3A4A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1350" y="4891088"/>
            <a:ext cx="355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graphicFrame>
        <p:nvGraphicFramePr>
          <p:cNvPr id="549908" name="Object 20">
            <a:extLst>
              <a:ext uri="{FF2B5EF4-FFF2-40B4-BE49-F238E27FC236}">
                <a16:creationId xmlns:a16="http://schemas.microsoft.com/office/drawing/2014/main" id="{3B12BEE2-803B-4C86-A351-A521E906853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5363" y="4889500"/>
          <a:ext cx="484187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333201" imgH="348415" progId="ChemDraw.Document.6.0">
                  <p:embed/>
                </p:oleObj>
              </mc:Choice>
              <mc:Fallback>
                <p:oleObj name="CS ChemDraw Drawing" r:id="rId22" imgW="333201" imgH="348415" progId="ChemDraw.Document.6.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5363" y="4889500"/>
                        <a:ext cx="484187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9909" name="Object 21">
            <a:extLst>
              <a:ext uri="{FF2B5EF4-FFF2-40B4-BE49-F238E27FC236}">
                <a16:creationId xmlns:a16="http://schemas.microsoft.com/office/drawing/2014/main" id="{579ACD25-F15E-4A37-913A-2C7804F428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22375" y="5032375"/>
          <a:ext cx="32385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4" imgW="194101" imgH="250209" progId="ChemDraw.Document.6.0">
                  <p:embed/>
                </p:oleObj>
              </mc:Choice>
              <mc:Fallback>
                <p:oleObj name="CS ChemDraw Drawing" r:id="rId24" imgW="194101" imgH="250209" progId="ChemDraw.Document.6.0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2375" y="5032375"/>
                        <a:ext cx="323850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9910" name="Object 22">
            <a:extLst>
              <a:ext uri="{FF2B5EF4-FFF2-40B4-BE49-F238E27FC236}">
                <a16:creationId xmlns:a16="http://schemas.microsoft.com/office/drawing/2014/main" id="{F332A8D0-FD07-401D-927B-0E2E7B10F3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37488" y="4889500"/>
          <a:ext cx="1349375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6" imgW="975259" imgH="304293" progId="ChemDraw.Document.6.0">
                  <p:embed/>
                </p:oleObj>
              </mc:Choice>
              <mc:Fallback>
                <p:oleObj name="CS ChemDraw Drawing" r:id="rId26" imgW="975259" imgH="304293" progId="ChemDraw.Document.6.0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37488" y="4889500"/>
                        <a:ext cx="1349375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9911" name="Object 23">
            <a:extLst>
              <a:ext uri="{FF2B5EF4-FFF2-40B4-BE49-F238E27FC236}">
                <a16:creationId xmlns:a16="http://schemas.microsoft.com/office/drawing/2014/main" id="{0557E1AD-172F-4B4D-8175-CE5CBA25F1D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87900" y="4889500"/>
          <a:ext cx="1641475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8" imgW="1186742" imgH="304293" progId="ChemDraw.Document.6.0">
                  <p:embed/>
                </p:oleObj>
              </mc:Choice>
              <mc:Fallback>
                <p:oleObj name="CS ChemDraw Drawing" r:id="rId28" imgW="1186742" imgH="304293" progId="ChemDraw.Document.6.0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4889500"/>
                        <a:ext cx="1641475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9912" name="Rectangle 24">
            <a:extLst>
              <a:ext uri="{FF2B5EF4-FFF2-40B4-BE49-F238E27FC236}">
                <a16:creationId xmlns:a16="http://schemas.microsoft.com/office/drawing/2014/main" id="{F159877C-F11A-4C55-81BC-3A3E00D956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50" y="620713"/>
            <a:ext cx="3932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altLang="zh-CN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Grignard </a:t>
            </a:r>
            <a:r>
              <a:rPr kumimoji="1"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试剂的合成应用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99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99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498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98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98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98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498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498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498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498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498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498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498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498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498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498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498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498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499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499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499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499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90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9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49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90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9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49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90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9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49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90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9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49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90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9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49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90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9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49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90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9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549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9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9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9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9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49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9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9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9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9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549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9900" grpId="0"/>
      <p:bldP spid="549901" grpId="0"/>
      <p:bldP spid="549902" grpId="0"/>
      <p:bldP spid="549907" grpId="0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26" name="Picture 4" descr="grignard">
            <a:extLst>
              <a:ext uri="{FF2B5EF4-FFF2-40B4-BE49-F238E27FC236}">
                <a16:creationId xmlns:a16="http://schemas.microsoft.com/office/drawing/2014/main" id="{A8295E16-C8CA-47CE-9614-B3BE9C2C2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0" y="549275"/>
            <a:ext cx="7100888" cy="583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4">
            <a:extLst>
              <a:ext uri="{FF2B5EF4-FFF2-40B4-BE49-F238E27FC236}">
                <a16:creationId xmlns:a16="http://schemas.microsoft.com/office/drawing/2014/main" id="{70DC9FA4-020E-47F1-8A50-A2E0E10B56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50" y="260350"/>
            <a:ext cx="48387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kumimoji="1" lang="en-US" altLang="zh-CN" sz="2800" b="1">
                <a:solidFill>
                  <a:srgbClr val="0000CC"/>
                </a:solidFill>
              </a:rPr>
              <a:t>2) </a:t>
            </a:r>
            <a:r>
              <a:rPr kumimoji="1" lang="zh-CN" altLang="en-US" sz="2800" b="1">
                <a:solidFill>
                  <a:srgbClr val="0000CC"/>
                </a:solidFill>
              </a:rPr>
              <a:t>有机锂化合物</a:t>
            </a:r>
          </a:p>
        </p:txBody>
      </p:sp>
      <p:sp>
        <p:nvSpPr>
          <p:cNvPr id="551941" name="Text Box 5">
            <a:extLst>
              <a:ext uri="{FF2B5EF4-FFF2-40B4-BE49-F238E27FC236}">
                <a16:creationId xmlns:a16="http://schemas.microsoft.com/office/drawing/2014/main" id="{5A8BC1EF-7644-4916-B9C1-99922E300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1188" y="5708650"/>
            <a:ext cx="510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RLi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类似于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RMgX, 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只是更活泼。</a:t>
            </a:r>
          </a:p>
        </p:txBody>
      </p:sp>
      <p:pic>
        <p:nvPicPr>
          <p:cNvPr id="551942" name="Picture 6">
            <a:extLst>
              <a:ext uri="{FF2B5EF4-FFF2-40B4-BE49-F238E27FC236}">
                <a16:creationId xmlns:a16="http://schemas.microsoft.com/office/drawing/2014/main" id="{FFA4868F-8220-40A7-9093-732091950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75" y="3087688"/>
            <a:ext cx="6769100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1943" name="Picture 7">
            <a:extLst>
              <a:ext uri="{FF2B5EF4-FFF2-40B4-BE49-F238E27FC236}">
                <a16:creationId xmlns:a16="http://schemas.microsoft.com/office/drawing/2014/main" id="{C6279878-8EC4-4CB6-A0F1-122CB3CB9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825" y="4462463"/>
            <a:ext cx="5849938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1944" name="Picture 8">
            <a:extLst>
              <a:ext uri="{FF2B5EF4-FFF2-40B4-BE49-F238E27FC236}">
                <a16:creationId xmlns:a16="http://schemas.microsoft.com/office/drawing/2014/main" id="{D7C972A0-3F97-4CAA-94AC-03BCA7731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1633538"/>
            <a:ext cx="6180138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9255" name="Text Box 9">
            <a:extLst>
              <a:ext uri="{FF2B5EF4-FFF2-40B4-BE49-F238E27FC236}">
                <a16:creationId xmlns:a16="http://schemas.microsoft.com/office/drawing/2014/main" id="{AAB7A049-5139-472D-BFF0-002711AA2B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5338" y="1100138"/>
            <a:ext cx="1714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RX  +  2 Li</a:t>
            </a:r>
          </a:p>
        </p:txBody>
      </p:sp>
      <p:sp>
        <p:nvSpPr>
          <p:cNvPr id="309256" name="Text Box 10">
            <a:extLst>
              <a:ext uri="{FF2B5EF4-FFF2-40B4-BE49-F238E27FC236}">
                <a16:creationId xmlns:a16="http://schemas.microsoft.com/office/drawing/2014/main" id="{0FCFD123-D3CB-49C8-820C-14E8F70DCE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4025" y="1079500"/>
            <a:ext cx="175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RLi  +  LiX</a:t>
            </a:r>
          </a:p>
        </p:txBody>
      </p:sp>
      <p:graphicFrame>
        <p:nvGraphicFramePr>
          <p:cNvPr id="551947" name="Object 11">
            <a:extLst>
              <a:ext uri="{FF2B5EF4-FFF2-40B4-BE49-F238E27FC236}">
                <a16:creationId xmlns:a16="http://schemas.microsoft.com/office/drawing/2014/main" id="{55DFEC9D-A144-46AA-9AB3-C5A099FCEC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38600" y="1249363"/>
          <a:ext cx="1325563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747039" imgH="115631" progId="ChemDraw.Document.6.0">
                  <p:embed/>
                </p:oleObj>
              </mc:Choice>
              <mc:Fallback>
                <p:oleObj name="CS ChemDraw Drawing" r:id="rId5" imgW="747039" imgH="115631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1249363"/>
                        <a:ext cx="1325563" cy="19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258" name="Text Box 12">
            <a:extLst>
              <a:ext uri="{FF2B5EF4-FFF2-40B4-BE49-F238E27FC236}">
                <a16:creationId xmlns:a16="http://schemas.microsoft.com/office/drawing/2014/main" id="{D2A2CC53-BF28-4223-9C07-9DEEE7DE6C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6888" y="388938"/>
            <a:ext cx="34734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烃基锂 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—— </a:t>
            </a: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锂试剂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19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19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51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51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519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519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519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519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19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2" name="Text Box 4">
            <a:extLst>
              <a:ext uri="{FF2B5EF4-FFF2-40B4-BE49-F238E27FC236}">
                <a16:creationId xmlns:a16="http://schemas.microsoft.com/office/drawing/2014/main" id="{BEEA5BA9-C1E2-44EE-8419-73B8C0709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488" y="476250"/>
            <a:ext cx="6048375" cy="64611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kumimoji="1" lang="zh-CN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幼圆" pitchFamily="49" charset="-122"/>
              </a:rPr>
              <a:t>第一章    烷 烃</a:t>
            </a:r>
          </a:p>
        </p:txBody>
      </p:sp>
      <p:sp>
        <p:nvSpPr>
          <p:cNvPr id="278533" name="Rectangle 5">
            <a:extLst>
              <a:ext uri="{FF2B5EF4-FFF2-40B4-BE49-F238E27FC236}">
                <a16:creationId xmlns:a16="http://schemas.microsoft.com/office/drawing/2014/main" id="{E736422A-0D27-4207-8986-1ED08D506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4725" y="4332288"/>
            <a:ext cx="7956550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179388" lvl="1">
              <a:lnSpc>
                <a:spcPct val="130000"/>
              </a:lnSpc>
              <a:buClr>
                <a:srgbClr val="CC33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幼圆" pitchFamily="49" charset="-122"/>
              </a:rPr>
              <a:t>一般，烷烃是化学惰性的，耐酸、碱</a:t>
            </a:r>
            <a:r>
              <a:rPr kumimoji="1" lang="en-US" altLang="zh-CN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幼圆" pitchFamily="49" charset="-122"/>
              </a:rPr>
              <a:t>,</a:t>
            </a:r>
            <a:r>
              <a:rPr kumimoji="1"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幼圆" pitchFamily="49" charset="-122"/>
              </a:rPr>
              <a:t>、抗氧化，常用非极性溶剂，如</a:t>
            </a:r>
            <a:r>
              <a:rPr kumimoji="1"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正戊烷、</a:t>
            </a:r>
            <a:r>
              <a:rPr kumimoji="1"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幼圆" pitchFamily="49" charset="-122"/>
              </a:rPr>
              <a:t>正己烷、石油醚等。</a:t>
            </a:r>
          </a:p>
        </p:txBody>
      </p:sp>
      <p:sp>
        <p:nvSpPr>
          <p:cNvPr id="278534" name="Rectangle 6">
            <a:extLst>
              <a:ext uri="{FF2B5EF4-FFF2-40B4-BE49-F238E27FC236}">
                <a16:creationId xmlns:a16="http://schemas.microsoft.com/office/drawing/2014/main" id="{4E6774E5-B4C7-46B8-A920-65B107C18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9763" y="3363913"/>
            <a:ext cx="3198812" cy="425450"/>
          </a:xfrm>
          <a:prstGeom prst="rect">
            <a:avLst/>
          </a:prstGeom>
          <a:noFill/>
          <a:ln w="28575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79388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FF0000"/>
                </a:solidFill>
                <a:ea typeface="幼圆" panose="02010509060101010101" pitchFamily="49" charset="-122"/>
              </a:rPr>
              <a:t>C-C</a:t>
            </a:r>
            <a:r>
              <a:rPr kumimoji="1" lang="zh-CN" altLang="en-US" sz="2000" b="1">
                <a:solidFill>
                  <a:srgbClr val="FF0000"/>
                </a:solidFill>
                <a:ea typeface="幼圆" panose="02010509060101010101" pitchFamily="49" charset="-122"/>
              </a:rPr>
              <a:t>：非极性共价键</a:t>
            </a:r>
            <a:endParaRPr kumimoji="1" lang="zh-CN" altLang="en-US" sz="2000" b="1">
              <a:solidFill>
                <a:srgbClr val="003399"/>
              </a:solidFill>
              <a:ea typeface="幼圆" panose="02010509060101010101" pitchFamily="49" charset="-122"/>
            </a:endParaRPr>
          </a:p>
        </p:txBody>
      </p:sp>
      <p:sp>
        <p:nvSpPr>
          <p:cNvPr id="278535" name="Rectangle 7">
            <a:extLst>
              <a:ext uri="{FF2B5EF4-FFF2-40B4-BE49-F238E27FC236}">
                <a16:creationId xmlns:a16="http://schemas.microsoft.com/office/drawing/2014/main" id="{5F7E6A89-2E0A-45AE-9A04-51932274C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3613" y="3357563"/>
            <a:ext cx="2263775" cy="400050"/>
          </a:xfrm>
          <a:prstGeom prst="rect">
            <a:avLst/>
          </a:prstGeom>
          <a:noFill/>
          <a:ln w="28575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82563" indent="-317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000" b="1">
                <a:solidFill>
                  <a:srgbClr val="FF0000"/>
                </a:solidFill>
                <a:ea typeface="幼圆" panose="02010509060101010101" pitchFamily="49" charset="-122"/>
              </a:rPr>
              <a:t>弱极性共价键</a:t>
            </a:r>
          </a:p>
        </p:txBody>
      </p:sp>
      <p:sp>
        <p:nvSpPr>
          <p:cNvPr id="102406" name="Oval 8">
            <a:extLst>
              <a:ext uri="{FF2B5EF4-FFF2-40B4-BE49-F238E27FC236}">
                <a16:creationId xmlns:a16="http://schemas.microsoft.com/office/drawing/2014/main" id="{67C1F6E3-3597-42A4-86C4-8BC9685206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8675" y="2305050"/>
            <a:ext cx="1247775" cy="503238"/>
          </a:xfrm>
          <a:prstGeom prst="ellipse">
            <a:avLst/>
          </a:prstGeom>
          <a:solidFill>
            <a:srgbClr val="FF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 baseline="-25000">
              <a:solidFill>
                <a:srgbClr val="000000"/>
              </a:solidFill>
            </a:endParaRPr>
          </a:p>
        </p:txBody>
      </p:sp>
      <p:sp>
        <p:nvSpPr>
          <p:cNvPr id="102407" name="Oval 9">
            <a:extLst>
              <a:ext uri="{FF2B5EF4-FFF2-40B4-BE49-F238E27FC236}">
                <a16:creationId xmlns:a16="http://schemas.microsoft.com/office/drawing/2014/main" id="{1145BE6C-C93C-4725-A97D-4DECCEE712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4238" y="2376488"/>
            <a:ext cx="468312" cy="431800"/>
          </a:xfrm>
          <a:prstGeom prst="ellipse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 baseline="-25000">
              <a:solidFill>
                <a:srgbClr val="000000"/>
              </a:solidFill>
            </a:endParaRPr>
          </a:p>
        </p:txBody>
      </p:sp>
      <p:sp>
        <p:nvSpPr>
          <p:cNvPr id="278538" name="Line 10">
            <a:extLst>
              <a:ext uri="{FF2B5EF4-FFF2-40B4-BE49-F238E27FC236}">
                <a16:creationId xmlns:a16="http://schemas.microsoft.com/office/drawing/2014/main" id="{9FD7B08F-CD28-4892-8998-520D63D4DA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62563" y="2781300"/>
            <a:ext cx="0" cy="792163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02409" name="Object 11">
            <a:extLst>
              <a:ext uri="{FF2B5EF4-FFF2-40B4-BE49-F238E27FC236}">
                <a16:creationId xmlns:a16="http://schemas.microsoft.com/office/drawing/2014/main" id="{C71EA2EF-61A3-4DF8-98E3-BCE37185E1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27525" y="2000250"/>
          <a:ext cx="1946275" cy="121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062228" imgH="661416" progId="ChemDraw.Document.6.0">
                  <p:embed/>
                </p:oleObj>
              </mc:Choice>
              <mc:Fallback>
                <p:oleObj name="CS ChemDraw Drawing" r:id="rId2" imgW="1062228" imgH="661416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7525" y="2000250"/>
                        <a:ext cx="1946275" cy="1212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10" name="Text Box 12">
            <a:extLst>
              <a:ext uri="{FF2B5EF4-FFF2-40B4-BE49-F238E27FC236}">
                <a16:creationId xmlns:a16="http://schemas.microsoft.com/office/drawing/2014/main" id="{C17B22A9-13FD-4908-8BFC-D8C48196D0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3825" y="1803400"/>
            <a:ext cx="1422400" cy="461963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结构分析</a:t>
            </a:r>
          </a:p>
        </p:txBody>
      </p:sp>
      <p:sp>
        <p:nvSpPr>
          <p:cNvPr id="278541" name="Line 13">
            <a:extLst>
              <a:ext uri="{FF2B5EF4-FFF2-40B4-BE49-F238E27FC236}">
                <a16:creationId xmlns:a16="http://schemas.microsoft.com/office/drawing/2014/main" id="{A686F8CC-96E3-4C2A-BA7A-891DC75F1F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86450" y="2781300"/>
            <a:ext cx="0" cy="792163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8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8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85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85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8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8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8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8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533" grpId="0"/>
      <p:bldP spid="278534" grpId="0" animBg="1"/>
      <p:bldP spid="27853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6" descr="07_u032">
            <a:extLst>
              <a:ext uri="{FF2B5EF4-FFF2-40B4-BE49-F238E27FC236}">
                <a16:creationId xmlns:a16="http://schemas.microsoft.com/office/drawing/2014/main" id="{9C58644B-EC3B-42BD-9D4B-6086CD987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48"/>
          <a:stretch>
            <a:fillRect/>
          </a:stretch>
        </p:blipFill>
        <p:spPr bwMode="auto">
          <a:xfrm>
            <a:off x="1295400" y="1295400"/>
            <a:ext cx="6499225" cy="379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4" name="Text Box 4">
            <a:extLst>
              <a:ext uri="{FF2B5EF4-FFF2-40B4-BE49-F238E27FC236}">
                <a16:creationId xmlns:a16="http://schemas.microsoft.com/office/drawing/2014/main" id="{19ACAA2A-DE23-40F3-BF53-E0D521949D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4340225"/>
            <a:ext cx="6886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</a:rPr>
              <a:t>偶联反应：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Gilman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试剂广泛用于形成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C-C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键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310275" name="Rectangle 5">
            <a:extLst>
              <a:ext uri="{FF2B5EF4-FFF2-40B4-BE49-F238E27FC236}">
                <a16:creationId xmlns:a16="http://schemas.microsoft.com/office/drawing/2014/main" id="{2EDBA1E4-3F7B-4E10-A0FA-3AC079C38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4163" y="677863"/>
            <a:ext cx="44275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二烃基铜锂  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Gilman 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试剂</a:t>
            </a:r>
          </a:p>
        </p:txBody>
      </p:sp>
      <p:pic>
        <p:nvPicPr>
          <p:cNvPr id="552966" name="Picture 6">
            <a:extLst>
              <a:ext uri="{FF2B5EF4-FFF2-40B4-BE49-F238E27FC236}">
                <a16:creationId xmlns:a16="http://schemas.microsoft.com/office/drawing/2014/main" id="{DA7DA66A-DB56-4A2C-8FDA-7AD47D98C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350" y="2954338"/>
            <a:ext cx="6630988" cy="979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2967" name="Picture 7">
            <a:extLst>
              <a:ext uri="{FF2B5EF4-FFF2-40B4-BE49-F238E27FC236}">
                <a16:creationId xmlns:a16="http://schemas.microsoft.com/office/drawing/2014/main" id="{0492D617-17CC-4889-AEEA-20AE6B528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1557338"/>
            <a:ext cx="6088063" cy="808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2968" name="Picture 8">
            <a:extLst>
              <a:ext uri="{FF2B5EF4-FFF2-40B4-BE49-F238E27FC236}">
                <a16:creationId xmlns:a16="http://schemas.microsoft.com/office/drawing/2014/main" id="{B7E4B7EA-A819-43DC-A2EF-D235852F8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4941888"/>
            <a:ext cx="8191500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2969" name="Picture 9">
            <a:extLst>
              <a:ext uri="{FF2B5EF4-FFF2-40B4-BE49-F238E27FC236}">
                <a16:creationId xmlns:a16="http://schemas.microsoft.com/office/drawing/2014/main" id="{DEE5E01A-94F2-4399-8C76-3CE6F926F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350" y="5481638"/>
            <a:ext cx="15779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0280" name="Rectangle 10">
            <a:extLst>
              <a:ext uri="{FF2B5EF4-FFF2-40B4-BE49-F238E27FC236}">
                <a16:creationId xmlns:a16="http://schemas.microsoft.com/office/drawing/2014/main" id="{0D858400-7CA3-4F5D-8153-AAB6DF24C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838" y="549275"/>
            <a:ext cx="4837112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kumimoji="1" lang="en-US" altLang="zh-CN" sz="2800" b="1">
                <a:solidFill>
                  <a:srgbClr val="0000CC"/>
                </a:solidFill>
                <a:latin typeface="Times New Roman" panose="02020603050405020304" pitchFamily="18" charset="0"/>
              </a:rPr>
              <a:t>3) </a:t>
            </a:r>
            <a:r>
              <a:rPr kumimoji="1" lang="zh-CN" altLang="en-US" sz="2800" b="1">
                <a:solidFill>
                  <a:srgbClr val="0000CC"/>
                </a:solidFill>
                <a:latin typeface="Times New Roman" panose="02020603050405020304" pitchFamily="18" charset="0"/>
              </a:rPr>
              <a:t>有机铜锂化合物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29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29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52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52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52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52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64" grpId="0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988" name="Picture 4">
            <a:extLst>
              <a:ext uri="{FF2B5EF4-FFF2-40B4-BE49-F238E27FC236}">
                <a16:creationId xmlns:a16="http://schemas.microsoft.com/office/drawing/2014/main" id="{E4612D78-D248-4685-9F52-A07A552DD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850" y="1125538"/>
            <a:ext cx="665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3989" name="Picture 5">
            <a:extLst>
              <a:ext uri="{FF2B5EF4-FFF2-40B4-BE49-F238E27FC236}">
                <a16:creationId xmlns:a16="http://schemas.microsoft.com/office/drawing/2014/main" id="{79D41951-2E11-44BD-BF05-1F84780A2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63" y="2133600"/>
            <a:ext cx="7177087" cy="87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990" name="Picture 6">
            <a:extLst>
              <a:ext uri="{FF2B5EF4-FFF2-40B4-BE49-F238E27FC236}">
                <a16:creationId xmlns:a16="http://schemas.microsoft.com/office/drawing/2014/main" id="{0ADDD872-7392-4BAA-981B-D45C6C86E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3429000"/>
            <a:ext cx="7410450" cy="1023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3991" name="Text Box 7">
            <a:extLst>
              <a:ext uri="{FF2B5EF4-FFF2-40B4-BE49-F238E27FC236}">
                <a16:creationId xmlns:a16="http://schemas.microsoft.com/office/drawing/2014/main" id="{AD15536D-FF3E-44B4-9B71-36EB01C1A6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0075" y="2600325"/>
            <a:ext cx="703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91%</a:t>
            </a:r>
          </a:p>
        </p:txBody>
      </p:sp>
      <p:graphicFrame>
        <p:nvGraphicFramePr>
          <p:cNvPr id="553992" name="Object 8">
            <a:extLst>
              <a:ext uri="{FF2B5EF4-FFF2-40B4-BE49-F238E27FC236}">
                <a16:creationId xmlns:a16="http://schemas.microsoft.com/office/drawing/2014/main" id="{7E903123-A3A6-45E1-AAF7-7ADCC9106A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92700" y="5348288"/>
          <a:ext cx="110490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747039" imgH="115631" progId="ChemDraw.Document.6.0">
                  <p:embed/>
                </p:oleObj>
              </mc:Choice>
              <mc:Fallback>
                <p:oleObj name="CS ChemDraw Drawing" r:id="rId5" imgW="747039" imgH="115631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2700" y="5348288"/>
                        <a:ext cx="110490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993" name="Text Box 9">
            <a:extLst>
              <a:ext uri="{FF2B5EF4-FFF2-40B4-BE49-F238E27FC236}">
                <a16:creationId xmlns:a16="http://schemas.microsoft.com/office/drawing/2014/main" id="{5A393CBC-CA6B-4D87-A238-9F508A5683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8663" y="5275263"/>
            <a:ext cx="3571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graphicFrame>
        <p:nvGraphicFramePr>
          <p:cNvPr id="553994" name="Object 10">
            <a:extLst>
              <a:ext uri="{FF2B5EF4-FFF2-40B4-BE49-F238E27FC236}">
                <a16:creationId xmlns:a16="http://schemas.microsoft.com/office/drawing/2014/main" id="{E6DDBA5E-8031-43DC-8F10-24F88FA1CE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33513" y="5002213"/>
          <a:ext cx="1649412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1322152" imgH="737910" progId="ChemDraw.Document.6.0">
                  <p:embed/>
                </p:oleObj>
              </mc:Choice>
              <mc:Fallback>
                <p:oleObj name="CS ChemDraw Drawing" r:id="rId7" imgW="1322152" imgH="737910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3513" y="5002213"/>
                        <a:ext cx="1649412" cy="92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995" name="Object 11">
            <a:extLst>
              <a:ext uri="{FF2B5EF4-FFF2-40B4-BE49-F238E27FC236}">
                <a16:creationId xmlns:a16="http://schemas.microsoft.com/office/drawing/2014/main" id="{058FBC4D-8B47-4387-9812-BA24DD7AD7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97313" y="5132388"/>
          <a:ext cx="938212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751603" imgH="524905" progId="ChemDraw.Document.6.0">
                  <p:embed/>
                </p:oleObj>
              </mc:Choice>
              <mc:Fallback>
                <p:oleObj name="CS ChemDraw Drawing" r:id="rId9" imgW="751603" imgH="524905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7313" y="5132388"/>
                        <a:ext cx="938212" cy="655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996" name="Object 12">
            <a:extLst>
              <a:ext uri="{FF2B5EF4-FFF2-40B4-BE49-F238E27FC236}">
                <a16:creationId xmlns:a16="http://schemas.microsoft.com/office/drawing/2014/main" id="{1A57F22B-F9AA-4CA9-B598-14410CB2222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86538" y="4772025"/>
          <a:ext cx="1801812" cy="117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1" imgW="1445391" imgH="943308" progId="ChemDraw.Document.6.0">
                  <p:embed/>
                </p:oleObj>
              </mc:Choice>
              <mc:Fallback>
                <p:oleObj name="CS ChemDraw Drawing" r:id="rId11" imgW="1445391" imgH="943308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6538" y="4772025"/>
                        <a:ext cx="1801812" cy="1177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1307" name="Text Box 13">
            <a:extLst>
              <a:ext uri="{FF2B5EF4-FFF2-40B4-BE49-F238E27FC236}">
                <a16:creationId xmlns:a16="http://schemas.microsoft.com/office/drawing/2014/main" id="{318C158A-955E-40B4-BF98-02B377BCA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350" y="404813"/>
            <a:ext cx="32273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Corey-House 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合成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39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39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39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539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539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539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39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39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539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539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539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539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539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539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539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539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53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991" grpId="0"/>
      <p:bldP spid="553993" grpId="0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012" name="Text Box 4">
            <a:extLst>
              <a:ext uri="{FF2B5EF4-FFF2-40B4-BE49-F238E27FC236}">
                <a16:creationId xmlns:a16="http://schemas.microsoft.com/office/drawing/2014/main" id="{AABA998C-8D32-477A-85D9-3FD29FA51C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7788" y="5510213"/>
            <a:ext cx="654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</a:rPr>
              <a:t>71%</a:t>
            </a:r>
          </a:p>
        </p:txBody>
      </p:sp>
      <p:graphicFrame>
        <p:nvGraphicFramePr>
          <p:cNvPr id="312323" name="Object 5">
            <a:extLst>
              <a:ext uri="{FF2B5EF4-FFF2-40B4-BE49-F238E27FC236}">
                <a16:creationId xmlns:a16="http://schemas.microsoft.com/office/drawing/2014/main" id="{D917ED88-B6FE-4B63-ABCF-C64670C0E3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1250" y="981075"/>
          <a:ext cx="1422400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095454" imgH="620757" progId="ChemDraw.Document.6.0">
                  <p:embed/>
                </p:oleObj>
              </mc:Choice>
              <mc:Fallback>
                <p:oleObj name="CS ChemDraw Drawing" r:id="rId2" imgW="1095454" imgH="620757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1250" y="981075"/>
                        <a:ext cx="1422400" cy="804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2324" name="Object 6">
            <a:extLst>
              <a:ext uri="{FF2B5EF4-FFF2-40B4-BE49-F238E27FC236}">
                <a16:creationId xmlns:a16="http://schemas.microsoft.com/office/drawing/2014/main" id="{A6D2A8E8-6065-4AB3-B384-97FA9574A4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99188" y="1003300"/>
          <a:ext cx="1873250" cy="769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442348" imgH="594893" progId="ChemDraw.Document.6.0">
                  <p:embed/>
                </p:oleObj>
              </mc:Choice>
              <mc:Fallback>
                <p:oleObj name="CS ChemDraw Drawing" r:id="rId4" imgW="1442348" imgH="594893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9188" y="1003300"/>
                        <a:ext cx="1873250" cy="769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2325" name="Text Box 7">
            <a:extLst>
              <a:ext uri="{FF2B5EF4-FFF2-40B4-BE49-F238E27FC236}">
                <a16:creationId xmlns:a16="http://schemas.microsoft.com/office/drawing/2014/main" id="{72574189-2598-4AA5-B6E1-65D56371E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7538" y="1231900"/>
            <a:ext cx="14049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i="1">
                <a:solidFill>
                  <a:srgbClr val="00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-Bu</a:t>
            </a:r>
            <a:r>
              <a:rPr lang="en-US" altLang="zh-CN" sz="2000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CuLi</a:t>
            </a:r>
          </a:p>
        </p:txBody>
      </p:sp>
      <p:graphicFrame>
        <p:nvGraphicFramePr>
          <p:cNvPr id="312326" name="Object 8">
            <a:extLst>
              <a:ext uri="{FF2B5EF4-FFF2-40B4-BE49-F238E27FC236}">
                <a16:creationId xmlns:a16="http://schemas.microsoft.com/office/drawing/2014/main" id="{AD216183-5598-408A-A4C2-94B260A7EF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03763" y="1333500"/>
          <a:ext cx="1106487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747039" imgH="115631" progId="ChemDraw.Document.6.0">
                  <p:embed/>
                </p:oleObj>
              </mc:Choice>
              <mc:Fallback>
                <p:oleObj name="CS ChemDraw Drawing" r:id="rId6" imgW="747039" imgH="115631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3763" y="1333500"/>
                        <a:ext cx="1106487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5017" name="Text Box 9">
            <a:extLst>
              <a:ext uri="{FF2B5EF4-FFF2-40B4-BE49-F238E27FC236}">
                <a16:creationId xmlns:a16="http://schemas.microsoft.com/office/drawing/2014/main" id="{BB757F7D-8C2B-4BC1-B4CF-382258A74B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7013" y="1260475"/>
            <a:ext cx="355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pic>
        <p:nvPicPr>
          <p:cNvPr id="555018" name="Picture 10">
            <a:extLst>
              <a:ext uri="{FF2B5EF4-FFF2-40B4-BE49-F238E27FC236}">
                <a16:creationId xmlns:a16="http://schemas.microsoft.com/office/drawing/2014/main" id="{AA4EA7AD-57B3-4E81-8BED-0A302B7B2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0" y="2205038"/>
            <a:ext cx="7634288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5019" name="Picture 11">
            <a:extLst>
              <a:ext uri="{FF2B5EF4-FFF2-40B4-BE49-F238E27FC236}">
                <a16:creationId xmlns:a16="http://schemas.microsoft.com/office/drawing/2014/main" id="{7A406C59-2E5F-49C2-877E-8F4AAF746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429000"/>
            <a:ext cx="8462962" cy="123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2330" name="Text Box 12">
            <a:extLst>
              <a:ext uri="{FF2B5EF4-FFF2-40B4-BE49-F238E27FC236}">
                <a16:creationId xmlns:a16="http://schemas.microsoft.com/office/drawing/2014/main" id="{B466C582-99C1-4DA1-B8E0-895FF8F6AD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000" y="333375"/>
            <a:ext cx="6264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在形成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C-C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键的偶联反应中，构型保持。</a:t>
            </a:r>
          </a:p>
        </p:txBody>
      </p:sp>
      <p:graphicFrame>
        <p:nvGraphicFramePr>
          <p:cNvPr id="312331" name="Object 13">
            <a:extLst>
              <a:ext uri="{FF2B5EF4-FFF2-40B4-BE49-F238E27FC236}">
                <a16:creationId xmlns:a16="http://schemas.microsoft.com/office/drawing/2014/main" id="{0A2D5F93-F074-4FF2-B5AC-EE30977FEB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58863" y="5229225"/>
          <a:ext cx="2032000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314545" imgH="429053" progId="ChemDraw.Document.6.0">
                  <p:embed/>
                </p:oleObj>
              </mc:Choice>
              <mc:Fallback>
                <p:oleObj name="CS ChemDraw Drawing" r:id="rId10" imgW="1314545" imgH="429053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8863" y="5229225"/>
                        <a:ext cx="2032000" cy="66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2332" name="Object 14">
            <a:extLst>
              <a:ext uri="{FF2B5EF4-FFF2-40B4-BE49-F238E27FC236}">
                <a16:creationId xmlns:a16="http://schemas.microsoft.com/office/drawing/2014/main" id="{3EB407CB-B86D-4510-8456-DEC67985C0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70263" y="5373688"/>
          <a:ext cx="1368425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707825" imgH="165564" progId="ChemDraw.Document.6.0">
                  <p:embed/>
                </p:oleObj>
              </mc:Choice>
              <mc:Fallback>
                <p:oleObj name="CS ChemDraw Drawing" r:id="rId12" imgW="707825" imgH="165564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0263" y="5373688"/>
                        <a:ext cx="1368425" cy="319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2333" name="Object 15">
            <a:extLst>
              <a:ext uri="{FF2B5EF4-FFF2-40B4-BE49-F238E27FC236}">
                <a16:creationId xmlns:a16="http://schemas.microsoft.com/office/drawing/2014/main" id="{B684C0E3-A1DB-4F37-BE71-E44A638C7A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03963" y="5229225"/>
          <a:ext cx="2447925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1582323" imgH="389495" progId="ChemDraw.Document.6.0">
                  <p:embed/>
                </p:oleObj>
              </mc:Choice>
              <mc:Fallback>
                <p:oleObj name="CS ChemDraw Drawing" r:id="rId14" imgW="1582323" imgH="389495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3963" y="5229225"/>
                        <a:ext cx="2447925" cy="598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2334" name="Object 16">
            <a:extLst>
              <a:ext uri="{FF2B5EF4-FFF2-40B4-BE49-F238E27FC236}">
                <a16:creationId xmlns:a16="http://schemas.microsoft.com/office/drawing/2014/main" id="{B1109FCA-FE4A-4BC0-9E51-5B5DF8C052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91088" y="5445125"/>
          <a:ext cx="1152525" cy="14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688078" imgH="98731" progId="ChemDraw.Document.6.0">
                  <p:embed/>
                </p:oleObj>
              </mc:Choice>
              <mc:Fallback>
                <p:oleObj name="CS ChemDraw Drawing" r:id="rId16" imgW="688078" imgH="98731" progId="ChemDraw.Document.6.0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1088" y="5445125"/>
                        <a:ext cx="1152525" cy="149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50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50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50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550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55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50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5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5012" grpId="0"/>
      <p:bldP spid="555017" grpId="0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036" name="Rectangle 4">
            <a:extLst>
              <a:ext uri="{FF2B5EF4-FFF2-40B4-BE49-F238E27FC236}">
                <a16:creationId xmlns:a16="http://schemas.microsoft.com/office/drawing/2014/main" id="{2EE289F8-85E7-4132-8999-92D660AE23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3038" y="2493963"/>
            <a:ext cx="7566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用于合成高级烷烃，只适用于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RX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和某些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RX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313347" name="Rectangle 5">
            <a:extLst>
              <a:ext uri="{FF2B5EF4-FFF2-40B4-BE49-F238E27FC236}">
                <a16:creationId xmlns:a16="http://schemas.microsoft.com/office/drawing/2014/main" id="{CC3E9321-7047-40BE-8925-2FC4AAB66B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150" y="404813"/>
            <a:ext cx="35099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800" b="1">
                <a:solidFill>
                  <a:srgbClr val="0000CC"/>
                </a:solidFill>
                <a:latin typeface="Times New Roman" panose="02020603050405020304" pitchFamily="18" charset="0"/>
              </a:rPr>
              <a:t>4) </a:t>
            </a:r>
            <a:r>
              <a:rPr kumimoji="1" lang="zh-CN" altLang="en-US" sz="2800" b="1">
                <a:solidFill>
                  <a:srgbClr val="0000CC"/>
                </a:solidFill>
                <a:latin typeface="Times New Roman" panose="02020603050405020304" pitchFamily="18" charset="0"/>
              </a:rPr>
              <a:t>有机钠化合物</a:t>
            </a:r>
          </a:p>
        </p:txBody>
      </p:sp>
      <p:sp>
        <p:nvSpPr>
          <p:cNvPr id="313348" name="Text Box 6">
            <a:extLst>
              <a:ext uri="{FF2B5EF4-FFF2-40B4-BE49-F238E27FC236}">
                <a16:creationId xmlns:a16="http://schemas.microsoft.com/office/drawing/2014/main" id="{EEB97DAE-BCD5-4B68-BB8E-62ABDB872E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6925" y="1125538"/>
            <a:ext cx="6084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  RCl  +  2 Na                      RNa  +  NaCl</a:t>
            </a:r>
          </a:p>
        </p:txBody>
      </p:sp>
      <p:sp>
        <p:nvSpPr>
          <p:cNvPr id="556039" name="Text Box 7">
            <a:extLst>
              <a:ext uri="{FF2B5EF4-FFF2-40B4-BE49-F238E27FC236}">
                <a16:creationId xmlns:a16="http://schemas.microsoft.com/office/drawing/2014/main" id="{DECAD91D-78DB-4ED9-943C-A4EA4EE53A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9588" y="3187700"/>
            <a:ext cx="6683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2 RX   +   2 Na                       R-R   +   2 NaX</a:t>
            </a:r>
          </a:p>
        </p:txBody>
      </p:sp>
      <p:graphicFrame>
        <p:nvGraphicFramePr>
          <p:cNvPr id="556040" name="Object 8">
            <a:extLst>
              <a:ext uri="{FF2B5EF4-FFF2-40B4-BE49-F238E27FC236}">
                <a16:creationId xmlns:a16="http://schemas.microsoft.com/office/drawing/2014/main" id="{2E75E607-14A7-45E8-9E68-CE632AF199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51325" y="1268413"/>
          <a:ext cx="1325563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747039" imgH="115631" progId="ChemDraw.Document.6.0">
                  <p:embed/>
                </p:oleObj>
              </mc:Choice>
              <mc:Fallback>
                <p:oleObj name="CS ChemDraw Drawing" r:id="rId2" imgW="747039" imgH="115631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1325" y="1268413"/>
                        <a:ext cx="1325563" cy="19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6041" name="Object 9">
            <a:extLst>
              <a:ext uri="{FF2B5EF4-FFF2-40B4-BE49-F238E27FC236}">
                <a16:creationId xmlns:a16="http://schemas.microsoft.com/office/drawing/2014/main" id="{57CDAB7C-62E2-4FBF-8BF7-BEADC37CD4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73538" y="3344863"/>
          <a:ext cx="132715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747039" imgH="115631" progId="ChemDraw.Document.6.0">
                  <p:embed/>
                </p:oleObj>
              </mc:Choice>
              <mc:Fallback>
                <p:oleObj name="CS ChemDraw Drawing" r:id="rId4" imgW="747039" imgH="115631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3538" y="3344863"/>
                        <a:ext cx="1327150" cy="19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3352" name="Picture 10">
            <a:extLst>
              <a:ext uri="{FF2B5EF4-FFF2-40B4-BE49-F238E27FC236}">
                <a16:creationId xmlns:a16="http://schemas.microsoft.com/office/drawing/2014/main" id="{E6C5221B-64D1-4AEC-931B-097D7EBD7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5197475"/>
            <a:ext cx="6707188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3353" name="Rectangle 11">
            <a:extLst>
              <a:ext uri="{FF2B5EF4-FFF2-40B4-BE49-F238E27FC236}">
                <a16:creationId xmlns:a16="http://schemas.microsoft.com/office/drawing/2014/main" id="{58246308-7CF7-4600-871A-5523774DC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3038" y="1881188"/>
            <a:ext cx="41703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偶联反应 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——  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Würtz 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反应</a:t>
            </a:r>
          </a:p>
        </p:txBody>
      </p:sp>
      <p:sp>
        <p:nvSpPr>
          <p:cNvPr id="556044" name="Text Box 12">
            <a:extLst>
              <a:ext uri="{FF2B5EF4-FFF2-40B4-BE49-F238E27FC236}">
                <a16:creationId xmlns:a16="http://schemas.microsoft.com/office/drawing/2014/main" id="{99405C5B-B7A9-4B0F-B2B1-2894CECCEB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3788" y="4151313"/>
            <a:ext cx="34321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2 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(CH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14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I  +  2 Na</a:t>
            </a:r>
          </a:p>
        </p:txBody>
      </p:sp>
      <p:sp>
        <p:nvSpPr>
          <p:cNvPr id="556045" name="Text Box 13">
            <a:extLst>
              <a:ext uri="{FF2B5EF4-FFF2-40B4-BE49-F238E27FC236}">
                <a16:creationId xmlns:a16="http://schemas.microsoft.com/office/drawing/2014/main" id="{7FC2703D-DD4D-473F-9B61-0DE0E56888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5325" y="4151313"/>
            <a:ext cx="32353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(CH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30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 +  2 NaI</a:t>
            </a:r>
          </a:p>
        </p:txBody>
      </p:sp>
      <p:graphicFrame>
        <p:nvGraphicFramePr>
          <p:cNvPr id="313356" name="Object 14">
            <a:extLst>
              <a:ext uri="{FF2B5EF4-FFF2-40B4-BE49-F238E27FC236}">
                <a16:creationId xmlns:a16="http://schemas.microsoft.com/office/drawing/2014/main" id="{8602E62E-BE49-4FD3-9882-718625AF3C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13275" y="4295775"/>
          <a:ext cx="965200" cy="138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964608" imgH="138453" progId="ChemDraw.Document.6.0">
                  <p:embed/>
                </p:oleObj>
              </mc:Choice>
              <mc:Fallback>
                <p:oleObj name="CS ChemDraw Drawing" r:id="rId6" imgW="964608" imgH="138453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3275" y="4295775"/>
                        <a:ext cx="965200" cy="138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6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6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560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560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56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56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60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60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560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560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560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560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6036" grpId="0"/>
      <p:bldP spid="556039" grpId="0"/>
      <p:bldP spid="556044" grpId="0"/>
      <p:bldP spid="556045" grpId="0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060" name="Picture 4">
            <a:extLst>
              <a:ext uri="{FF2B5EF4-FFF2-40B4-BE49-F238E27FC236}">
                <a16:creationId xmlns:a16="http://schemas.microsoft.com/office/drawing/2014/main" id="{603E7BF7-66C3-459A-951B-DAD42B7FF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188" y="3749675"/>
            <a:ext cx="634682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14371" name="Object 5">
            <a:extLst>
              <a:ext uri="{FF2B5EF4-FFF2-40B4-BE49-F238E27FC236}">
                <a16:creationId xmlns:a16="http://schemas.microsoft.com/office/drawing/2014/main" id="{C6AADBDC-7067-48E5-9484-DFAF7BE9E6C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12975" y="1196975"/>
          <a:ext cx="1651000" cy="134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991995" imgH="810940" progId="ChemDraw.Document.6.0">
                  <p:embed/>
                </p:oleObj>
              </mc:Choice>
              <mc:Fallback>
                <p:oleObj name="CS ChemDraw Drawing" r:id="rId3" imgW="991995" imgH="810940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2975" y="1196975"/>
                        <a:ext cx="1651000" cy="1349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4372" name="Object 6">
            <a:extLst>
              <a:ext uri="{FF2B5EF4-FFF2-40B4-BE49-F238E27FC236}">
                <a16:creationId xmlns:a16="http://schemas.microsoft.com/office/drawing/2014/main" id="{E18AA7DB-BD72-4ACE-AD48-8674360E059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46775" y="1196975"/>
          <a:ext cx="1366838" cy="128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821591" imgH="769861" progId="ChemDraw.Document.6.0">
                  <p:embed/>
                </p:oleObj>
              </mc:Choice>
              <mc:Fallback>
                <p:oleObj name="CS ChemDraw Drawing" r:id="rId5" imgW="821591" imgH="769861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6775" y="1196975"/>
                        <a:ext cx="1366838" cy="1282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7063" name="Object 7">
            <a:extLst>
              <a:ext uri="{FF2B5EF4-FFF2-40B4-BE49-F238E27FC236}">
                <a16:creationId xmlns:a16="http://schemas.microsoft.com/office/drawing/2014/main" id="{F9D0B0E3-DA7A-4B5C-B12B-E8473CB4440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51325" y="1773238"/>
          <a:ext cx="1325563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747039" imgH="115631" progId="ChemDraw.Document.6.0">
                  <p:embed/>
                </p:oleObj>
              </mc:Choice>
              <mc:Fallback>
                <p:oleObj name="CS ChemDraw Drawing" r:id="rId7" imgW="747039" imgH="115631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1325" y="1773238"/>
                        <a:ext cx="1325563" cy="19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4374" name="Text Box 8">
            <a:extLst>
              <a:ext uri="{FF2B5EF4-FFF2-40B4-BE49-F238E27FC236}">
                <a16:creationId xmlns:a16="http://schemas.microsoft.com/office/drawing/2014/main" id="{7F39F9A7-09B8-4D8B-8BEB-7BFCD595DC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1213" y="1557338"/>
            <a:ext cx="4556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>
                <a:solidFill>
                  <a:srgbClr val="000000"/>
                </a:solidFill>
                <a:latin typeface="Times New Roman" panose="02020603050405020304" pitchFamily="18" charset="0"/>
              </a:rPr>
              <a:t>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7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7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70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570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084" name="Rectangle 4">
            <a:extLst>
              <a:ext uri="{FF2B5EF4-FFF2-40B4-BE49-F238E27FC236}">
                <a16:creationId xmlns:a16="http://schemas.microsoft.com/office/drawing/2014/main" id="{6E192670-190A-428D-8CB5-FA85A21CB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4625" y="549275"/>
            <a:ext cx="37417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W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ü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rtz – Fittig 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反应</a:t>
            </a:r>
          </a:p>
        </p:txBody>
      </p:sp>
      <p:sp>
        <p:nvSpPr>
          <p:cNvPr id="558085" name="Rectangle 5">
            <a:extLst>
              <a:ext uri="{FF2B5EF4-FFF2-40B4-BE49-F238E27FC236}">
                <a16:creationId xmlns:a16="http://schemas.microsoft.com/office/drawing/2014/main" id="{C2BB36DB-AE7B-4C20-A5A4-ECF9EEEDD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1450" y="1258888"/>
            <a:ext cx="71786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卤代芳烃与卤代烷烃在金属钠存在下偶联生成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烷烃基芳烃。</a:t>
            </a:r>
          </a:p>
        </p:txBody>
      </p:sp>
      <p:pic>
        <p:nvPicPr>
          <p:cNvPr id="315396" name="Picture 6">
            <a:extLst>
              <a:ext uri="{FF2B5EF4-FFF2-40B4-BE49-F238E27FC236}">
                <a16:creationId xmlns:a16="http://schemas.microsoft.com/office/drawing/2014/main" id="{361F04BE-66C7-4C0B-BBBD-6AE5C5FD9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825" y="2808288"/>
            <a:ext cx="647223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15397" name="Object 7">
            <a:extLst>
              <a:ext uri="{FF2B5EF4-FFF2-40B4-BE49-F238E27FC236}">
                <a16:creationId xmlns:a16="http://schemas.microsoft.com/office/drawing/2014/main" id="{BC20F1EC-A5C2-4C3D-84A6-0C340D5FB5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68475" y="4005263"/>
          <a:ext cx="5899150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3329940" imgH="481584" progId="ChemDraw.Document.6.0">
                  <p:embed/>
                </p:oleObj>
              </mc:Choice>
              <mc:Fallback>
                <p:oleObj name="CS ChemDraw Drawing" r:id="rId3" imgW="3329940" imgH="481584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8475" y="4005263"/>
                        <a:ext cx="5899150" cy="852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5398" name="Text Box 8">
            <a:extLst>
              <a:ext uri="{FF2B5EF4-FFF2-40B4-BE49-F238E27FC236}">
                <a16:creationId xmlns:a16="http://schemas.microsoft.com/office/drawing/2014/main" id="{50999B18-0C51-41AE-B7DD-E76F4642D5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0388" y="4357688"/>
            <a:ext cx="984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</a:rPr>
              <a:t>62-72%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80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80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80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580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8084" grpId="0"/>
      <p:bldP spid="558085" grpId="0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4">
            <a:extLst>
              <a:ext uri="{FF2B5EF4-FFF2-40B4-BE49-F238E27FC236}">
                <a16:creationId xmlns:a16="http://schemas.microsoft.com/office/drawing/2014/main" id="{E0C27119-DCCF-42F2-B4BB-CA5F043E2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50" y="620713"/>
            <a:ext cx="35115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800" b="1">
                <a:solidFill>
                  <a:srgbClr val="0000CC"/>
                </a:solidFill>
                <a:latin typeface="Times New Roman" panose="02020603050405020304" pitchFamily="18" charset="0"/>
              </a:rPr>
              <a:t>5) </a:t>
            </a:r>
            <a:r>
              <a:rPr kumimoji="1" lang="zh-CN" altLang="en-US" sz="2800" b="1">
                <a:solidFill>
                  <a:srgbClr val="0000CC"/>
                </a:solidFill>
                <a:latin typeface="Times New Roman" panose="02020603050405020304" pitchFamily="18" charset="0"/>
              </a:rPr>
              <a:t>有机铜化合物</a:t>
            </a:r>
          </a:p>
        </p:txBody>
      </p:sp>
      <p:sp>
        <p:nvSpPr>
          <p:cNvPr id="316419" name="Rectangle 5">
            <a:extLst>
              <a:ext uri="{FF2B5EF4-FFF2-40B4-BE49-F238E27FC236}">
                <a16:creationId xmlns:a16="http://schemas.microsoft.com/office/drawing/2014/main" id="{BE2DFE6C-D4B3-49DA-A1F4-2DEA7C78F1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3563" y="1268413"/>
            <a:ext cx="3803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Ullmann Reaction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(1904) </a:t>
            </a:r>
          </a:p>
        </p:txBody>
      </p:sp>
      <p:graphicFrame>
        <p:nvGraphicFramePr>
          <p:cNvPr id="316420" name="Object 6">
            <a:extLst>
              <a:ext uri="{FF2B5EF4-FFF2-40B4-BE49-F238E27FC236}">
                <a16:creationId xmlns:a16="http://schemas.microsoft.com/office/drawing/2014/main" id="{1151A182-4C4F-448B-A76F-7BA8D2C332D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85988" y="2276475"/>
          <a:ext cx="4830762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660904" imgH="388620" progId="ChemDraw.Document.6.0">
                  <p:embed/>
                </p:oleObj>
              </mc:Choice>
              <mc:Fallback>
                <p:oleObj name="CS ChemDraw Drawing" r:id="rId2" imgW="2660904" imgH="388620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5988" y="2276475"/>
                        <a:ext cx="4830762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6421" name="Object 7">
            <a:extLst>
              <a:ext uri="{FF2B5EF4-FFF2-40B4-BE49-F238E27FC236}">
                <a16:creationId xmlns:a16="http://schemas.microsoft.com/office/drawing/2014/main" id="{868C0BF7-485F-4907-ABB0-C063DA05F1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41525" y="3549650"/>
          <a:ext cx="1293813" cy="1103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696831" imgH="594893" progId="ChemDraw.Document.6.0">
                  <p:embed/>
                </p:oleObj>
              </mc:Choice>
              <mc:Fallback>
                <p:oleObj name="CS ChemDraw Drawing" r:id="rId4" imgW="696831" imgH="594893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1525" y="3549650"/>
                        <a:ext cx="1293813" cy="1103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6422" name="Object 8">
            <a:extLst>
              <a:ext uri="{FF2B5EF4-FFF2-40B4-BE49-F238E27FC236}">
                <a16:creationId xmlns:a16="http://schemas.microsoft.com/office/drawing/2014/main" id="{AF457937-0FC7-448E-807D-20618E0D0E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08663" y="3554413"/>
          <a:ext cx="1873250" cy="153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13460" imgH="827532" progId="ChemDraw.Document.6.0">
                  <p:embed/>
                </p:oleObj>
              </mc:Choice>
              <mc:Fallback>
                <p:oleObj name="CS ChemDraw Drawing" r:id="rId6" imgW="1013460" imgH="827532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8663" y="3554413"/>
                        <a:ext cx="1873250" cy="153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6423" name="Object 9">
            <a:extLst>
              <a:ext uri="{FF2B5EF4-FFF2-40B4-BE49-F238E27FC236}">
                <a16:creationId xmlns:a16="http://schemas.microsoft.com/office/drawing/2014/main" id="{3FB9C6F3-0BFE-43E1-99BA-A7E16A8C40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84613" y="4005263"/>
          <a:ext cx="1400175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783771" imgH="332647" progId="ChemDraw.Document.6.0">
                  <p:embed/>
                </p:oleObj>
              </mc:Choice>
              <mc:Fallback>
                <p:oleObj name="CS ChemDraw Drawing" r:id="rId8" imgW="783771" imgH="332647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4613" y="4005263"/>
                        <a:ext cx="1400175" cy="592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6424" name="Text Box 10">
            <a:extLst>
              <a:ext uri="{FF2B5EF4-FFF2-40B4-BE49-F238E27FC236}">
                <a16:creationId xmlns:a16="http://schemas.microsoft.com/office/drawing/2014/main" id="{185ADBBA-3FF3-4AD8-93D4-BDE7961481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2438" y="4357688"/>
            <a:ext cx="654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</a:rPr>
              <a:t>54%</a:t>
            </a: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Text Box 4">
            <a:extLst>
              <a:ext uri="{FF2B5EF4-FFF2-40B4-BE49-F238E27FC236}">
                <a16:creationId xmlns:a16="http://schemas.microsoft.com/office/drawing/2014/main" id="{C2201DB9-BDC8-4B06-BA5F-A9440B3D3E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300" y="549275"/>
            <a:ext cx="46037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CC3300"/>
              </a:buClr>
              <a:buFontTx/>
              <a:buNone/>
            </a:pPr>
            <a:r>
              <a:rPr kumimoji="1"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4.  </a:t>
            </a:r>
            <a:r>
              <a:rPr kumimoji="1" lang="zh-CN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还原化反应</a:t>
            </a:r>
          </a:p>
        </p:txBody>
      </p:sp>
      <p:pic>
        <p:nvPicPr>
          <p:cNvPr id="317443" name="Picture 5">
            <a:extLst>
              <a:ext uri="{FF2B5EF4-FFF2-40B4-BE49-F238E27FC236}">
                <a16:creationId xmlns:a16="http://schemas.microsoft.com/office/drawing/2014/main" id="{40D97DEC-5EA7-44F8-9799-DDA3848BA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588" y="1412875"/>
            <a:ext cx="3570287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0134" name="Picture 6">
            <a:extLst>
              <a:ext uri="{FF2B5EF4-FFF2-40B4-BE49-F238E27FC236}">
                <a16:creationId xmlns:a16="http://schemas.microsoft.com/office/drawing/2014/main" id="{A5421AAD-5902-484B-9566-651FE4306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63" y="2565400"/>
            <a:ext cx="4343400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0135" name="Picture 7">
            <a:extLst>
              <a:ext uri="{FF2B5EF4-FFF2-40B4-BE49-F238E27FC236}">
                <a16:creationId xmlns:a16="http://schemas.microsoft.com/office/drawing/2014/main" id="{52750102-98FF-4856-B4DD-D497CBD7A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338" y="3344863"/>
            <a:ext cx="628332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0136" name="Text Box 8">
            <a:extLst>
              <a:ext uri="{FF2B5EF4-FFF2-40B4-BE49-F238E27FC236}">
                <a16:creationId xmlns:a16="http://schemas.microsoft.com/office/drawing/2014/main" id="{51302799-502A-4F0A-B867-A45FBE326D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1938" y="3865563"/>
            <a:ext cx="3127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Na/ROH, Na/NH</a:t>
            </a:r>
            <a:r>
              <a:rPr lang="en-US" altLang="zh-CN" sz="2400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; HI</a:t>
            </a:r>
          </a:p>
        </p:txBody>
      </p:sp>
      <p:sp>
        <p:nvSpPr>
          <p:cNvPr id="560137" name="Text Box 9">
            <a:extLst>
              <a:ext uri="{FF2B5EF4-FFF2-40B4-BE49-F238E27FC236}">
                <a16:creationId xmlns:a16="http://schemas.microsoft.com/office/drawing/2014/main" id="{A997A707-58B8-4201-9519-11BD8FA80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4188" y="4618038"/>
            <a:ext cx="1851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反应活性：</a:t>
            </a:r>
          </a:p>
        </p:txBody>
      </p:sp>
      <p:sp>
        <p:nvSpPr>
          <p:cNvPr id="560138" name="Text Box 10">
            <a:extLst>
              <a:ext uri="{FF2B5EF4-FFF2-40B4-BE49-F238E27FC236}">
                <a16:creationId xmlns:a16="http://schemas.microsoft.com/office/drawing/2014/main" id="{2EC76D5C-F680-4CDB-9FCA-4F2A934975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8575" y="4602163"/>
            <a:ext cx="2959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R    1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&gt;   2 ˚   &gt;  3 ˚</a:t>
            </a:r>
          </a:p>
        </p:txBody>
      </p:sp>
      <p:sp>
        <p:nvSpPr>
          <p:cNvPr id="560139" name="Text Box 11">
            <a:extLst>
              <a:ext uri="{FF2B5EF4-FFF2-40B4-BE49-F238E27FC236}">
                <a16:creationId xmlns:a16="http://schemas.microsoft.com/office/drawing/2014/main" id="{6DCE0CFA-2D61-4040-AECD-C4E3EA368B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6338" y="5192713"/>
            <a:ext cx="29606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X    I    &gt;  Br   &gt;  Cl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60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0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60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60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60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60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60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60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60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36" grpId="0"/>
      <p:bldP spid="560137" grpId="0"/>
      <p:bldP spid="560138" grpId="0"/>
      <p:bldP spid="560139" grpId="0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1156" name="Object 4">
            <a:extLst>
              <a:ext uri="{FF2B5EF4-FFF2-40B4-BE49-F238E27FC236}">
                <a16:creationId xmlns:a16="http://schemas.microsoft.com/office/drawing/2014/main" id="{BF8B16E7-A6FA-4D2D-BCC3-D8F737E4E0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03450" y="2492375"/>
          <a:ext cx="1365250" cy="1138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096976" imgH="914400" progId="ChemDraw.Document.6.0">
                  <p:embed/>
                </p:oleObj>
              </mc:Choice>
              <mc:Fallback>
                <p:oleObj name="CS ChemDraw Drawing" r:id="rId2" imgW="1096976" imgH="914400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3450" y="2492375"/>
                        <a:ext cx="1365250" cy="1138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1157" name="Object 5">
            <a:extLst>
              <a:ext uri="{FF2B5EF4-FFF2-40B4-BE49-F238E27FC236}">
                <a16:creationId xmlns:a16="http://schemas.microsoft.com/office/drawing/2014/main" id="{E6581DF2-C25F-4725-B4C8-D8163E0B8C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43588" y="2900363"/>
          <a:ext cx="942975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759468" imgH="599980" progId="ChemDraw.Document.6.0">
                  <p:embed/>
                </p:oleObj>
              </mc:Choice>
              <mc:Fallback>
                <p:oleObj name="CS ChemDraw Drawing" r:id="rId4" imgW="759468" imgH="599980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3588" y="2900363"/>
                        <a:ext cx="942975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1158" name="Object 6">
            <a:extLst>
              <a:ext uri="{FF2B5EF4-FFF2-40B4-BE49-F238E27FC236}">
                <a16:creationId xmlns:a16="http://schemas.microsoft.com/office/drawing/2014/main" id="{ABD506E4-9607-474F-BA2F-F8287C5A02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46300" y="4451350"/>
          <a:ext cx="1917700" cy="80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541243" imgH="648144" progId="ChemDraw.Document.6.0">
                  <p:embed/>
                </p:oleObj>
              </mc:Choice>
              <mc:Fallback>
                <p:oleObj name="CS ChemDraw Drawing" r:id="rId6" imgW="1541243" imgH="648144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6300" y="4451350"/>
                        <a:ext cx="1917700" cy="808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1159" name="Object 7">
            <a:extLst>
              <a:ext uri="{FF2B5EF4-FFF2-40B4-BE49-F238E27FC236}">
                <a16:creationId xmlns:a16="http://schemas.microsoft.com/office/drawing/2014/main" id="{9A787972-2152-42BF-87CE-45D271989C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24313" y="3043238"/>
          <a:ext cx="1192212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955480" imgH="427531" progId="ChemDraw.Document.6.0">
                  <p:embed/>
                </p:oleObj>
              </mc:Choice>
              <mc:Fallback>
                <p:oleObj name="CS ChemDraw Drawing" r:id="rId8" imgW="955480" imgH="427531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4313" y="3043238"/>
                        <a:ext cx="1192212" cy="53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1160" name="Object 8">
            <a:extLst>
              <a:ext uri="{FF2B5EF4-FFF2-40B4-BE49-F238E27FC236}">
                <a16:creationId xmlns:a16="http://schemas.microsoft.com/office/drawing/2014/main" id="{5CF902BD-E8F0-4315-BA2C-0E51EBBF2A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68813" y="4602163"/>
          <a:ext cx="9906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794204" imgH="401667" progId="ChemDraw.Document.6.0">
                  <p:embed/>
                </p:oleObj>
              </mc:Choice>
              <mc:Fallback>
                <p:oleObj name="CS ChemDraw Drawing" r:id="rId10" imgW="794204" imgH="401667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8813" y="4602163"/>
                        <a:ext cx="9906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1161" name="Object 9">
            <a:extLst>
              <a:ext uri="{FF2B5EF4-FFF2-40B4-BE49-F238E27FC236}">
                <a16:creationId xmlns:a16="http://schemas.microsoft.com/office/drawing/2014/main" id="{35D915B5-4C76-44BD-9EB9-17CE4C6F69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83275" y="4437063"/>
          <a:ext cx="1728788" cy="80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389097" imgH="648144" progId="ChemDraw.Document.6.0">
                  <p:embed/>
                </p:oleObj>
              </mc:Choice>
              <mc:Fallback>
                <p:oleObj name="CS ChemDraw Drawing" r:id="rId12" imgW="1389097" imgH="648144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3275" y="4437063"/>
                        <a:ext cx="1728788" cy="808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1162" name="Object 10">
            <a:extLst>
              <a:ext uri="{FF2B5EF4-FFF2-40B4-BE49-F238E27FC236}">
                <a16:creationId xmlns:a16="http://schemas.microsoft.com/office/drawing/2014/main" id="{10E93B4A-C5B4-4EF7-A4D3-E45306EF98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95513" y="765175"/>
          <a:ext cx="1223962" cy="1138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982980" imgH="915924" progId="ChemDraw.Document.6.0">
                  <p:embed/>
                </p:oleObj>
              </mc:Choice>
              <mc:Fallback>
                <p:oleObj name="CS ChemDraw Drawing" r:id="rId14" imgW="982980" imgH="915924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765175"/>
                        <a:ext cx="1223962" cy="1138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1163" name="Object 11">
            <a:extLst>
              <a:ext uri="{FF2B5EF4-FFF2-40B4-BE49-F238E27FC236}">
                <a16:creationId xmlns:a16="http://schemas.microsoft.com/office/drawing/2014/main" id="{A013B82A-D5F1-4845-85F7-B341E96098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86438" y="1085850"/>
          <a:ext cx="1222375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981233" imgH="593904" progId="ChemDraw.Document.6.0">
                  <p:embed/>
                </p:oleObj>
              </mc:Choice>
              <mc:Fallback>
                <p:oleObj name="CS ChemDraw Drawing" r:id="rId16" imgW="981233" imgH="593904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6438" y="1085850"/>
                        <a:ext cx="1222375" cy="738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1164" name="Object 12">
            <a:extLst>
              <a:ext uri="{FF2B5EF4-FFF2-40B4-BE49-F238E27FC236}">
                <a16:creationId xmlns:a16="http://schemas.microsoft.com/office/drawing/2014/main" id="{8C8DC4E8-9970-46D9-AB15-0464D6EDE2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08425" y="1247775"/>
          <a:ext cx="145256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1167384" imgH="428244" progId="ChemDraw.Document.6.0">
                  <p:embed/>
                </p:oleObj>
              </mc:Choice>
              <mc:Fallback>
                <p:oleObj name="CS ChemDraw Drawing" r:id="rId18" imgW="1167384" imgH="428244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8425" y="1247775"/>
                        <a:ext cx="145256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1165" name="Text Box 13">
            <a:extLst>
              <a:ext uri="{FF2B5EF4-FFF2-40B4-BE49-F238E27FC236}">
                <a16:creationId xmlns:a16="http://schemas.microsoft.com/office/drawing/2014/main" id="{41079A60-2C8D-4CAF-B7C3-C4150D26AF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4188" y="1282700"/>
            <a:ext cx="7032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79%</a:t>
            </a:r>
          </a:p>
        </p:txBody>
      </p:sp>
      <p:sp>
        <p:nvSpPr>
          <p:cNvPr id="561166" name="Text Box 14">
            <a:extLst>
              <a:ext uri="{FF2B5EF4-FFF2-40B4-BE49-F238E27FC236}">
                <a16:creationId xmlns:a16="http://schemas.microsoft.com/office/drawing/2014/main" id="{C36BF1B1-D183-4E6A-99C6-73FEF4F794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4188" y="3033713"/>
            <a:ext cx="7032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77%</a:t>
            </a:r>
          </a:p>
        </p:txBody>
      </p:sp>
      <p:sp>
        <p:nvSpPr>
          <p:cNvPr id="561167" name="Text Box 15">
            <a:extLst>
              <a:ext uri="{FF2B5EF4-FFF2-40B4-BE49-F238E27FC236}">
                <a16:creationId xmlns:a16="http://schemas.microsoft.com/office/drawing/2014/main" id="{0159EE80-DBC7-49A6-AC89-F3C53203B0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4188" y="4652963"/>
            <a:ext cx="7032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90%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6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6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6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6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6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6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6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61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61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61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61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61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61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61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61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61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61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61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61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61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61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61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61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61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1165" grpId="0"/>
      <p:bldP spid="561166" grpId="0"/>
      <p:bldP spid="561167" grpId="0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57C88054-0F8F-4BFB-9288-7690E56A55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5150" y="333375"/>
            <a:ext cx="5684838" cy="8302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4800" b="1" dirty="0">
                <a:solidFill>
                  <a:srgbClr val="FF0000"/>
                </a:solidFill>
                <a:latin typeface="Times New Roman" pitchFamily="18" charset="0"/>
                <a:ea typeface="华文行楷" pitchFamily="2" charset="-122"/>
              </a:rPr>
              <a:t>第七章 </a:t>
            </a:r>
            <a:r>
              <a:rPr lang="zh-CN" altLang="en-US" sz="4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醇</a:t>
            </a:r>
            <a:endParaRPr lang="zh-CN" altLang="en-US" sz="4800" b="1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323587" name="矩形 1">
            <a:extLst>
              <a:ext uri="{FF2B5EF4-FFF2-40B4-BE49-F238E27FC236}">
                <a16:creationId xmlns:a16="http://schemas.microsoft.com/office/drawing/2014/main" id="{BEF4153C-546A-45C2-AEFD-08DAD48A0D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1950" y="1484313"/>
            <a:ext cx="3414713" cy="443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zh-CN" altLang="en-US" b="1">
                <a:solidFill>
                  <a:srgbClr val="0070C0"/>
                </a:solidFill>
                <a:latin typeface="Calibri" panose="020F0502020204030204" pitchFamily="34" charset="0"/>
              </a:rPr>
              <a:t>醇的酸碱性</a:t>
            </a:r>
            <a:endParaRPr lang="en-US" altLang="zh-CN" b="1">
              <a:solidFill>
                <a:srgbClr val="0070C0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kumimoji="1" lang="zh-CN" altLang="en-US" b="1">
                <a:solidFill>
                  <a:srgbClr val="0070C0"/>
                </a:solidFill>
                <a:latin typeface="Times New Roman" panose="02020603050405020304" pitchFamily="18" charset="0"/>
              </a:rPr>
              <a:t>羟基的卤代反应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kumimoji="1" lang="zh-CN" altLang="en-US" b="1">
                <a:solidFill>
                  <a:srgbClr val="0070C0"/>
                </a:solidFill>
                <a:latin typeface="Times New Roman" panose="02020603050405020304" pitchFamily="18" charset="0"/>
              </a:rPr>
              <a:t>酯化反应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kumimoji="1" lang="zh-CN" altLang="en-US" b="1">
                <a:solidFill>
                  <a:srgbClr val="0070C0"/>
                </a:solidFill>
                <a:latin typeface="Times New Roman" panose="02020603050405020304" pitchFamily="18" charset="0"/>
              </a:rPr>
              <a:t>脱水消去反应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kumimoji="1" lang="zh-CN" altLang="en-US" b="1">
                <a:solidFill>
                  <a:srgbClr val="0070C0"/>
                </a:solidFill>
                <a:latin typeface="Times New Roman" panose="02020603050405020304" pitchFamily="18" charset="0"/>
              </a:rPr>
              <a:t>氧化反应</a:t>
            </a:r>
            <a:endParaRPr kumimoji="1" lang="en-US" altLang="zh-CN" b="1">
              <a:solidFill>
                <a:srgbClr val="0070C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zh-CN" altLang="en-US" b="1">
                <a:solidFill>
                  <a:srgbClr val="0070C0"/>
                </a:solidFill>
                <a:latin typeface="Times New Roman" panose="02020603050405020304" pitchFamily="18" charset="0"/>
              </a:rPr>
              <a:t>多元醇的反应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60" name="Rectangle 4">
            <a:extLst>
              <a:ext uri="{FF2B5EF4-FFF2-40B4-BE49-F238E27FC236}">
                <a16:creationId xmlns:a16="http://schemas.microsoft.com/office/drawing/2014/main" id="{44F5C3E6-319F-4BB1-BB1C-3E628975F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563" y="5805488"/>
            <a:ext cx="662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zh-CN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幼圆" pitchFamily="49" charset="-122"/>
              </a:rPr>
              <a:t>Markovnikov</a:t>
            </a: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幼圆" pitchFamily="49" charset="-122"/>
              </a:rPr>
              <a:t> </a:t>
            </a: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幼圆" pitchFamily="49" charset="-122"/>
              </a:rPr>
              <a:t>规则：</a:t>
            </a:r>
            <a:r>
              <a:rPr kumimoji="1" lang="zh-CN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rPr>
              <a:t>氢原子加在含氢较多的双键碳上</a:t>
            </a:r>
            <a:r>
              <a:rPr kumimoji="1"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rPr>
              <a:t>.</a:t>
            </a:r>
          </a:p>
        </p:txBody>
      </p:sp>
      <p:sp>
        <p:nvSpPr>
          <p:cNvPr id="121859" name="Text Box 15">
            <a:extLst>
              <a:ext uri="{FF2B5EF4-FFF2-40B4-BE49-F238E27FC236}">
                <a16:creationId xmlns:a16="http://schemas.microsoft.com/office/drawing/2014/main" id="{C82D166A-5B95-4AD3-9D67-8603F7819E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563" y="620713"/>
            <a:ext cx="7100887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3300"/>
              </a:buClr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加成的区位选择性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— 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Markovnikov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(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马氏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规则</a:t>
            </a:r>
          </a:p>
        </p:txBody>
      </p:sp>
      <p:pic>
        <p:nvPicPr>
          <p:cNvPr id="121860" name="Picture 7" descr="07_u036">
            <a:extLst>
              <a:ext uri="{FF2B5EF4-FFF2-40B4-BE49-F238E27FC236}">
                <a16:creationId xmlns:a16="http://schemas.microsoft.com/office/drawing/2014/main" id="{1716268A-43F8-43BD-A4F1-2CAC70DA3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3141663"/>
            <a:ext cx="7346950" cy="209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61" name="Picture 9">
            <a:extLst>
              <a:ext uri="{FF2B5EF4-FFF2-40B4-BE49-F238E27FC236}">
                <a16:creationId xmlns:a16="http://schemas.microsoft.com/office/drawing/2014/main" id="{56E6DF9B-40C8-4DD2-B333-1718BE5EA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263" y="1557338"/>
            <a:ext cx="6896100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66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66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6660" grpId="0" autoUpdateAnimBg="0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4">
            <a:extLst>
              <a:ext uri="{FF2B5EF4-FFF2-40B4-BE49-F238E27FC236}">
                <a16:creationId xmlns:a16="http://schemas.microsoft.com/office/drawing/2014/main" id="{AA5D9164-87AC-4944-AF17-AA48EF95A0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150" y="620713"/>
            <a:ext cx="27574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4163" indent="-284163" eaLnBrk="0" hangingPunct="0">
              <a:spcBef>
                <a:spcPct val="20000"/>
              </a:spcBef>
              <a:buChar char="•"/>
              <a:tabLst>
                <a:tab pos="485775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485775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485775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48577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48577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577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577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577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577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1.  </a:t>
            </a:r>
            <a:r>
              <a:rPr kumimoji="1" lang="zh-CN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醇的酸碱性</a:t>
            </a:r>
          </a:p>
        </p:txBody>
      </p:sp>
      <p:sp>
        <p:nvSpPr>
          <p:cNvPr id="601093" name="Text Box 5">
            <a:extLst>
              <a:ext uri="{FF2B5EF4-FFF2-40B4-BE49-F238E27FC236}">
                <a16:creationId xmlns:a16="http://schemas.microsoft.com/office/drawing/2014/main" id="{2E181740-C759-4FA1-AA71-52F4C2675A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4545013"/>
            <a:ext cx="53260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66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ROH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的反应活性：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1°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＞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2°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＞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3°</a:t>
            </a:r>
          </a:p>
        </p:txBody>
      </p:sp>
      <p:sp>
        <p:nvSpPr>
          <p:cNvPr id="324612" name="Text Box 6">
            <a:extLst>
              <a:ext uri="{FF2B5EF4-FFF2-40B4-BE49-F238E27FC236}">
                <a16:creationId xmlns:a16="http://schemas.microsoft.com/office/drawing/2014/main" id="{0E3CF492-8035-4E88-9747-2E0F94491C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1458913"/>
            <a:ext cx="5381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66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0070C0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>
                <a:solidFill>
                  <a:srgbClr val="0070C0"/>
                </a:solidFill>
                <a:latin typeface="Times New Roman" panose="02020603050405020304" pitchFamily="18" charset="0"/>
              </a:rPr>
              <a:t>）酸性：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与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活泼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金属反应生成醇盐。</a:t>
            </a:r>
          </a:p>
        </p:txBody>
      </p:sp>
      <p:sp>
        <p:nvSpPr>
          <p:cNvPr id="324613" name="Text Box 7">
            <a:extLst>
              <a:ext uri="{FF2B5EF4-FFF2-40B4-BE49-F238E27FC236}">
                <a16:creationId xmlns:a16="http://schemas.microsoft.com/office/drawing/2014/main" id="{2423072B-0888-4A44-8E19-FBE7F3F3E1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5900" y="2384425"/>
            <a:ext cx="2349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5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OH  +  Na</a:t>
            </a:r>
          </a:p>
        </p:txBody>
      </p:sp>
      <p:sp>
        <p:nvSpPr>
          <p:cNvPr id="324614" name="Text Box 8">
            <a:extLst>
              <a:ext uri="{FF2B5EF4-FFF2-40B4-BE49-F238E27FC236}">
                <a16:creationId xmlns:a16="http://schemas.microsoft.com/office/drawing/2014/main" id="{5E6DA962-661B-45DA-B8BF-9AAF6D1F60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5800" y="2384425"/>
            <a:ext cx="2790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5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ONa  +  ½ 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graphicFrame>
        <p:nvGraphicFramePr>
          <p:cNvPr id="324615" name="Object 9">
            <a:extLst>
              <a:ext uri="{FF2B5EF4-FFF2-40B4-BE49-F238E27FC236}">
                <a16:creationId xmlns:a16="http://schemas.microsoft.com/office/drawing/2014/main" id="{13283F16-5D25-4494-B67D-FEA8F4AF45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60838" y="2546350"/>
          <a:ext cx="1260475" cy="16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885492" imgH="124760" progId="ChemDraw.Document.6.0">
                  <p:embed/>
                </p:oleObj>
              </mc:Choice>
              <mc:Fallback>
                <p:oleObj name="CS ChemDraw Drawing" r:id="rId2" imgW="885492" imgH="124760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0838" y="2546350"/>
                        <a:ext cx="1260475" cy="161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1098" name="Text Box 10">
            <a:extLst>
              <a:ext uri="{FF2B5EF4-FFF2-40B4-BE49-F238E27FC236}">
                <a16:creationId xmlns:a16="http://schemas.microsoft.com/office/drawing/2014/main" id="{27DC1DE2-8087-417A-8868-601AE8C57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363" y="3248025"/>
            <a:ext cx="3238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3 (CH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CHOH  +  Al</a:t>
            </a:r>
          </a:p>
        </p:txBody>
      </p:sp>
      <p:sp>
        <p:nvSpPr>
          <p:cNvPr id="601099" name="Text Box 11">
            <a:extLst>
              <a:ext uri="{FF2B5EF4-FFF2-40B4-BE49-F238E27FC236}">
                <a16:creationId xmlns:a16="http://schemas.microsoft.com/office/drawing/2014/main" id="{BD6F7409-D0B5-4CD6-B8FF-BEC11F2CB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8925" y="3213100"/>
            <a:ext cx="36242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[(CH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CHO]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Al  +  1½ 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graphicFrame>
        <p:nvGraphicFramePr>
          <p:cNvPr id="601100" name="Object 12">
            <a:extLst>
              <a:ext uri="{FF2B5EF4-FFF2-40B4-BE49-F238E27FC236}">
                <a16:creationId xmlns:a16="http://schemas.microsoft.com/office/drawing/2014/main" id="{2916B7B5-BFDE-495E-A234-B2CA7E2B577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60838" y="3409950"/>
          <a:ext cx="1260475" cy="16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885492" imgH="124760" progId="ChemDraw.Document.6.0">
                  <p:embed/>
                </p:oleObj>
              </mc:Choice>
              <mc:Fallback>
                <p:oleObj name="CS ChemDraw Drawing" r:id="rId4" imgW="885492" imgH="124760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0838" y="3409950"/>
                        <a:ext cx="1260475" cy="161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1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1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01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01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01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01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6010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6010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6010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1093" grpId="0"/>
      <p:bldP spid="601098" grpId="0"/>
      <p:bldP spid="601099" grpId="0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634" name="Picture 6" descr="17_u014">
            <a:extLst>
              <a:ext uri="{FF2B5EF4-FFF2-40B4-BE49-F238E27FC236}">
                <a16:creationId xmlns:a16="http://schemas.microsoft.com/office/drawing/2014/main" id="{D7AF2295-B537-4929-9AC7-0C189301E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762000"/>
            <a:ext cx="6248400" cy="572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116" name="Text Box 4">
            <a:extLst>
              <a:ext uri="{FF2B5EF4-FFF2-40B4-BE49-F238E27FC236}">
                <a16:creationId xmlns:a16="http://schemas.microsoft.com/office/drawing/2014/main" id="{86F35228-74C0-4494-A050-197BB153B5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700" y="2452688"/>
            <a:ext cx="7315200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OH &gt; C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5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OH &gt; (CH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CHOH &gt; (CH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COH </a:t>
            </a:r>
          </a:p>
        </p:txBody>
      </p:sp>
      <p:sp>
        <p:nvSpPr>
          <p:cNvPr id="326659" name="Rectangle 5">
            <a:extLst>
              <a:ext uri="{FF2B5EF4-FFF2-40B4-BE49-F238E27FC236}">
                <a16:creationId xmlns:a16="http://schemas.microsoft.com/office/drawing/2014/main" id="{EB67525E-3B34-46A1-AB16-0DEB0D99E5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063" y="1052513"/>
            <a:ext cx="18589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</a:rPr>
              <a:t>相对酸性：</a:t>
            </a:r>
          </a:p>
        </p:txBody>
      </p:sp>
      <p:sp>
        <p:nvSpPr>
          <p:cNvPr id="602118" name="Rectangle 6">
            <a:extLst>
              <a:ext uri="{FF2B5EF4-FFF2-40B4-BE49-F238E27FC236}">
                <a16:creationId xmlns:a16="http://schemas.microsoft.com/office/drawing/2014/main" id="{AB9238F6-2737-464D-8B07-5660597932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0813" y="1052513"/>
            <a:ext cx="60404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  &gt;  ROH  &gt;  HC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三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  &gt;  NH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&gt;  RH</a:t>
            </a:r>
          </a:p>
        </p:txBody>
      </p:sp>
      <p:sp>
        <p:nvSpPr>
          <p:cNvPr id="326661" name="Rectangle 7">
            <a:extLst>
              <a:ext uri="{FF2B5EF4-FFF2-40B4-BE49-F238E27FC236}">
                <a16:creationId xmlns:a16="http://schemas.microsoft.com/office/drawing/2014/main" id="{4D22F2E7-0E80-457B-811D-344B679DE2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200" y="1857375"/>
            <a:ext cx="2908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</a:rPr>
              <a:t>醇的相对酸性：</a:t>
            </a:r>
          </a:p>
        </p:txBody>
      </p:sp>
      <p:sp>
        <p:nvSpPr>
          <p:cNvPr id="602120" name="Rectangle 8">
            <a:extLst>
              <a:ext uri="{FF2B5EF4-FFF2-40B4-BE49-F238E27FC236}">
                <a16:creationId xmlns:a16="http://schemas.microsoft.com/office/drawing/2014/main" id="{A7F91D3D-B16B-4CDE-B587-94B604CE94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713" y="3043238"/>
            <a:ext cx="695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b="1" i="1">
                <a:solidFill>
                  <a:srgbClr val="000000"/>
                </a:solidFill>
                <a:latin typeface="Times New Roman" panose="02020603050405020304" pitchFamily="18" charset="0"/>
              </a:rPr>
              <a:t>pK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602121" name="Rectangle 9">
            <a:extLst>
              <a:ext uri="{FF2B5EF4-FFF2-40B4-BE49-F238E27FC236}">
                <a16:creationId xmlns:a16="http://schemas.microsoft.com/office/drawing/2014/main" id="{68E7B670-152D-487C-A861-DE1CC1A27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850" y="4057650"/>
            <a:ext cx="3187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CC"/>
                </a:solidFill>
                <a:latin typeface="Times New Roman" panose="02020603050405020304" pitchFamily="18" charset="0"/>
              </a:rPr>
              <a:t>烷氧负离子的碱性：</a:t>
            </a:r>
          </a:p>
        </p:txBody>
      </p:sp>
      <p:sp>
        <p:nvSpPr>
          <p:cNvPr id="602122" name="Text Box 10">
            <a:extLst>
              <a:ext uri="{FF2B5EF4-FFF2-40B4-BE49-F238E27FC236}">
                <a16:creationId xmlns:a16="http://schemas.microsoft.com/office/drawing/2014/main" id="{4123A2B9-887B-4D9E-9E97-AE6CA85738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488" y="4591050"/>
            <a:ext cx="7081837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r>
              <a:rPr lang="en-US" altLang="zh-CN" sz="24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&lt;  C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5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r>
              <a:rPr lang="en-US" altLang="zh-CN" sz="24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&lt;  (CH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CHO</a:t>
            </a:r>
            <a:r>
              <a:rPr lang="en-US" altLang="zh-CN" sz="24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&lt;  (CH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CO</a:t>
            </a:r>
            <a:r>
              <a:rPr lang="en-US" altLang="zh-CN" sz="24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602123" name="Rectangle 11">
            <a:extLst>
              <a:ext uri="{FF2B5EF4-FFF2-40B4-BE49-F238E27FC236}">
                <a16:creationId xmlns:a16="http://schemas.microsoft.com/office/drawing/2014/main" id="{240BA56A-8123-495E-932C-7D710298D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5250" y="3006725"/>
            <a:ext cx="63912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15.5           15.9                   18                    19.2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021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021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021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02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02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02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02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02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02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02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02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2" dur="1000"/>
                                        <p:tgtEl>
                                          <p:spTgt spid="602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02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2116" grpId="0"/>
      <p:bldP spid="602118" grpId="0"/>
      <p:bldP spid="602120" grpId="0"/>
      <p:bldP spid="602121" grpId="0"/>
      <p:bldP spid="602122" grpId="0"/>
      <p:bldP spid="602123" grpId="0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82" name="Picture 5" descr="17T1">
            <a:extLst>
              <a:ext uri="{FF2B5EF4-FFF2-40B4-BE49-F238E27FC236}">
                <a16:creationId xmlns:a16="http://schemas.microsoft.com/office/drawing/2014/main" id="{F36BDCD7-578E-478D-A7BF-E1262D2A7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04800"/>
            <a:ext cx="6248400" cy="636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140" name="Picture 4" descr="alcohols-acid-strength">
            <a:extLst>
              <a:ext uri="{FF2B5EF4-FFF2-40B4-BE49-F238E27FC236}">
                <a16:creationId xmlns:a16="http://schemas.microsoft.com/office/drawing/2014/main" id="{1380A637-D597-4C08-8678-8F2C055CC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725" y="1609725"/>
            <a:ext cx="7137400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8707" name="Text Box 5">
            <a:extLst>
              <a:ext uri="{FF2B5EF4-FFF2-40B4-BE49-F238E27FC236}">
                <a16:creationId xmlns:a16="http://schemas.microsoft.com/office/drawing/2014/main" id="{23057DFB-0E6E-42F9-B70E-1E17CA55A1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8438" y="887413"/>
            <a:ext cx="35194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R:  +I 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给电子诱导效应</a:t>
            </a:r>
          </a:p>
        </p:txBody>
      </p:sp>
      <p:sp>
        <p:nvSpPr>
          <p:cNvPr id="603142" name="Text Box 6">
            <a:extLst>
              <a:ext uri="{FF2B5EF4-FFF2-40B4-BE49-F238E27FC236}">
                <a16:creationId xmlns:a16="http://schemas.microsoft.com/office/drawing/2014/main" id="{E601F743-4DC6-4B3A-A3D9-FDAC4836E3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1188" y="4848225"/>
            <a:ext cx="21288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ROH  +  NaH</a:t>
            </a:r>
          </a:p>
        </p:txBody>
      </p:sp>
      <p:sp>
        <p:nvSpPr>
          <p:cNvPr id="603143" name="Text Box 7">
            <a:extLst>
              <a:ext uri="{FF2B5EF4-FFF2-40B4-BE49-F238E27FC236}">
                <a16:creationId xmlns:a16="http://schemas.microsoft.com/office/drawing/2014/main" id="{E1731FDD-8101-4414-87E7-5B303338F6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0263" y="4848225"/>
            <a:ext cx="2314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RONa  +  ½ 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graphicFrame>
        <p:nvGraphicFramePr>
          <p:cNvPr id="603144" name="Object 8">
            <a:extLst>
              <a:ext uri="{FF2B5EF4-FFF2-40B4-BE49-F238E27FC236}">
                <a16:creationId xmlns:a16="http://schemas.microsoft.com/office/drawing/2014/main" id="{95CD29AB-7EA6-42A5-BADA-32AA99EAA8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29113" y="5010150"/>
          <a:ext cx="1260475" cy="16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885492" imgH="124760" progId="ChemDraw.Document.6.0">
                  <p:embed/>
                </p:oleObj>
              </mc:Choice>
              <mc:Fallback>
                <p:oleObj name="CS ChemDraw Drawing" r:id="rId3" imgW="885492" imgH="124760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9113" y="5010150"/>
                        <a:ext cx="1260475" cy="161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3145" name="Text Box 9">
            <a:extLst>
              <a:ext uri="{FF2B5EF4-FFF2-40B4-BE49-F238E27FC236}">
                <a16:creationId xmlns:a16="http://schemas.microsoft.com/office/drawing/2014/main" id="{8F52D4F4-0BBB-48CC-B7F7-A692A463AE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4463" y="4200525"/>
            <a:ext cx="40116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常用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NaH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转化醇为醇钠：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3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3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03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03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03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03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03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03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03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03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3142" grpId="0"/>
      <p:bldP spid="603143" grpId="0"/>
      <p:bldP spid="603145" grpId="0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730" name="Picture 6" descr="17_u012">
            <a:extLst>
              <a:ext uri="{FF2B5EF4-FFF2-40B4-BE49-F238E27FC236}">
                <a16:creationId xmlns:a16="http://schemas.microsoft.com/office/drawing/2014/main" id="{EE347AA6-8347-4FFC-B467-C4CE5137C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95400"/>
            <a:ext cx="7924800" cy="340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Text Box 4">
            <a:extLst>
              <a:ext uri="{FF2B5EF4-FFF2-40B4-BE49-F238E27FC236}">
                <a16:creationId xmlns:a16="http://schemas.microsoft.com/office/drawing/2014/main" id="{614A165F-905E-41CD-883E-4F4F2DFE2C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363" y="620713"/>
            <a:ext cx="2528887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rgbClr val="0070C0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2800" b="1">
                <a:solidFill>
                  <a:srgbClr val="0070C0"/>
                </a:solidFill>
                <a:latin typeface="Times New Roman" panose="02020603050405020304" pitchFamily="18" charset="0"/>
              </a:rPr>
              <a:t>）醇盐的应用</a:t>
            </a:r>
          </a:p>
        </p:txBody>
      </p:sp>
      <p:sp>
        <p:nvSpPr>
          <p:cNvPr id="604165" name="Text Box 5">
            <a:extLst>
              <a:ext uri="{FF2B5EF4-FFF2-40B4-BE49-F238E27FC236}">
                <a16:creationId xmlns:a16="http://schemas.microsoft.com/office/drawing/2014/main" id="{A5E4AD69-4818-4D6A-8261-228DD242BA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300" y="1247775"/>
            <a:ext cx="3921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MeONa(K)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EtONa(K)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：</a:t>
            </a:r>
          </a:p>
        </p:txBody>
      </p:sp>
      <p:sp>
        <p:nvSpPr>
          <p:cNvPr id="604166" name="Rectangle 6">
            <a:extLst>
              <a:ext uri="{FF2B5EF4-FFF2-40B4-BE49-F238E27FC236}">
                <a16:creationId xmlns:a16="http://schemas.microsoft.com/office/drawing/2014/main" id="{41A14AFF-8B21-4150-8F1D-E221E5962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1650" y="1825625"/>
            <a:ext cx="6804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常作为碱试剂用于卤代烃、磺酸酯消去反应，</a:t>
            </a:r>
          </a:p>
        </p:txBody>
      </p:sp>
      <p:sp>
        <p:nvSpPr>
          <p:cNvPr id="604167" name="Rectangle 7">
            <a:extLst>
              <a:ext uri="{FF2B5EF4-FFF2-40B4-BE49-F238E27FC236}">
                <a16:creationId xmlns:a16="http://schemas.microsoft.com/office/drawing/2014/main" id="{7938E005-9C0E-4506-855B-7A10D6E82A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6888" y="2349500"/>
            <a:ext cx="51514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也作为亲核试剂用于制备混合醚。</a:t>
            </a:r>
          </a:p>
        </p:txBody>
      </p:sp>
      <p:sp>
        <p:nvSpPr>
          <p:cNvPr id="604168" name="Text Box 8">
            <a:extLst>
              <a:ext uri="{FF2B5EF4-FFF2-40B4-BE49-F238E27FC236}">
                <a16:creationId xmlns:a16="http://schemas.microsoft.com/office/drawing/2014/main" id="{D82019BA-D75B-4162-97C5-3FC6E5005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300" y="3119438"/>
            <a:ext cx="24749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Me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CONa(K)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：</a:t>
            </a:r>
          </a:p>
        </p:txBody>
      </p:sp>
      <p:sp>
        <p:nvSpPr>
          <p:cNvPr id="604169" name="Rectangle 9">
            <a:extLst>
              <a:ext uri="{FF2B5EF4-FFF2-40B4-BE49-F238E27FC236}">
                <a16:creationId xmlns:a16="http://schemas.microsoft.com/office/drawing/2014/main" id="{2DB528F3-1566-407D-BBE7-F52300120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1650" y="3697288"/>
            <a:ext cx="7134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常作为大体积的强碱用于卤代烃、磺酸酯消去。</a:t>
            </a:r>
          </a:p>
        </p:txBody>
      </p:sp>
      <p:sp>
        <p:nvSpPr>
          <p:cNvPr id="604170" name="Text Box 10">
            <a:extLst>
              <a:ext uri="{FF2B5EF4-FFF2-40B4-BE49-F238E27FC236}">
                <a16:creationId xmlns:a16="http://schemas.microsoft.com/office/drawing/2014/main" id="{872FB95E-8E70-48E5-9DB8-B56A669D2C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300" y="4386263"/>
            <a:ext cx="25098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(Me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CHO)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Al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：</a:t>
            </a:r>
          </a:p>
        </p:txBody>
      </p:sp>
      <p:sp>
        <p:nvSpPr>
          <p:cNvPr id="604171" name="Rectangle 11">
            <a:extLst>
              <a:ext uri="{FF2B5EF4-FFF2-40B4-BE49-F238E27FC236}">
                <a16:creationId xmlns:a16="http://schemas.microsoft.com/office/drawing/2014/main" id="{ED2F2D3F-DA42-4E3D-81FC-70789233B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6888" y="4941888"/>
            <a:ext cx="51514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作为还原剂用于醛酮还原制备醇。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4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4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04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04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04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04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04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04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04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04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04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04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04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04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65" grpId="0"/>
      <p:bldP spid="604166" grpId="0"/>
      <p:bldP spid="604167" grpId="0"/>
      <p:bldP spid="604168" grpId="0"/>
      <p:bldP spid="604169" grpId="0"/>
      <p:bldP spid="604170" grpId="0"/>
      <p:bldP spid="604171" grpId="0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8" name="Rectangle 4">
            <a:extLst>
              <a:ext uri="{FF2B5EF4-FFF2-40B4-BE49-F238E27FC236}">
                <a16:creationId xmlns:a16="http://schemas.microsoft.com/office/drawing/2014/main" id="{4B96B53A-21F9-4F3E-88E0-98529ED4E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113" y="1171575"/>
            <a:ext cx="343217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3</a:t>
            </a:r>
            <a:r>
              <a:rPr kumimoji="1" lang="zh-CN" altLang="en-US" sz="2400" b="1">
                <a:solidFill>
                  <a:srgbClr val="0000CC"/>
                </a:solidFill>
                <a:latin typeface="Times New Roman" panose="02020603050405020304" pitchFamily="18" charset="0"/>
              </a:rPr>
              <a:t>）碱性：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与强酸生成盐</a:t>
            </a:r>
          </a:p>
        </p:txBody>
      </p:sp>
      <p:graphicFrame>
        <p:nvGraphicFramePr>
          <p:cNvPr id="605189" name="Object 5">
            <a:extLst>
              <a:ext uri="{FF2B5EF4-FFF2-40B4-BE49-F238E27FC236}">
                <a16:creationId xmlns:a16="http://schemas.microsoft.com/office/drawing/2014/main" id="{C8422F69-E84A-4E23-8309-C62C22C79D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9975" y="2060575"/>
          <a:ext cx="7845425" cy="197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3256280" imgH="817880" progId="ChemDraw.Document.6.0">
                  <p:embed/>
                </p:oleObj>
              </mc:Choice>
              <mc:Fallback>
                <p:oleObj name="CS ChemDraw Drawing" r:id="rId2" imgW="3256280" imgH="817880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9975" y="2060575"/>
                        <a:ext cx="7845425" cy="197008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>
                                <a:alpha val="50195"/>
                              </a:schemeClr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05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Text Box 4">
            <a:extLst>
              <a:ext uri="{FF2B5EF4-FFF2-40B4-BE49-F238E27FC236}">
                <a16:creationId xmlns:a16="http://schemas.microsoft.com/office/drawing/2014/main" id="{4F7CB570-54DB-45CE-A2AE-69D092A7C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150" y="333375"/>
            <a:ext cx="54483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2.  </a:t>
            </a:r>
            <a:r>
              <a:rPr kumimoji="1" lang="zh-CN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羟基的卤代反应</a:t>
            </a:r>
          </a:p>
        </p:txBody>
      </p:sp>
      <p:sp>
        <p:nvSpPr>
          <p:cNvPr id="606213" name="Text Box 5">
            <a:extLst>
              <a:ext uri="{FF2B5EF4-FFF2-40B4-BE49-F238E27FC236}">
                <a16:creationId xmlns:a16="http://schemas.microsoft.com/office/drawing/2014/main" id="{74C0EB48-0C65-4968-B619-817C624E8A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8138" y="1028700"/>
            <a:ext cx="467042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kumimoji="1" lang="en-US" altLang="zh-CN" sz="2400" b="1">
                <a:solidFill>
                  <a:srgbClr val="0070C0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>
                <a:solidFill>
                  <a:srgbClr val="0070C0"/>
                </a:solidFill>
                <a:latin typeface="Times New Roman" panose="02020603050405020304" pitchFamily="18" charset="0"/>
              </a:rPr>
              <a:t>）</a:t>
            </a:r>
            <a:r>
              <a:rPr kumimoji="1" lang="en-US" altLang="zh-CN" sz="2400" b="1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>
                <a:solidFill>
                  <a:srgbClr val="0070C0"/>
                </a:solidFill>
                <a:latin typeface="Times New Roman" panose="02020603050405020304" pitchFamily="18" charset="0"/>
              </a:rPr>
              <a:t>与氢卤酸 </a:t>
            </a:r>
            <a:r>
              <a:rPr kumimoji="1" lang="en-US" altLang="zh-CN" sz="2400" b="1">
                <a:solidFill>
                  <a:srgbClr val="0070C0"/>
                </a:solidFill>
                <a:latin typeface="Times New Roman" panose="02020603050405020304" pitchFamily="18" charset="0"/>
              </a:rPr>
              <a:t>HX </a:t>
            </a:r>
            <a:r>
              <a:rPr kumimoji="1" lang="zh-CN" altLang="en-US" sz="2400" b="1">
                <a:solidFill>
                  <a:srgbClr val="0070C0"/>
                </a:solidFill>
                <a:latin typeface="Times New Roman" panose="02020603050405020304" pitchFamily="18" charset="0"/>
              </a:rPr>
              <a:t>反应</a:t>
            </a:r>
          </a:p>
        </p:txBody>
      </p:sp>
      <p:graphicFrame>
        <p:nvGraphicFramePr>
          <p:cNvPr id="606214" name="Object 6">
            <a:extLst>
              <a:ext uri="{FF2B5EF4-FFF2-40B4-BE49-F238E27FC236}">
                <a16:creationId xmlns:a16="http://schemas.microsoft.com/office/drawing/2014/main" id="{C2225CED-8C8F-45C1-A48D-A45A0B9AA1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87450" y="1844675"/>
          <a:ext cx="6253163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2943225" imgH="323850" progId="ChemWindow.Document">
                  <p:embed/>
                </p:oleObj>
              </mc:Choice>
              <mc:Fallback>
                <p:oleObj name="Document" r:id="rId2" imgW="2943225" imgH="323850" progId="ChemWindow.Document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844675"/>
                        <a:ext cx="6253163" cy="635000"/>
                      </a:xfrm>
                      <a:prstGeom prst="rect">
                        <a:avLst/>
                      </a:prstGeom>
                      <a:solidFill>
                        <a:srgbClr val="8000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6215" name="Text Box 7">
            <a:extLst>
              <a:ext uri="{FF2B5EF4-FFF2-40B4-BE49-F238E27FC236}">
                <a16:creationId xmlns:a16="http://schemas.microsoft.com/office/drawing/2014/main" id="{83DFCB87-D510-44F2-A01F-54B450014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9575" y="2708275"/>
            <a:ext cx="1520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反应活性</a:t>
            </a:r>
          </a:p>
        </p:txBody>
      </p:sp>
      <p:sp>
        <p:nvSpPr>
          <p:cNvPr id="606216" name="Text Box 8">
            <a:extLst>
              <a:ext uri="{FF2B5EF4-FFF2-40B4-BE49-F238E27FC236}">
                <a16:creationId xmlns:a16="http://schemas.microsoft.com/office/drawing/2014/main" id="{E9E3CE8A-6603-4C05-A78B-393E07F5DB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9175" y="3213100"/>
            <a:ext cx="804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HX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</p:txBody>
      </p:sp>
      <p:sp>
        <p:nvSpPr>
          <p:cNvPr id="606217" name="Text Box 9">
            <a:extLst>
              <a:ext uri="{FF2B5EF4-FFF2-40B4-BE49-F238E27FC236}">
                <a16:creationId xmlns:a16="http://schemas.microsoft.com/office/drawing/2014/main" id="{1D27AFFD-E5D4-4766-9EE4-EAE3C2081D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2838" y="3227388"/>
            <a:ext cx="3159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HI   &gt;   HBr   &gt;   HCl</a:t>
            </a:r>
          </a:p>
        </p:txBody>
      </p:sp>
      <p:sp>
        <p:nvSpPr>
          <p:cNvPr id="606218" name="Text Box 10">
            <a:extLst>
              <a:ext uri="{FF2B5EF4-FFF2-40B4-BE49-F238E27FC236}">
                <a16:creationId xmlns:a16="http://schemas.microsoft.com/office/drawing/2014/main" id="{8D5F613C-2780-48C9-8C94-608F7B80B8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2663" y="3789363"/>
            <a:ext cx="10620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ROH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</p:txBody>
      </p:sp>
      <p:sp>
        <p:nvSpPr>
          <p:cNvPr id="606219" name="Text Box 11">
            <a:extLst>
              <a:ext uri="{FF2B5EF4-FFF2-40B4-BE49-F238E27FC236}">
                <a16:creationId xmlns:a16="http://schemas.microsoft.com/office/drawing/2014/main" id="{C6E5F997-2BF4-4BC3-8D8E-5B836C9AA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7438" y="3803650"/>
            <a:ext cx="4191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 &gt;   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 &gt;   1˚   &gt;   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OH</a:t>
            </a:r>
          </a:p>
        </p:txBody>
      </p:sp>
      <p:pic>
        <p:nvPicPr>
          <p:cNvPr id="332810" name="Picture 12">
            <a:extLst>
              <a:ext uri="{FF2B5EF4-FFF2-40B4-BE49-F238E27FC236}">
                <a16:creationId xmlns:a16="http://schemas.microsoft.com/office/drawing/2014/main" id="{65870456-ADCE-4397-8B5F-CEBF158CD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4668838"/>
            <a:ext cx="6318250" cy="113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2811" name="Text Box 13">
            <a:extLst>
              <a:ext uri="{FF2B5EF4-FFF2-40B4-BE49-F238E27FC236}">
                <a16:creationId xmlns:a16="http://schemas.microsoft.com/office/drawing/2014/main" id="{2C99C3C9-B942-4957-850B-EAA3CCCBB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1963" y="5876925"/>
            <a:ext cx="6032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>
                <a:solidFill>
                  <a:srgbClr val="000000"/>
                </a:solidFill>
                <a:latin typeface="Times New Roman" panose="02020603050405020304" pitchFamily="18" charset="0"/>
              </a:rPr>
              <a:t>90%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6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6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06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06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06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06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06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06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06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06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06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06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06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06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6213" grpId="0" autoUpdateAnimBg="0"/>
      <p:bldP spid="606215" grpId="0"/>
      <p:bldP spid="606216" grpId="0"/>
      <p:bldP spid="606217" grpId="0"/>
      <p:bldP spid="606218" grpId="0"/>
      <p:bldP spid="606219" grpId="0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Text Box 4">
            <a:extLst>
              <a:ext uri="{FF2B5EF4-FFF2-40B4-BE49-F238E27FC236}">
                <a16:creationId xmlns:a16="http://schemas.microsoft.com/office/drawing/2014/main" id="{C0142754-0B35-4D10-A0E4-E9F2C9C594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4725" y="620713"/>
            <a:ext cx="83470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伯醇与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HBr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或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HI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反应需加热，或在其它试剂协同作用下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才能得到。</a:t>
            </a:r>
          </a:p>
        </p:txBody>
      </p:sp>
      <p:sp>
        <p:nvSpPr>
          <p:cNvPr id="607237" name="Text Box 5">
            <a:extLst>
              <a:ext uri="{FF2B5EF4-FFF2-40B4-BE49-F238E27FC236}">
                <a16:creationId xmlns:a16="http://schemas.microsoft.com/office/drawing/2014/main" id="{CB7BF522-586A-4291-B113-90EC3C18B5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713" y="1893888"/>
            <a:ext cx="4273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OH  +  HBr</a:t>
            </a:r>
          </a:p>
        </p:txBody>
      </p:sp>
      <p:graphicFrame>
        <p:nvGraphicFramePr>
          <p:cNvPr id="607238" name="Object 6">
            <a:extLst>
              <a:ext uri="{FF2B5EF4-FFF2-40B4-BE49-F238E27FC236}">
                <a16:creationId xmlns:a16="http://schemas.microsoft.com/office/drawing/2014/main" id="{D9A19B73-99C2-48C4-8BF3-D7645EA3B1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91075" y="2063750"/>
          <a:ext cx="1260475" cy="16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885492" imgH="124760" progId="ChemDraw.Document.6.0">
                  <p:embed/>
                </p:oleObj>
              </mc:Choice>
              <mc:Fallback>
                <p:oleObj name="CS ChemDraw Drawing" r:id="rId2" imgW="885492" imgH="124760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1075" y="2063750"/>
                        <a:ext cx="1260475" cy="161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7239" name="Text Box 7">
            <a:extLst>
              <a:ext uri="{FF2B5EF4-FFF2-40B4-BE49-F238E27FC236}">
                <a16:creationId xmlns:a16="http://schemas.microsoft.com/office/drawing/2014/main" id="{7E9DA066-75E1-4685-AD86-ECC92F7423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8738" y="2063750"/>
            <a:ext cx="4746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l-GR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</a:p>
        </p:txBody>
      </p:sp>
      <p:sp>
        <p:nvSpPr>
          <p:cNvPr id="607240" name="Text Box 8">
            <a:extLst>
              <a:ext uri="{FF2B5EF4-FFF2-40B4-BE49-F238E27FC236}">
                <a16:creationId xmlns:a16="http://schemas.microsoft.com/office/drawing/2014/main" id="{117AADFF-EFB6-4CEE-8411-C913BF5E8B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1375" y="2386013"/>
            <a:ext cx="7048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95%</a:t>
            </a:r>
          </a:p>
        </p:txBody>
      </p:sp>
      <p:sp>
        <p:nvSpPr>
          <p:cNvPr id="607241" name="Text Box 9">
            <a:extLst>
              <a:ext uri="{FF2B5EF4-FFF2-40B4-BE49-F238E27FC236}">
                <a16:creationId xmlns:a16="http://schemas.microsoft.com/office/drawing/2014/main" id="{3B32F339-01D0-40F2-BC28-CC5E88950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2675" y="1773238"/>
            <a:ext cx="957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SO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607242" name="Text Box 10">
            <a:extLst>
              <a:ext uri="{FF2B5EF4-FFF2-40B4-BE49-F238E27FC236}">
                <a16:creationId xmlns:a16="http://schemas.microsoft.com/office/drawing/2014/main" id="{84044006-F77D-4340-BE0B-C752773C63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9963" y="1893888"/>
            <a:ext cx="29860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Br</a:t>
            </a:r>
          </a:p>
        </p:txBody>
      </p:sp>
      <p:sp>
        <p:nvSpPr>
          <p:cNvPr id="607243" name="Text Box 11">
            <a:extLst>
              <a:ext uri="{FF2B5EF4-FFF2-40B4-BE49-F238E27FC236}">
                <a16:creationId xmlns:a16="http://schemas.microsoft.com/office/drawing/2014/main" id="{71617A8B-F8D1-4137-AF16-7E46FB807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888" y="3332163"/>
            <a:ext cx="4422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OH  +  NaBr</a:t>
            </a:r>
          </a:p>
        </p:txBody>
      </p:sp>
      <p:graphicFrame>
        <p:nvGraphicFramePr>
          <p:cNvPr id="607244" name="Object 12">
            <a:extLst>
              <a:ext uri="{FF2B5EF4-FFF2-40B4-BE49-F238E27FC236}">
                <a16:creationId xmlns:a16="http://schemas.microsoft.com/office/drawing/2014/main" id="{75B11292-5290-44F0-ACE4-C753477E458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67275" y="3502025"/>
          <a:ext cx="1260475" cy="16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885492" imgH="124760" progId="ChemDraw.Document.6.0">
                  <p:embed/>
                </p:oleObj>
              </mc:Choice>
              <mc:Fallback>
                <p:oleObj name="CS ChemDraw Drawing" r:id="rId4" imgW="885492" imgH="124760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7275" y="3502025"/>
                        <a:ext cx="1260475" cy="161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7245" name="Text Box 13">
            <a:extLst>
              <a:ext uri="{FF2B5EF4-FFF2-40B4-BE49-F238E27FC236}">
                <a16:creationId xmlns:a16="http://schemas.microsoft.com/office/drawing/2014/main" id="{85C16D83-EA64-44FE-8456-44716FAF81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4938" y="3502025"/>
            <a:ext cx="4746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l-GR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</a:p>
        </p:txBody>
      </p:sp>
      <p:sp>
        <p:nvSpPr>
          <p:cNvPr id="607246" name="Text Box 14">
            <a:extLst>
              <a:ext uri="{FF2B5EF4-FFF2-40B4-BE49-F238E27FC236}">
                <a16:creationId xmlns:a16="http://schemas.microsoft.com/office/drawing/2014/main" id="{0A3E18D1-32CC-4D5D-8FBC-B4E8E192C2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5013" y="3824288"/>
            <a:ext cx="10699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70-83%</a:t>
            </a:r>
          </a:p>
        </p:txBody>
      </p:sp>
      <p:sp>
        <p:nvSpPr>
          <p:cNvPr id="607247" name="Text Box 15">
            <a:extLst>
              <a:ext uri="{FF2B5EF4-FFF2-40B4-BE49-F238E27FC236}">
                <a16:creationId xmlns:a16="http://schemas.microsoft.com/office/drawing/2014/main" id="{F5F619C4-F539-4EC9-BEB4-F0DBD4CB91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8875" y="3211513"/>
            <a:ext cx="957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SO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607248" name="Text Box 16">
            <a:extLst>
              <a:ext uri="{FF2B5EF4-FFF2-40B4-BE49-F238E27FC236}">
                <a16:creationId xmlns:a16="http://schemas.microsoft.com/office/drawing/2014/main" id="{334FE4C2-7CDE-4089-9EA7-8B3898A66C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5538" y="3332163"/>
            <a:ext cx="29860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Br</a:t>
            </a:r>
          </a:p>
        </p:txBody>
      </p:sp>
      <p:sp>
        <p:nvSpPr>
          <p:cNvPr id="607249" name="Text Box 17">
            <a:extLst>
              <a:ext uri="{FF2B5EF4-FFF2-40B4-BE49-F238E27FC236}">
                <a16:creationId xmlns:a16="http://schemas.microsoft.com/office/drawing/2014/main" id="{9055C0C2-CB08-408D-BCDD-D1D8DADB11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063" y="4845050"/>
            <a:ext cx="3651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OH  +  KI</a:t>
            </a:r>
          </a:p>
        </p:txBody>
      </p:sp>
      <p:graphicFrame>
        <p:nvGraphicFramePr>
          <p:cNvPr id="607250" name="Object 18">
            <a:extLst>
              <a:ext uri="{FF2B5EF4-FFF2-40B4-BE49-F238E27FC236}">
                <a16:creationId xmlns:a16="http://schemas.microsoft.com/office/drawing/2014/main" id="{4F2E9493-3D10-4F8A-863E-F0054833D8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75213" y="5014913"/>
          <a:ext cx="1260475" cy="16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885492" imgH="124760" progId="ChemDraw.Document.6.0">
                  <p:embed/>
                </p:oleObj>
              </mc:Choice>
              <mc:Fallback>
                <p:oleObj name="CS ChemDraw Drawing" r:id="rId5" imgW="885492" imgH="124760" progId="ChemDraw.Document.6.0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5213" y="5014913"/>
                        <a:ext cx="1260475" cy="161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7251" name="Text Box 19">
            <a:extLst>
              <a:ext uri="{FF2B5EF4-FFF2-40B4-BE49-F238E27FC236}">
                <a16:creationId xmlns:a16="http://schemas.microsoft.com/office/drawing/2014/main" id="{7C2FD51E-D1E9-4ECD-9B6D-3AF8377DE5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75" y="5014913"/>
            <a:ext cx="4746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l-GR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</a:p>
        </p:txBody>
      </p:sp>
      <p:sp>
        <p:nvSpPr>
          <p:cNvPr id="607252" name="Text Box 20">
            <a:extLst>
              <a:ext uri="{FF2B5EF4-FFF2-40B4-BE49-F238E27FC236}">
                <a16:creationId xmlns:a16="http://schemas.microsoft.com/office/drawing/2014/main" id="{D758DBCF-439D-43CF-AE12-7D8A4C082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9325" y="5311775"/>
            <a:ext cx="703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88%</a:t>
            </a:r>
          </a:p>
        </p:txBody>
      </p:sp>
      <p:sp>
        <p:nvSpPr>
          <p:cNvPr id="607253" name="Text Box 21">
            <a:extLst>
              <a:ext uri="{FF2B5EF4-FFF2-40B4-BE49-F238E27FC236}">
                <a16:creationId xmlns:a16="http://schemas.microsoft.com/office/drawing/2014/main" id="{041424A5-C39D-4DFF-9723-9D6506C8FE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8875" y="4724400"/>
            <a:ext cx="9731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PO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607254" name="Text Box 22">
            <a:extLst>
              <a:ext uri="{FF2B5EF4-FFF2-40B4-BE49-F238E27FC236}">
                <a16:creationId xmlns:a16="http://schemas.microsoft.com/office/drawing/2014/main" id="{B525238A-BC29-42E8-AC2E-87D6452A04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5538" y="4845050"/>
            <a:ext cx="2365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7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7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07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07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07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07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07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07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4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07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4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07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07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07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07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07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07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07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07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07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4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07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4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07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07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07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07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07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07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07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07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07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5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607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9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5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9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607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7237" grpId="0"/>
      <p:bldP spid="607239" grpId="0"/>
      <p:bldP spid="607240" grpId="0"/>
      <p:bldP spid="607241" grpId="0"/>
      <p:bldP spid="607242" grpId="0"/>
      <p:bldP spid="607243" grpId="0"/>
      <p:bldP spid="607245" grpId="0"/>
      <p:bldP spid="607246" grpId="0"/>
      <p:bldP spid="607247" grpId="0"/>
      <p:bldP spid="607248" grpId="0"/>
      <p:bldP spid="607249" grpId="0"/>
      <p:bldP spid="607251" grpId="0"/>
      <p:bldP spid="607252" grpId="0"/>
      <p:bldP spid="607253" grpId="0"/>
      <p:bldP spid="60725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6" descr="07_u039">
            <a:extLst>
              <a:ext uri="{FF2B5EF4-FFF2-40B4-BE49-F238E27FC236}">
                <a16:creationId xmlns:a16="http://schemas.microsoft.com/office/drawing/2014/main" id="{5AAF141B-57DA-4213-9873-77C4C235B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55"/>
          <a:stretch>
            <a:fillRect/>
          </a:stretch>
        </p:blipFill>
        <p:spPr bwMode="auto">
          <a:xfrm>
            <a:off x="1258888" y="476250"/>
            <a:ext cx="6161087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3" name="Picture 3">
            <a:extLst>
              <a:ext uri="{FF2B5EF4-FFF2-40B4-BE49-F238E27FC236}">
                <a16:creationId xmlns:a16="http://schemas.microsoft.com/office/drawing/2014/main" id="{79858450-FAFD-47D2-93B7-AF4252AF2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644900"/>
            <a:ext cx="5327650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8260" name="Object 4">
            <a:extLst>
              <a:ext uri="{FF2B5EF4-FFF2-40B4-BE49-F238E27FC236}">
                <a16:creationId xmlns:a16="http://schemas.microsoft.com/office/drawing/2014/main" id="{7AE2A741-4050-4B89-9F39-8891DA2A41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75363" y="1127125"/>
          <a:ext cx="1274762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847456" imgH="573592" progId="ChemDraw.Document.6.0">
                  <p:embed/>
                </p:oleObj>
              </mc:Choice>
              <mc:Fallback>
                <p:oleObj name="CS ChemDraw Drawing" r:id="rId2" imgW="847456" imgH="573592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5363" y="1127125"/>
                        <a:ext cx="1274762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4851" name="Object 5">
            <a:extLst>
              <a:ext uri="{FF2B5EF4-FFF2-40B4-BE49-F238E27FC236}">
                <a16:creationId xmlns:a16="http://schemas.microsoft.com/office/drawing/2014/main" id="{F9F51569-24C0-4B90-99FD-451DE1C50C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87538" y="1123950"/>
          <a:ext cx="1274762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847456" imgH="576635" progId="ChemDraw.Document.6.0">
                  <p:embed/>
                </p:oleObj>
              </mc:Choice>
              <mc:Fallback>
                <p:oleObj name="CS ChemDraw Drawing" r:id="rId4" imgW="847456" imgH="576635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7538" y="1123950"/>
                        <a:ext cx="1274762" cy="86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8262" name="Object 6">
            <a:extLst>
              <a:ext uri="{FF2B5EF4-FFF2-40B4-BE49-F238E27FC236}">
                <a16:creationId xmlns:a16="http://schemas.microsoft.com/office/drawing/2014/main" id="{9B92A174-6193-4509-8933-BD0AB9F8C1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38588" y="1268413"/>
          <a:ext cx="1562100" cy="150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179135" imgH="126282" progId="ChemDraw.Document.6.0">
                  <p:embed/>
                </p:oleObj>
              </mc:Choice>
              <mc:Fallback>
                <p:oleObj name="CS ChemDraw Drawing" r:id="rId6" imgW="1179135" imgH="126282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8588" y="1268413"/>
                        <a:ext cx="1562100" cy="150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8263" name="Text Box 7">
            <a:extLst>
              <a:ext uri="{FF2B5EF4-FFF2-40B4-BE49-F238E27FC236}">
                <a16:creationId xmlns:a16="http://schemas.microsoft.com/office/drawing/2014/main" id="{BF89E1B2-FAD2-4ED3-ACAE-0310FF3FC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7050" y="981075"/>
            <a:ext cx="615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HBr</a:t>
            </a:r>
          </a:p>
        </p:txBody>
      </p:sp>
      <p:sp>
        <p:nvSpPr>
          <p:cNvPr id="608264" name="Text Box 8">
            <a:extLst>
              <a:ext uri="{FF2B5EF4-FFF2-40B4-BE49-F238E27FC236}">
                <a16:creationId xmlns:a16="http://schemas.microsoft.com/office/drawing/2014/main" id="{23B1C9CB-C840-4919-B84D-1C2122E25C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9238" y="1460500"/>
            <a:ext cx="6397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73%</a:t>
            </a:r>
          </a:p>
        </p:txBody>
      </p:sp>
      <p:pic>
        <p:nvPicPr>
          <p:cNvPr id="334855" name="Picture 9">
            <a:extLst>
              <a:ext uri="{FF2B5EF4-FFF2-40B4-BE49-F238E27FC236}">
                <a16:creationId xmlns:a16="http://schemas.microsoft.com/office/drawing/2014/main" id="{24BEFEB8-C752-42E5-AD70-28EAFEE1F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3367088"/>
            <a:ext cx="1392238" cy="92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8266" name="Picture 10">
            <a:extLst>
              <a:ext uri="{FF2B5EF4-FFF2-40B4-BE49-F238E27FC236}">
                <a16:creationId xmlns:a16="http://schemas.microsoft.com/office/drawing/2014/main" id="{4113CA06-BAA3-4D12-95F6-B1E15FEA3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638" y="3367088"/>
            <a:ext cx="1341437" cy="92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4857" name="Picture 11">
            <a:extLst>
              <a:ext uri="{FF2B5EF4-FFF2-40B4-BE49-F238E27FC236}">
                <a16:creationId xmlns:a16="http://schemas.microsoft.com/office/drawing/2014/main" id="{373C1701-38CC-4AF2-A33A-576115C33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713" y="3590925"/>
            <a:ext cx="21209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8268" name="Text Box 12">
            <a:extLst>
              <a:ext uri="{FF2B5EF4-FFF2-40B4-BE49-F238E27FC236}">
                <a16:creationId xmlns:a16="http://schemas.microsoft.com/office/drawing/2014/main" id="{810DEE3E-E0F6-4AE5-97FE-18037B3764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4225" y="3917950"/>
            <a:ext cx="6397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74%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6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08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6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08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6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8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6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08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6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08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6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08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8263" grpId="0"/>
      <p:bldP spid="608264" grpId="0"/>
      <p:bldP spid="608268" grpId="0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284" name="Text Box 4">
            <a:extLst>
              <a:ext uri="{FF2B5EF4-FFF2-40B4-BE49-F238E27FC236}">
                <a16:creationId xmlns:a16="http://schemas.microsoft.com/office/drawing/2014/main" id="{E4AA6320-04F2-42C7-B522-8B1E057647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4188" y="4114800"/>
            <a:ext cx="7364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6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以下的醇溶于卢卡试剂，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RCl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不溶 </a:t>
            </a:r>
            <a:r>
              <a:rPr lang="en-US" altLang="zh-CN" sz="2400" b="1">
                <a:solidFill>
                  <a:srgbClr val="000000"/>
                </a:solidFill>
              </a:rPr>
              <a:t>——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混浊。</a:t>
            </a:r>
          </a:p>
        </p:txBody>
      </p:sp>
      <p:sp>
        <p:nvSpPr>
          <p:cNvPr id="609285" name="Text Box 5">
            <a:extLst>
              <a:ext uri="{FF2B5EF4-FFF2-40B4-BE49-F238E27FC236}">
                <a16:creationId xmlns:a16="http://schemas.microsoft.com/office/drawing/2014/main" id="{A41F687E-B9FB-4710-ABEB-1E7567C100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5063" y="4618038"/>
            <a:ext cx="5180012" cy="11874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醇</a:t>
            </a:r>
            <a:r>
              <a:rPr lang="en-US" altLang="zh-CN" sz="2400" b="1">
                <a:solidFill>
                  <a:srgbClr val="000000"/>
                </a:solidFill>
              </a:rPr>
              <a:t>——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振摇立即出现浑浊并分层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2˚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醇</a:t>
            </a:r>
            <a:r>
              <a:rPr lang="en-US" altLang="zh-CN" sz="2400" b="1">
                <a:solidFill>
                  <a:srgbClr val="000000"/>
                </a:solidFill>
              </a:rPr>
              <a:t>——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缓慢出现浑浊分层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1˚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醇</a:t>
            </a:r>
            <a:r>
              <a:rPr lang="en-US" altLang="zh-CN" sz="2400" b="1">
                <a:solidFill>
                  <a:srgbClr val="000000"/>
                </a:solidFill>
              </a:rPr>
              <a:t>——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加热缓慢出现浑浊</a:t>
            </a:r>
          </a:p>
        </p:txBody>
      </p:sp>
      <p:sp>
        <p:nvSpPr>
          <p:cNvPr id="335876" name="Rectangle 6">
            <a:extLst>
              <a:ext uri="{FF2B5EF4-FFF2-40B4-BE49-F238E27FC236}">
                <a16:creationId xmlns:a16="http://schemas.microsoft.com/office/drawing/2014/main" id="{80E36778-E3C1-41C3-B45E-8244433F99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6513" y="522288"/>
            <a:ext cx="396875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Lucas 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试剂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: 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浓盐酸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+ ZnCl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609287" name="Rectangle 7">
            <a:extLst>
              <a:ext uri="{FF2B5EF4-FFF2-40B4-BE49-F238E27FC236}">
                <a16:creationId xmlns:a16="http://schemas.microsoft.com/office/drawing/2014/main" id="{9E46F51E-0CA5-4016-B52E-6E15EA8F1E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9213" y="3178175"/>
            <a:ext cx="389731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用于伯、仲和叔醇的鉴别。</a:t>
            </a:r>
          </a:p>
        </p:txBody>
      </p:sp>
      <p:sp>
        <p:nvSpPr>
          <p:cNvPr id="335878" name="Text Box 8">
            <a:extLst>
              <a:ext uri="{FF2B5EF4-FFF2-40B4-BE49-F238E27FC236}">
                <a16:creationId xmlns:a16="http://schemas.microsoft.com/office/drawing/2014/main" id="{424B4267-0BEC-40CE-B73B-43B547BA1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3475" y="3683000"/>
            <a:ext cx="1851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反应现象：</a:t>
            </a:r>
          </a:p>
        </p:txBody>
      </p:sp>
      <p:sp>
        <p:nvSpPr>
          <p:cNvPr id="609289" name="Rectangle 9">
            <a:extLst>
              <a:ext uri="{FF2B5EF4-FFF2-40B4-BE49-F238E27FC236}">
                <a16:creationId xmlns:a16="http://schemas.microsoft.com/office/drawing/2014/main" id="{7F6B1852-0DBB-4789-BFE9-11C575798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3900" y="1289050"/>
            <a:ext cx="10429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FFFF"/>
                </a:solidFill>
                <a:latin typeface="Times New Roman" panose="02020603050405020304" pitchFamily="18" charset="0"/>
              </a:rPr>
              <a:t>ZnCl</a:t>
            </a:r>
            <a:r>
              <a:rPr lang="en-US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609290" name="Text Box 10">
            <a:extLst>
              <a:ext uri="{FF2B5EF4-FFF2-40B4-BE49-F238E27FC236}">
                <a16:creationId xmlns:a16="http://schemas.microsoft.com/office/drawing/2014/main" id="{8DF085B5-87D3-415E-9964-C97CAFEDE2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713" y="1433513"/>
            <a:ext cx="17462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ROH  +  HCl</a:t>
            </a:r>
          </a:p>
        </p:txBody>
      </p:sp>
      <p:sp>
        <p:nvSpPr>
          <p:cNvPr id="609291" name="Text Box 11">
            <a:extLst>
              <a:ext uri="{FF2B5EF4-FFF2-40B4-BE49-F238E27FC236}">
                <a16:creationId xmlns:a16="http://schemas.microsoft.com/office/drawing/2014/main" id="{D1DD7607-31B6-4BCB-8567-061D29BA13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2988" y="1403350"/>
            <a:ext cx="16208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RCl  +  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endParaRPr kumimoji="1" lang="en-US" altLang="zh-CN" sz="20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9292" name="Text Box 12">
            <a:extLst>
              <a:ext uri="{FF2B5EF4-FFF2-40B4-BE49-F238E27FC236}">
                <a16:creationId xmlns:a16="http://schemas.microsoft.com/office/drawing/2014/main" id="{E35B18D6-90CA-4C56-821D-69A1BB633D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9463" y="1258888"/>
            <a:ext cx="8334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ZnCl</a:t>
            </a:r>
            <a:r>
              <a:rPr kumimoji="1"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graphicFrame>
        <p:nvGraphicFramePr>
          <p:cNvPr id="609293" name="Object 13">
            <a:extLst>
              <a:ext uri="{FF2B5EF4-FFF2-40B4-BE49-F238E27FC236}">
                <a16:creationId xmlns:a16="http://schemas.microsoft.com/office/drawing/2014/main" id="{903E9AAE-EAC9-42AB-9FEF-98F4513400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51325" y="1558925"/>
          <a:ext cx="1644650" cy="16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160877" imgH="126282" progId="ChemDraw.Document.6.0">
                  <p:embed/>
                </p:oleObj>
              </mc:Choice>
              <mc:Fallback>
                <p:oleObj name="CS ChemDraw Drawing" r:id="rId2" imgW="1160877" imgH="126282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1325" y="1558925"/>
                        <a:ext cx="1644650" cy="161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5884" name="Object 14">
            <a:extLst>
              <a:ext uri="{FF2B5EF4-FFF2-40B4-BE49-F238E27FC236}">
                <a16:creationId xmlns:a16="http://schemas.microsoft.com/office/drawing/2014/main" id="{EA56915B-1739-4211-8131-89B04A67FF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26200" y="2324100"/>
          <a:ext cx="1504950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503207" imgH="331679" progId="ChemDraw.Document.6.0">
                  <p:embed/>
                </p:oleObj>
              </mc:Choice>
              <mc:Fallback>
                <p:oleObj name="CS ChemDraw Drawing" r:id="rId4" imgW="1503207" imgH="331679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6200" y="2324100"/>
                        <a:ext cx="1504950" cy="331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5885" name="Object 15">
            <a:extLst>
              <a:ext uri="{FF2B5EF4-FFF2-40B4-BE49-F238E27FC236}">
                <a16:creationId xmlns:a16="http://schemas.microsoft.com/office/drawing/2014/main" id="{B9D6D330-7C17-4740-950A-5E6B10E43D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27238" y="2324100"/>
          <a:ext cx="1609725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608188" imgH="331679" progId="ChemDraw.Document.6.0">
                  <p:embed/>
                </p:oleObj>
              </mc:Choice>
              <mc:Fallback>
                <p:oleObj name="CS ChemDraw Drawing" r:id="rId6" imgW="1608188" imgH="331679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7238" y="2324100"/>
                        <a:ext cx="1609725" cy="331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5886" name="Object 16">
            <a:extLst>
              <a:ext uri="{FF2B5EF4-FFF2-40B4-BE49-F238E27FC236}">
                <a16:creationId xmlns:a16="http://schemas.microsoft.com/office/drawing/2014/main" id="{06F268D1-50C2-4524-9CAE-6D61AF748A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84663" y="2365375"/>
          <a:ext cx="1449387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449955" imgH="174968" progId="ChemDraw.Document.6.0">
                  <p:embed/>
                </p:oleObj>
              </mc:Choice>
              <mc:Fallback>
                <p:oleObj name="CS ChemDraw Drawing" r:id="rId8" imgW="1449955" imgH="174968" progId="ChemDraw.Document.6.0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2365375"/>
                        <a:ext cx="1449387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5887" name="Text Box 17">
            <a:extLst>
              <a:ext uri="{FF2B5EF4-FFF2-40B4-BE49-F238E27FC236}">
                <a16:creationId xmlns:a16="http://schemas.microsoft.com/office/drawing/2014/main" id="{E65F7958-1FD4-4C26-8267-ACC993143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0538" y="2057400"/>
            <a:ext cx="13081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conc. HCl </a:t>
            </a:r>
          </a:p>
        </p:txBody>
      </p:sp>
      <p:sp>
        <p:nvSpPr>
          <p:cNvPr id="335888" name="Text Box 18">
            <a:extLst>
              <a:ext uri="{FF2B5EF4-FFF2-40B4-BE49-F238E27FC236}">
                <a16:creationId xmlns:a16="http://schemas.microsoft.com/office/drawing/2014/main" id="{7E1854D6-DD77-4425-A2EE-0981A95FF9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488" y="2462213"/>
            <a:ext cx="831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ZnCl</a:t>
            </a:r>
            <a:r>
              <a:rPr kumimoji="1"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335889" name="Text Box 19">
            <a:extLst>
              <a:ext uri="{FF2B5EF4-FFF2-40B4-BE49-F238E27FC236}">
                <a16:creationId xmlns:a16="http://schemas.microsoft.com/office/drawing/2014/main" id="{BB6CCB54-5148-415F-821B-87DC466E84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2288" y="2749550"/>
            <a:ext cx="12176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reflux 2 h</a:t>
            </a:r>
            <a:endParaRPr kumimoji="1" lang="en-US" altLang="zh-CN" sz="18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5890" name="Text Box 20">
            <a:extLst>
              <a:ext uri="{FF2B5EF4-FFF2-40B4-BE49-F238E27FC236}">
                <a16:creationId xmlns:a16="http://schemas.microsoft.com/office/drawing/2014/main" id="{491E3D84-EE01-4F1D-AB40-82ECAF6AD9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6250" y="2770188"/>
            <a:ext cx="6937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67%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9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9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09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09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09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09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09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09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09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09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09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09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09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09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09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09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9284" grpId="0"/>
      <p:bldP spid="609285" grpId="0" animBg="1"/>
      <p:bldP spid="609287" grpId="0"/>
      <p:bldP spid="609289" grpId="0"/>
      <p:bldP spid="609290" grpId="0"/>
      <p:bldP spid="609291" grpId="0"/>
      <p:bldP spid="609292" grpId="0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0308" name="Object 4">
            <a:extLst>
              <a:ext uri="{FF2B5EF4-FFF2-40B4-BE49-F238E27FC236}">
                <a16:creationId xmlns:a16="http://schemas.microsoft.com/office/drawing/2014/main" id="{980E4957-5742-40B2-8F56-690097043E5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3563" y="2133600"/>
          <a:ext cx="670877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333926" imgH="190183" progId="ChemDraw.Document.6.0">
                  <p:embed/>
                </p:oleObj>
              </mc:Choice>
              <mc:Fallback>
                <p:oleObj name="CS ChemDraw Drawing" r:id="rId2" imgW="2333926" imgH="190183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3563" y="2133600"/>
                        <a:ext cx="6708775" cy="5016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6899" name="Text Box 5">
            <a:extLst>
              <a:ext uri="{FF2B5EF4-FFF2-40B4-BE49-F238E27FC236}">
                <a16:creationId xmlns:a16="http://schemas.microsoft.com/office/drawing/2014/main" id="{A318089F-0AFF-409F-B454-B6811DA04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975" y="692150"/>
            <a:ext cx="3922713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kumimoji="1" lang="en-US" altLang="zh-CN" sz="2400" b="1">
                <a:solidFill>
                  <a:srgbClr val="0070C0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2400" b="1">
                <a:solidFill>
                  <a:srgbClr val="0070C0"/>
                </a:solidFill>
                <a:latin typeface="Times New Roman" panose="02020603050405020304" pitchFamily="18" charset="0"/>
              </a:rPr>
              <a:t>）</a:t>
            </a:r>
            <a:r>
              <a:rPr kumimoji="1" lang="en-US" altLang="zh-CN" sz="2400" b="1">
                <a:solidFill>
                  <a:srgbClr val="0070C0"/>
                </a:solidFill>
                <a:latin typeface="Times New Roman" panose="02020603050405020304" pitchFamily="18" charset="0"/>
              </a:rPr>
              <a:t>  </a:t>
            </a:r>
            <a:r>
              <a:rPr kumimoji="1" lang="zh-CN" altLang="en-US" sz="2400" b="1">
                <a:solidFill>
                  <a:srgbClr val="0070C0"/>
                </a:solidFill>
                <a:latin typeface="Times New Roman" panose="02020603050405020304" pitchFamily="18" charset="0"/>
              </a:rPr>
              <a:t>与无机酰卤反应</a:t>
            </a:r>
          </a:p>
        </p:txBody>
      </p:sp>
      <p:sp>
        <p:nvSpPr>
          <p:cNvPr id="610310" name="Text Box 6">
            <a:extLst>
              <a:ext uri="{FF2B5EF4-FFF2-40B4-BE49-F238E27FC236}">
                <a16:creationId xmlns:a16="http://schemas.microsoft.com/office/drawing/2014/main" id="{E7307803-7C75-4C93-B306-3ADD37EEA6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113" y="1341438"/>
            <a:ext cx="306705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PX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 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(P + X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610311" name="Text Box 7">
            <a:extLst>
              <a:ext uri="{FF2B5EF4-FFF2-40B4-BE49-F238E27FC236}">
                <a16:creationId xmlns:a16="http://schemas.microsoft.com/office/drawing/2014/main" id="{E0899647-EA11-4A4A-B520-4CF2D0557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6288" y="3213100"/>
            <a:ext cx="16589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(CH</a:t>
            </a:r>
            <a:r>
              <a:rPr kumimoji="1"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kumimoji="1"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CHOH</a:t>
            </a:r>
          </a:p>
        </p:txBody>
      </p:sp>
      <p:sp>
        <p:nvSpPr>
          <p:cNvPr id="610312" name="Text Box 8">
            <a:extLst>
              <a:ext uri="{FF2B5EF4-FFF2-40B4-BE49-F238E27FC236}">
                <a16:creationId xmlns:a16="http://schemas.microsoft.com/office/drawing/2014/main" id="{E0EFFD3E-EF90-465C-8C41-09A5C74DA4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6925" y="3333750"/>
            <a:ext cx="530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l-GR" altLang="zh-CN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</a:p>
        </p:txBody>
      </p:sp>
      <p:sp>
        <p:nvSpPr>
          <p:cNvPr id="610313" name="Text Box 9">
            <a:extLst>
              <a:ext uri="{FF2B5EF4-FFF2-40B4-BE49-F238E27FC236}">
                <a16:creationId xmlns:a16="http://schemas.microsoft.com/office/drawing/2014/main" id="{FC94D3B3-BBC2-47F0-AE6B-CCCBF39C3A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9088" y="3740150"/>
            <a:ext cx="8985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>
                <a:solidFill>
                  <a:srgbClr val="000000"/>
                </a:solidFill>
                <a:latin typeface="Times New Roman" panose="02020603050405020304" pitchFamily="18" charset="0"/>
              </a:rPr>
              <a:t>69-73%</a:t>
            </a:r>
          </a:p>
        </p:txBody>
      </p:sp>
      <p:sp>
        <p:nvSpPr>
          <p:cNvPr id="610314" name="Text Box 10">
            <a:extLst>
              <a:ext uri="{FF2B5EF4-FFF2-40B4-BE49-F238E27FC236}">
                <a16:creationId xmlns:a16="http://schemas.microsoft.com/office/drawing/2014/main" id="{8486893E-6F6E-4A5E-8FD6-4B0F8E8563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913" y="2997200"/>
            <a:ext cx="6524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PBr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610315" name="Text Box 11">
            <a:extLst>
              <a:ext uri="{FF2B5EF4-FFF2-40B4-BE49-F238E27FC236}">
                <a16:creationId xmlns:a16="http://schemas.microsoft.com/office/drawing/2014/main" id="{A245AB4C-ED6B-43B2-BF8C-3865ECC85F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8563" y="3236913"/>
            <a:ext cx="15478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(CH</a:t>
            </a:r>
            <a:r>
              <a:rPr kumimoji="1"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kumimoji="1"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CHBr</a:t>
            </a:r>
          </a:p>
        </p:txBody>
      </p:sp>
      <p:graphicFrame>
        <p:nvGraphicFramePr>
          <p:cNvPr id="610316" name="Object 12">
            <a:extLst>
              <a:ext uri="{FF2B5EF4-FFF2-40B4-BE49-F238E27FC236}">
                <a16:creationId xmlns:a16="http://schemas.microsoft.com/office/drawing/2014/main" id="{480803CA-C4FD-457F-A025-A71A064C96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24325" y="3333750"/>
          <a:ext cx="1809750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181100" imgH="124968" progId="ChemDraw.Document.6.0">
                  <p:embed/>
                </p:oleObj>
              </mc:Choice>
              <mc:Fallback>
                <p:oleObj name="CS ChemDraw Drawing" r:id="rId4" imgW="1181100" imgH="124968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4325" y="3333750"/>
                        <a:ext cx="1809750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0317" name="Picture 13">
            <a:extLst>
              <a:ext uri="{FF2B5EF4-FFF2-40B4-BE49-F238E27FC236}">
                <a16:creationId xmlns:a16="http://schemas.microsoft.com/office/drawing/2014/main" id="{7A47ECC6-AA9D-476F-8983-CE16CCA51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63" y="4522788"/>
            <a:ext cx="16256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0318" name="Picture 14">
            <a:extLst>
              <a:ext uri="{FF2B5EF4-FFF2-40B4-BE49-F238E27FC236}">
                <a16:creationId xmlns:a16="http://schemas.microsoft.com/office/drawing/2014/main" id="{06BEDD84-6C04-4C7B-9360-1C108EA6E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800" y="4522788"/>
            <a:ext cx="1433513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0319" name="Picture 15">
            <a:extLst>
              <a:ext uri="{FF2B5EF4-FFF2-40B4-BE49-F238E27FC236}">
                <a16:creationId xmlns:a16="http://schemas.microsoft.com/office/drawing/2014/main" id="{E54E8914-8E5E-4D23-8117-A774260C2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388" y="4522788"/>
            <a:ext cx="1506537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0320" name="Text Box 16">
            <a:extLst>
              <a:ext uri="{FF2B5EF4-FFF2-40B4-BE49-F238E27FC236}">
                <a16:creationId xmlns:a16="http://schemas.microsoft.com/office/drawing/2014/main" id="{1A450AC7-C624-4171-B0DE-17495700E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9075" y="4797425"/>
            <a:ext cx="6032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>
                <a:solidFill>
                  <a:srgbClr val="000000"/>
                </a:solidFill>
                <a:latin typeface="Times New Roman" panose="02020603050405020304" pitchFamily="18" charset="0"/>
              </a:rPr>
              <a:t>91%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0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0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610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10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10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3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3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10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3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3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10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3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10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3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3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10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3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3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10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3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10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10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10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10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10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10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10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10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10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0310" grpId="0"/>
      <p:bldP spid="610311" grpId="0"/>
      <p:bldP spid="610312" grpId="0"/>
      <p:bldP spid="610313" grpId="0"/>
      <p:bldP spid="610314" grpId="0"/>
      <p:bldP spid="610315" grpId="0"/>
      <p:bldP spid="610320" grpId="0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Text Box 4">
            <a:extLst>
              <a:ext uri="{FF2B5EF4-FFF2-40B4-BE49-F238E27FC236}">
                <a16:creationId xmlns:a16="http://schemas.microsoft.com/office/drawing/2014/main" id="{E2E8D974-2D10-4A53-8C49-8D4051B06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300" y="666750"/>
            <a:ext cx="6142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碘代烷可由醇与碘在磷存在下共热制备：</a:t>
            </a:r>
          </a:p>
        </p:txBody>
      </p:sp>
      <p:sp>
        <p:nvSpPr>
          <p:cNvPr id="611333" name="Text Box 5">
            <a:extLst>
              <a:ext uri="{FF2B5EF4-FFF2-40B4-BE49-F238E27FC236}">
                <a16:creationId xmlns:a16="http://schemas.microsoft.com/office/drawing/2014/main" id="{3FF2B4DE-DE5F-4EEA-950F-77B8881E59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4125" y="1433513"/>
            <a:ext cx="3287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6 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OH  + 3 I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+ 2 P</a:t>
            </a:r>
          </a:p>
        </p:txBody>
      </p:sp>
      <p:sp>
        <p:nvSpPr>
          <p:cNvPr id="611334" name="Text Box 6">
            <a:extLst>
              <a:ext uri="{FF2B5EF4-FFF2-40B4-BE49-F238E27FC236}">
                <a16:creationId xmlns:a16="http://schemas.microsoft.com/office/drawing/2014/main" id="{3417F255-B478-4EAF-B815-CEC4539CF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1531938"/>
            <a:ext cx="530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l-GR" altLang="zh-CN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</a:p>
        </p:txBody>
      </p:sp>
      <p:sp>
        <p:nvSpPr>
          <p:cNvPr id="611335" name="Text Box 7">
            <a:extLst>
              <a:ext uri="{FF2B5EF4-FFF2-40B4-BE49-F238E27FC236}">
                <a16:creationId xmlns:a16="http://schemas.microsoft.com/office/drawing/2014/main" id="{B53F1E4F-C164-40C1-9E8E-F6601C9416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1700" y="1412875"/>
            <a:ext cx="2714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6 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I + 2 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PO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</a:p>
        </p:txBody>
      </p:sp>
      <p:graphicFrame>
        <p:nvGraphicFramePr>
          <p:cNvPr id="611336" name="Object 8">
            <a:extLst>
              <a:ext uri="{FF2B5EF4-FFF2-40B4-BE49-F238E27FC236}">
                <a16:creationId xmlns:a16="http://schemas.microsoft.com/office/drawing/2014/main" id="{80604302-F444-4F03-9C52-1E701482E2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40263" y="1557338"/>
          <a:ext cx="1246187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932658" imgH="124760" progId="ChemDraw.Document.6.0">
                  <p:embed/>
                </p:oleObj>
              </mc:Choice>
              <mc:Fallback>
                <p:oleObj name="CS ChemDraw Drawing" r:id="rId2" imgW="932658" imgH="124760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0263" y="1557338"/>
                        <a:ext cx="1246187" cy="15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27" name="Text Box 9">
            <a:extLst>
              <a:ext uri="{FF2B5EF4-FFF2-40B4-BE49-F238E27FC236}">
                <a16:creationId xmlns:a16="http://schemas.microsoft.com/office/drawing/2014/main" id="{EB421FEA-8C75-47A7-9A7B-3F65B5E800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150" y="2565400"/>
            <a:ext cx="357187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SOCl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亚硫酰氯</a:t>
            </a:r>
          </a:p>
        </p:txBody>
      </p:sp>
      <p:sp>
        <p:nvSpPr>
          <p:cNvPr id="611338" name="Rectangle 10">
            <a:extLst>
              <a:ext uri="{FF2B5EF4-FFF2-40B4-BE49-F238E27FC236}">
                <a16:creationId xmlns:a16="http://schemas.microsoft.com/office/drawing/2014/main" id="{87024C1B-B1A7-4FCA-B8FF-EA490A29E1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950" y="3348038"/>
            <a:ext cx="8334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FFFFFF"/>
                </a:solidFill>
                <a:latin typeface="Times New Roman" panose="02020603050405020304" pitchFamily="18" charset="0"/>
              </a:rPr>
              <a:t>ZnCl</a:t>
            </a:r>
            <a:r>
              <a:rPr lang="en-US" altLang="zh-CN" sz="1800" b="1" baseline="-25000">
                <a:solidFill>
                  <a:srgbClr val="FFFFFF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611339" name="Text Box 11">
            <a:extLst>
              <a:ext uri="{FF2B5EF4-FFF2-40B4-BE49-F238E27FC236}">
                <a16:creationId xmlns:a16="http://schemas.microsoft.com/office/drawing/2014/main" id="{7F8339FF-459C-48A8-8B21-E171925AE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7938" y="3382963"/>
            <a:ext cx="2349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ROH  +  SOCl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611340" name="Text Box 12">
            <a:extLst>
              <a:ext uri="{FF2B5EF4-FFF2-40B4-BE49-F238E27FC236}">
                <a16:creationId xmlns:a16="http://schemas.microsoft.com/office/drawing/2014/main" id="{ACBB8116-A132-4478-8761-CC81C0F84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2125" y="3382963"/>
            <a:ext cx="32718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RCl  +  SO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   +   HCl</a:t>
            </a:r>
            <a:endParaRPr kumimoji="1" lang="en-US" altLang="zh-CN" sz="24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1341" name="Text Box 13">
            <a:extLst>
              <a:ext uri="{FF2B5EF4-FFF2-40B4-BE49-F238E27FC236}">
                <a16:creationId xmlns:a16="http://schemas.microsoft.com/office/drawing/2014/main" id="{D7FA3CB4-2C63-4772-98F7-6465FBB624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9425" y="3224213"/>
            <a:ext cx="5365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 Py</a:t>
            </a:r>
            <a:endParaRPr kumimoji="1" lang="en-US" altLang="zh-CN" sz="18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611342" name="Object 14">
            <a:extLst>
              <a:ext uri="{FF2B5EF4-FFF2-40B4-BE49-F238E27FC236}">
                <a16:creationId xmlns:a16="http://schemas.microsoft.com/office/drawing/2014/main" id="{0D40147E-8A02-4B25-BB1A-AA377349C62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60800" y="3551238"/>
          <a:ext cx="1560513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160877" imgH="126282" progId="ChemDraw.Document.6.0">
                  <p:embed/>
                </p:oleObj>
              </mc:Choice>
              <mc:Fallback>
                <p:oleObj name="CS ChemDraw Drawing" r:id="rId4" imgW="1160877" imgH="126282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0800" y="3551238"/>
                        <a:ext cx="1560513" cy="15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1343" name="Object 15">
            <a:extLst>
              <a:ext uri="{FF2B5EF4-FFF2-40B4-BE49-F238E27FC236}">
                <a16:creationId xmlns:a16="http://schemas.microsoft.com/office/drawing/2014/main" id="{6CB550CD-7251-4258-A140-DE1A8BC7F47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55075" y="3340100"/>
          <a:ext cx="149225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25863" imgH="379104" progId="ChemDraw.Document.6.0">
                  <p:embed/>
                </p:oleObj>
              </mc:Choice>
              <mc:Fallback>
                <p:oleObj name="CS ChemDraw Drawing" r:id="rId6" imgW="125863" imgH="379104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55075" y="3340100"/>
                        <a:ext cx="149225" cy="45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1344" name="Object 16">
            <a:extLst>
              <a:ext uri="{FF2B5EF4-FFF2-40B4-BE49-F238E27FC236}">
                <a16:creationId xmlns:a16="http://schemas.microsoft.com/office/drawing/2014/main" id="{EDCC2822-7A49-4909-9C7E-EB16BA9C96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77113" y="3321050"/>
          <a:ext cx="149225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25863" imgH="379104" progId="ChemDraw.Document.6.0">
                  <p:embed/>
                </p:oleObj>
              </mc:Choice>
              <mc:Fallback>
                <p:oleObj name="CS ChemDraw Drawing" r:id="rId8" imgW="125863" imgH="379104" progId="ChemDraw.Document.6.0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7113" y="3321050"/>
                        <a:ext cx="149225" cy="45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1345" name="Object 17">
            <a:extLst>
              <a:ext uri="{FF2B5EF4-FFF2-40B4-BE49-F238E27FC236}">
                <a16:creationId xmlns:a16="http://schemas.microsoft.com/office/drawing/2014/main" id="{13D97CEA-352D-4334-9EF1-C4690C109A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24013" y="4487863"/>
          <a:ext cx="2151062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1296924" imgH="458724" progId="ChemDraw.Document.6.0">
                  <p:embed/>
                </p:oleObj>
              </mc:Choice>
              <mc:Fallback>
                <p:oleObj name="CS ChemDraw Drawing" r:id="rId9" imgW="1296924" imgH="458724" progId="ChemDraw.Document.6.0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4013" y="4487863"/>
                        <a:ext cx="2151062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1346" name="Object 18">
            <a:extLst>
              <a:ext uri="{FF2B5EF4-FFF2-40B4-BE49-F238E27FC236}">
                <a16:creationId xmlns:a16="http://schemas.microsoft.com/office/drawing/2014/main" id="{DD19EE5D-A19E-407D-B0CE-EB710A8369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42038" y="4487863"/>
          <a:ext cx="2151062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1" imgW="1296924" imgH="458724" progId="ChemDraw.Document.6.0">
                  <p:embed/>
                </p:oleObj>
              </mc:Choice>
              <mc:Fallback>
                <p:oleObj name="CS ChemDraw Drawing" r:id="rId11" imgW="1296924" imgH="458724" progId="ChemDraw.Document.6.0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2038" y="4487863"/>
                        <a:ext cx="2151062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1347" name="Rectangle 19">
            <a:extLst>
              <a:ext uri="{FF2B5EF4-FFF2-40B4-BE49-F238E27FC236}">
                <a16:creationId xmlns:a16="http://schemas.microsoft.com/office/drawing/2014/main" id="{A2A6FCF5-0F24-4B6C-8785-83B23331C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3088" y="4344988"/>
            <a:ext cx="1044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FFFF"/>
                </a:solidFill>
                <a:latin typeface="Times New Roman" panose="02020603050405020304" pitchFamily="18" charset="0"/>
              </a:rPr>
              <a:t>ZnCl</a:t>
            </a:r>
            <a:r>
              <a:rPr lang="en-US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611348" name="Text Box 20">
            <a:extLst>
              <a:ext uri="{FF2B5EF4-FFF2-40B4-BE49-F238E27FC236}">
                <a16:creationId xmlns:a16="http://schemas.microsoft.com/office/drawing/2014/main" id="{4CAB77CB-0BEC-49DB-A7E3-5E85EA34A9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8638" y="4270375"/>
            <a:ext cx="1073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K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CO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</a:p>
        </p:txBody>
      </p:sp>
      <p:graphicFrame>
        <p:nvGraphicFramePr>
          <p:cNvPr id="611349" name="Object 21">
            <a:extLst>
              <a:ext uri="{FF2B5EF4-FFF2-40B4-BE49-F238E27FC236}">
                <a16:creationId xmlns:a16="http://schemas.microsoft.com/office/drawing/2014/main" id="{2F2C4BC5-63AE-4475-BAA5-008F46FFF91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76713" y="4621213"/>
          <a:ext cx="1560512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3" imgW="1160877" imgH="126282" progId="ChemDraw.Document.6.0">
                  <p:embed/>
                </p:oleObj>
              </mc:Choice>
              <mc:Fallback>
                <p:oleObj name="CS ChemDraw Drawing" r:id="rId13" imgW="1160877" imgH="126282" progId="ChemDraw.Document.6.0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6713" y="4621213"/>
                        <a:ext cx="1560512" cy="15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1350" name="Text Box 22">
            <a:extLst>
              <a:ext uri="{FF2B5EF4-FFF2-40B4-BE49-F238E27FC236}">
                <a16:creationId xmlns:a16="http://schemas.microsoft.com/office/drawing/2014/main" id="{22B817CC-6578-421A-80F3-AF4B2FE15B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5338" y="4659313"/>
            <a:ext cx="5461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el-GR" altLang="zh-CN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endParaRPr kumimoji="1" lang="el-GR" altLang="zh-CN" sz="2000" b="1" baseline="-25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1351" name="Text Box 23">
            <a:extLst>
              <a:ext uri="{FF2B5EF4-FFF2-40B4-BE49-F238E27FC236}">
                <a16:creationId xmlns:a16="http://schemas.microsoft.com/office/drawing/2014/main" id="{0051AAED-85AE-4A14-96A7-7AB5A93906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4175" y="4903788"/>
            <a:ext cx="7715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 81%</a:t>
            </a:r>
            <a:endParaRPr kumimoji="1" lang="el-GR" altLang="zh-CN" sz="2000" baseline="-25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1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1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1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1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1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1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1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1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11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11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11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11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11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11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1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11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11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11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11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11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113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113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11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11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11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11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11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11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11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11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11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11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11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11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11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1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1333" grpId="0"/>
      <p:bldP spid="611334" grpId="0"/>
      <p:bldP spid="611335" grpId="0"/>
      <p:bldP spid="611338" grpId="0"/>
      <p:bldP spid="611339" grpId="0"/>
      <p:bldP spid="611340" grpId="0"/>
      <p:bldP spid="611341" grpId="0"/>
      <p:bldP spid="611347" grpId="0"/>
      <p:bldP spid="611348" grpId="0"/>
      <p:bldP spid="611350" grpId="0"/>
      <p:bldP spid="611351" grpId="0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Text Box 4">
            <a:extLst>
              <a:ext uri="{FF2B5EF4-FFF2-40B4-BE49-F238E27FC236}">
                <a16:creationId xmlns:a16="http://schemas.microsoft.com/office/drawing/2014/main" id="{0CBC2CDC-D0A2-469B-AAFC-73373CB83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300" y="1458913"/>
            <a:ext cx="218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70C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400" b="1">
                <a:solidFill>
                  <a:srgbClr val="0070C0"/>
                </a:solidFill>
                <a:latin typeface="Times New Roman" panose="02020603050405020304" pitchFamily="18" charset="0"/>
              </a:rPr>
              <a:t>）无机酸酯</a:t>
            </a:r>
          </a:p>
        </p:txBody>
      </p:sp>
      <p:graphicFrame>
        <p:nvGraphicFramePr>
          <p:cNvPr id="612357" name="Object 5">
            <a:extLst>
              <a:ext uri="{FF2B5EF4-FFF2-40B4-BE49-F238E27FC236}">
                <a16:creationId xmlns:a16="http://schemas.microsoft.com/office/drawing/2014/main" id="{8B495457-B055-4AE8-A917-EFBDDC932E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00188" y="2403475"/>
          <a:ext cx="6986587" cy="203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3121152" imgH="908304" progId="ChemDraw.Document.6.0">
                  <p:embed/>
                </p:oleObj>
              </mc:Choice>
              <mc:Fallback>
                <p:oleObj name="CS ChemDraw Drawing" r:id="rId2" imgW="3121152" imgH="908304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0188" y="2403475"/>
                        <a:ext cx="6986587" cy="20335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948" name="Text Box 6">
            <a:extLst>
              <a:ext uri="{FF2B5EF4-FFF2-40B4-BE49-F238E27FC236}">
                <a16:creationId xmlns:a16="http://schemas.microsoft.com/office/drawing/2014/main" id="{6C8A3C0E-36E2-4032-957C-FC530E490B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400" y="785813"/>
            <a:ext cx="3922713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kumimoji="1"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3.  </a:t>
            </a:r>
            <a:r>
              <a:rPr kumimoji="1" lang="zh-CN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酯化反应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35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3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12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Text Box 4">
            <a:extLst>
              <a:ext uri="{FF2B5EF4-FFF2-40B4-BE49-F238E27FC236}">
                <a16:creationId xmlns:a16="http://schemas.microsoft.com/office/drawing/2014/main" id="{C4EF6503-C2FF-4CDD-959A-AB079DC56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6163" y="2047875"/>
            <a:ext cx="18589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硫酸氢甲酯</a:t>
            </a:r>
          </a:p>
        </p:txBody>
      </p:sp>
      <p:sp>
        <p:nvSpPr>
          <p:cNvPr id="339971" name="Text Box 5">
            <a:extLst>
              <a:ext uri="{FF2B5EF4-FFF2-40B4-BE49-F238E27FC236}">
                <a16:creationId xmlns:a16="http://schemas.microsoft.com/office/drawing/2014/main" id="{D90D1ACB-0CF2-4162-B379-0C69AD0523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6938" y="2257425"/>
            <a:ext cx="18589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硫酸二甲酯</a:t>
            </a:r>
          </a:p>
        </p:txBody>
      </p:sp>
      <p:sp>
        <p:nvSpPr>
          <p:cNvPr id="339972" name="Text Box 6">
            <a:extLst>
              <a:ext uri="{FF2B5EF4-FFF2-40B4-BE49-F238E27FC236}">
                <a16:creationId xmlns:a16="http://schemas.microsoft.com/office/drawing/2014/main" id="{2D6A7B60-5776-4049-8BC4-D59C679F68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6625" y="2671763"/>
            <a:ext cx="19415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O)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SO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613383" name="Rectangle 7">
            <a:extLst>
              <a:ext uri="{FF2B5EF4-FFF2-40B4-BE49-F238E27FC236}">
                <a16:creationId xmlns:a16="http://schemas.microsoft.com/office/drawing/2014/main" id="{DAE1468A-6BBB-49E9-A2E4-301C5828E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4076700"/>
            <a:ext cx="781208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硫酸二甲酯、硫酸二乙酯是重要的甲基、乙基化试剂。</a:t>
            </a:r>
          </a:p>
        </p:txBody>
      </p:sp>
      <p:pic>
        <p:nvPicPr>
          <p:cNvPr id="339974" name="Picture 8">
            <a:extLst>
              <a:ext uri="{FF2B5EF4-FFF2-40B4-BE49-F238E27FC236}">
                <a16:creationId xmlns:a16="http://schemas.microsoft.com/office/drawing/2014/main" id="{7560A5C5-29BC-4164-BBE5-D1B710590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757238"/>
            <a:ext cx="8502650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9975" name="Text Box 9">
            <a:extLst>
              <a:ext uri="{FF2B5EF4-FFF2-40B4-BE49-F238E27FC236}">
                <a16:creationId xmlns:a16="http://schemas.microsoft.com/office/drawing/2014/main" id="{8E2C92B7-ABAC-465D-8B53-4C03C02121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7225" y="873125"/>
            <a:ext cx="13001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减压蒸馏</a:t>
            </a:r>
          </a:p>
        </p:txBody>
      </p:sp>
      <p:sp>
        <p:nvSpPr>
          <p:cNvPr id="339976" name="Text Box 10">
            <a:extLst>
              <a:ext uri="{FF2B5EF4-FFF2-40B4-BE49-F238E27FC236}">
                <a16:creationId xmlns:a16="http://schemas.microsoft.com/office/drawing/2014/main" id="{F49EC840-6C9A-4071-9DBF-FFBC41C80A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5125" y="3249613"/>
            <a:ext cx="3876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硫酸二乙酯 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(C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5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O)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SO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1338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133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133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3383" grpId="0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Text Box 4">
            <a:extLst>
              <a:ext uri="{FF2B5EF4-FFF2-40B4-BE49-F238E27FC236}">
                <a16:creationId xmlns:a16="http://schemas.microsoft.com/office/drawing/2014/main" id="{F8BEC7AD-06C9-49CF-861B-8A85F0EEA5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975" y="928688"/>
            <a:ext cx="7813675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66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高级脂肪醇的硫酸氢酯的钠盐是性能优良的阴离子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表面活性剂。</a:t>
            </a:r>
          </a:p>
        </p:txBody>
      </p:sp>
      <p:sp>
        <p:nvSpPr>
          <p:cNvPr id="340995" name="Text Box 5">
            <a:extLst>
              <a:ext uri="{FF2B5EF4-FFF2-40B4-BE49-F238E27FC236}">
                <a16:creationId xmlns:a16="http://schemas.microsoft.com/office/drawing/2014/main" id="{DD336026-F8B7-4BA3-9C08-B6914FFBA8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9025" y="1919288"/>
            <a:ext cx="2640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n-C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12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25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OSO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Na</a:t>
            </a:r>
          </a:p>
        </p:txBody>
      </p:sp>
      <p:sp>
        <p:nvSpPr>
          <p:cNvPr id="614406" name="Text Box 6">
            <a:extLst>
              <a:ext uri="{FF2B5EF4-FFF2-40B4-BE49-F238E27FC236}">
                <a16:creationId xmlns:a16="http://schemas.microsoft.com/office/drawing/2014/main" id="{752AB1A0-D4C7-4631-9616-550528E18B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9675" y="2860675"/>
            <a:ext cx="6837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磺酸酯是良好的离去基团，常用于有机合成。</a:t>
            </a:r>
          </a:p>
        </p:txBody>
      </p:sp>
      <p:sp>
        <p:nvSpPr>
          <p:cNvPr id="614407" name="Text Box 7">
            <a:extLst>
              <a:ext uri="{FF2B5EF4-FFF2-40B4-BE49-F238E27FC236}">
                <a16:creationId xmlns:a16="http://schemas.microsoft.com/office/drawing/2014/main" id="{5DCCD980-AF7D-4D49-8AEF-1C1B610EA6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7388" y="3527425"/>
            <a:ext cx="1593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SO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R</a:t>
            </a:r>
          </a:p>
        </p:txBody>
      </p:sp>
      <p:sp>
        <p:nvSpPr>
          <p:cNvPr id="614408" name="Text Box 8">
            <a:extLst>
              <a:ext uri="{FF2B5EF4-FFF2-40B4-BE49-F238E27FC236}">
                <a16:creationId xmlns:a16="http://schemas.microsoft.com/office/drawing/2014/main" id="{E41C90FD-8FBA-4D93-A7C6-3DF6C54C08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613" y="4248150"/>
            <a:ext cx="2584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 i="1">
                <a:solidFill>
                  <a:srgbClr val="000000"/>
                </a:solidFill>
                <a:latin typeface="Times New Roman" panose="02020603050405020304" pitchFamily="18" charset="0"/>
              </a:rPr>
              <a:t>p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-CH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6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SO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R</a:t>
            </a:r>
          </a:p>
        </p:txBody>
      </p:sp>
      <p:sp>
        <p:nvSpPr>
          <p:cNvPr id="614409" name="Rectangle 9">
            <a:extLst>
              <a:ext uri="{FF2B5EF4-FFF2-40B4-BE49-F238E27FC236}">
                <a16:creationId xmlns:a16="http://schemas.microsoft.com/office/drawing/2014/main" id="{34AC41F7-0BF1-42DB-BDF0-CEA84C146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538" y="3575050"/>
            <a:ext cx="2546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甲磺酸酯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MsOR</a:t>
            </a:r>
          </a:p>
        </p:txBody>
      </p:sp>
      <p:sp>
        <p:nvSpPr>
          <p:cNvPr id="614410" name="Rectangle 10">
            <a:extLst>
              <a:ext uri="{FF2B5EF4-FFF2-40B4-BE49-F238E27FC236}">
                <a16:creationId xmlns:a16="http://schemas.microsoft.com/office/drawing/2014/main" id="{E88BB848-2D9B-4B0F-9430-C5A251E0F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3963" y="4267200"/>
            <a:ext cx="3117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对甲苯磺酸酯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TsOR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144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144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14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14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14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14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14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14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06" grpId="0"/>
      <p:bldP spid="614407" grpId="0"/>
      <p:bldP spid="614408" grpId="0"/>
      <p:bldP spid="614409" grpId="0"/>
      <p:bldP spid="614410" grpId="0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5428" name="Object 4">
            <a:extLst>
              <a:ext uri="{FF2B5EF4-FFF2-40B4-BE49-F238E27FC236}">
                <a16:creationId xmlns:a16="http://schemas.microsoft.com/office/drawing/2014/main" id="{412B7239-04D6-4A7B-94FF-7C8DC11244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8513" y="2092325"/>
          <a:ext cx="5689600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3594100" imgH="708660" progId="ChemDraw.Document.6.0">
                  <p:embed/>
                </p:oleObj>
              </mc:Choice>
              <mc:Fallback>
                <p:oleObj name="CS ChemDraw Drawing" r:id="rId2" imgW="3594100" imgH="708660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8513" y="2092325"/>
                        <a:ext cx="5689600" cy="1120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2019" name="Rectangle 5">
            <a:extLst>
              <a:ext uri="{FF2B5EF4-FFF2-40B4-BE49-F238E27FC236}">
                <a16:creationId xmlns:a16="http://schemas.microsoft.com/office/drawing/2014/main" id="{DFD75F85-395F-4060-B358-563FDA2BFE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476250"/>
            <a:ext cx="8250238" cy="129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伯醇与硝酸反应生成硝酸酯；多元醇硝酸酯是高能化合物。甘油三硝酸酯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亦称硝化甘油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，是一种猛烈的炸药，也用作心血管扩张、缓解心绞痛的药物。</a:t>
            </a:r>
          </a:p>
        </p:txBody>
      </p:sp>
      <p:sp>
        <p:nvSpPr>
          <p:cNvPr id="615430" name="Rectangle 6">
            <a:extLst>
              <a:ext uri="{FF2B5EF4-FFF2-40B4-BE49-F238E27FC236}">
                <a16:creationId xmlns:a16="http://schemas.microsoft.com/office/drawing/2014/main" id="{B5753680-F8E5-4AD0-B6C1-A14ED85EBC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9638" y="3987800"/>
            <a:ext cx="4167187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季戊四醇四硝酸酯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(PENT)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四硝化戊四醇；喷梯尔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pentaerythritol tetranitrate;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pentaerythrite tetranitrate </a:t>
            </a:r>
          </a:p>
        </p:txBody>
      </p:sp>
      <p:graphicFrame>
        <p:nvGraphicFramePr>
          <p:cNvPr id="615431" name="Object 7">
            <a:extLst>
              <a:ext uri="{FF2B5EF4-FFF2-40B4-BE49-F238E27FC236}">
                <a16:creationId xmlns:a16="http://schemas.microsoft.com/office/drawing/2014/main" id="{558C6999-AC15-4670-A24C-399FA63303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85888" y="3789363"/>
          <a:ext cx="2376487" cy="160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656588" imgH="1118616" progId="ChemDraw.Document.6.0">
                  <p:embed/>
                </p:oleObj>
              </mc:Choice>
              <mc:Fallback>
                <p:oleObj name="CS ChemDraw Drawing" r:id="rId4" imgW="1656588" imgH="1118616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5888" y="3789363"/>
                        <a:ext cx="2376487" cy="160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432" name="Text Box 8">
            <a:extLst>
              <a:ext uri="{FF2B5EF4-FFF2-40B4-BE49-F238E27FC236}">
                <a16:creationId xmlns:a16="http://schemas.microsoft.com/office/drawing/2014/main" id="{9F47D4E7-A317-44F4-943C-2959CE560C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500" y="5583238"/>
            <a:ext cx="172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C(CH</a:t>
            </a:r>
            <a:r>
              <a:rPr kumimoji="1"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ONO</a:t>
            </a:r>
            <a:r>
              <a:rPr kumimoji="1"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kumimoji="1"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5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5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3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15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3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15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3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15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430" grpId="0"/>
      <p:bldP spid="615432" grpId="0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Text Box 4">
            <a:extLst>
              <a:ext uri="{FF2B5EF4-FFF2-40B4-BE49-F238E27FC236}">
                <a16:creationId xmlns:a16="http://schemas.microsoft.com/office/drawing/2014/main" id="{86BEAAA9-7A8E-4B7F-A0BC-8B3FDCF367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075" y="836613"/>
            <a:ext cx="2519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70C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400" b="1">
                <a:solidFill>
                  <a:srgbClr val="0070C0"/>
                </a:solidFill>
                <a:latin typeface="Times New Roman" panose="02020603050405020304" pitchFamily="18" charset="0"/>
              </a:rPr>
              <a:t>）有机酸酯</a:t>
            </a:r>
          </a:p>
        </p:txBody>
      </p:sp>
      <p:graphicFrame>
        <p:nvGraphicFramePr>
          <p:cNvPr id="343043" name="Object 5">
            <a:extLst>
              <a:ext uri="{FF2B5EF4-FFF2-40B4-BE49-F238E27FC236}">
                <a16:creationId xmlns:a16="http://schemas.microsoft.com/office/drawing/2014/main" id="{6045ADB4-FFC2-447A-A2B2-D5C3465460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79600" y="1627188"/>
          <a:ext cx="6094413" cy="165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5167884" imgH="1406652" progId="ChemDraw.Document.6.0">
                  <p:embed/>
                </p:oleObj>
              </mc:Choice>
              <mc:Fallback>
                <p:oleObj name="CS ChemDraw Drawing" r:id="rId2" imgW="5167884" imgH="1406652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9600" y="1627188"/>
                        <a:ext cx="6094413" cy="165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3044" name="Text Box 6">
            <a:extLst>
              <a:ext uri="{FF2B5EF4-FFF2-40B4-BE49-F238E27FC236}">
                <a16:creationId xmlns:a16="http://schemas.microsoft.com/office/drawing/2014/main" id="{5C670996-D77D-4E6D-970C-C873562A38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300" y="4119563"/>
            <a:ext cx="75914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醇与羧酸、酰氯、酸酐的反应是制备羧酸酯的基本反应。</a:t>
            </a: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Text Box 4">
            <a:extLst>
              <a:ext uri="{FF2B5EF4-FFF2-40B4-BE49-F238E27FC236}">
                <a16:creationId xmlns:a16="http://schemas.microsoft.com/office/drawing/2014/main" id="{51388856-D288-4779-B52D-ED56EED26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975" y="765175"/>
            <a:ext cx="4859338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4.  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脱水消去反应</a:t>
            </a:r>
          </a:p>
        </p:txBody>
      </p:sp>
      <p:sp>
        <p:nvSpPr>
          <p:cNvPr id="617477" name="Rectangle 5">
            <a:extLst>
              <a:ext uri="{FF2B5EF4-FFF2-40B4-BE49-F238E27FC236}">
                <a16:creationId xmlns:a16="http://schemas.microsoft.com/office/drawing/2014/main" id="{FA9DAA78-67B6-4F17-8FFB-4FCF9D4D8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5075" y="1454150"/>
            <a:ext cx="537368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0070C0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>
                <a:solidFill>
                  <a:srgbClr val="0070C0"/>
                </a:solidFill>
                <a:latin typeface="Times New Roman" panose="02020603050405020304" pitchFamily="18" charset="0"/>
              </a:rPr>
              <a:t>）醇分子间脱水生成醚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，是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S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N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反应。</a:t>
            </a:r>
          </a:p>
        </p:txBody>
      </p:sp>
      <p:sp>
        <p:nvSpPr>
          <p:cNvPr id="617478" name="Rectangle 6">
            <a:extLst>
              <a:ext uri="{FF2B5EF4-FFF2-40B4-BE49-F238E27FC236}">
                <a16:creationId xmlns:a16="http://schemas.microsoft.com/office/drawing/2014/main" id="{D22B44A3-BE06-466D-A007-68AB091B7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3963" y="3279775"/>
            <a:ext cx="80010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醇的分子内脱水消除的是</a:t>
            </a:r>
            <a:r>
              <a:rPr kumimoji="1" lang="en-US" altLang="zh-CN" sz="2400" b="1" i="1">
                <a:solidFill>
                  <a:srgbClr val="000000"/>
                </a:solidFill>
                <a:latin typeface="Times New Roman" panose="02020603050405020304" pitchFamily="18" charset="0"/>
              </a:rPr>
              <a:t>β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- H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，需要较高的活化能，故较高的温度有利于消去脱水成烯。</a:t>
            </a:r>
          </a:p>
        </p:txBody>
      </p:sp>
      <p:sp>
        <p:nvSpPr>
          <p:cNvPr id="617479" name="Rectangle 7">
            <a:extLst>
              <a:ext uri="{FF2B5EF4-FFF2-40B4-BE49-F238E27FC236}">
                <a16:creationId xmlns:a16="http://schemas.microsoft.com/office/drawing/2014/main" id="{0E205433-18D0-4163-88EC-1CA7A16EC0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75" y="4551363"/>
            <a:ext cx="80152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醇分子间脱水是制备简单醚的重要方法，其中以伯醇效果最好，仲醇次之，而叔醇一般得到的都是烯烃。</a:t>
            </a:r>
          </a:p>
        </p:txBody>
      </p:sp>
      <p:graphicFrame>
        <p:nvGraphicFramePr>
          <p:cNvPr id="617480" name="Object 8">
            <a:extLst>
              <a:ext uri="{FF2B5EF4-FFF2-40B4-BE49-F238E27FC236}">
                <a16:creationId xmlns:a16="http://schemas.microsoft.com/office/drawing/2014/main" id="{ACB8EBFD-83ED-4026-9DA8-7DD12F909F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74813" y="2198688"/>
          <a:ext cx="6554787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4459224" imgH="413004" progId="ChemDraw.Document.6.0">
                  <p:embed/>
                </p:oleObj>
              </mc:Choice>
              <mc:Fallback>
                <p:oleObj name="CS ChemDraw Drawing" r:id="rId2" imgW="4459224" imgH="413004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4813" y="2198688"/>
                        <a:ext cx="6554787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7481" name="Text Box 9">
            <a:extLst>
              <a:ext uri="{FF2B5EF4-FFF2-40B4-BE49-F238E27FC236}">
                <a16:creationId xmlns:a16="http://schemas.microsoft.com/office/drawing/2014/main" id="{39A6191F-F189-4CE2-A131-110C2D55B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0163" y="2559050"/>
            <a:ext cx="9556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140 </a:t>
            </a: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74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74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174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174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17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17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174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174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174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174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7477" grpId="0"/>
      <p:bldP spid="617478" grpId="0"/>
      <p:bldP spid="617479" grpId="0"/>
      <p:bldP spid="61748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7" descr="07_u046">
            <a:extLst>
              <a:ext uri="{FF2B5EF4-FFF2-40B4-BE49-F238E27FC236}">
                <a16:creationId xmlns:a16="http://schemas.microsoft.com/office/drawing/2014/main" id="{B240C000-0848-45C8-A3ED-8F418E174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363663"/>
            <a:ext cx="5226050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7" name="Picture 7" descr="07_11">
            <a:extLst>
              <a:ext uri="{FF2B5EF4-FFF2-40B4-BE49-F238E27FC236}">
                <a16:creationId xmlns:a16="http://schemas.microsoft.com/office/drawing/2014/main" id="{5D475B0B-2F6A-4042-A3DC-0BB0521B1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3644900"/>
            <a:ext cx="6705600" cy="292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8" name="Picture 8" descr="07_09">
            <a:extLst>
              <a:ext uri="{FF2B5EF4-FFF2-40B4-BE49-F238E27FC236}">
                <a16:creationId xmlns:a16="http://schemas.microsoft.com/office/drawing/2014/main" id="{D507365A-7905-414B-A8AD-B6DC398D4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981075"/>
            <a:ext cx="2130425" cy="289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909" name="TextBox 1">
            <a:extLst>
              <a:ext uri="{FF2B5EF4-FFF2-40B4-BE49-F238E27FC236}">
                <a16:creationId xmlns:a16="http://schemas.microsoft.com/office/drawing/2014/main" id="{1C0946BD-703D-49B8-A147-2EED9C8F9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404813"/>
            <a:ext cx="23383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  <a:latin typeface="Calibri" panose="020F0502020204030204" pitchFamily="34" charset="0"/>
              </a:rPr>
              <a:t>碳正离子稳定性</a:t>
            </a: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500" name="Text Box 4">
            <a:extLst>
              <a:ext uri="{FF2B5EF4-FFF2-40B4-BE49-F238E27FC236}">
                <a16:creationId xmlns:a16="http://schemas.microsoft.com/office/drawing/2014/main" id="{63AF1DEE-E17B-4D3B-BDEF-A66C7DED9A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813" y="2133600"/>
            <a:ext cx="4959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ROH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反应活性：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  &gt;   2˚ &gt;   1˚ </a:t>
            </a:r>
          </a:p>
        </p:txBody>
      </p:sp>
      <p:sp>
        <p:nvSpPr>
          <p:cNvPr id="345091" name="Rectangle 5">
            <a:extLst>
              <a:ext uri="{FF2B5EF4-FFF2-40B4-BE49-F238E27FC236}">
                <a16:creationId xmlns:a16="http://schemas.microsoft.com/office/drawing/2014/main" id="{FA683DD8-C567-401D-BBF7-DAE669319A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725" y="333375"/>
            <a:ext cx="219392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70C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400" b="1">
                <a:solidFill>
                  <a:srgbClr val="0070C0"/>
                </a:solidFill>
                <a:latin typeface="Times New Roman" panose="02020603050405020304" pitchFamily="18" charset="0"/>
              </a:rPr>
              <a:t>）分子内脱水</a:t>
            </a:r>
          </a:p>
        </p:txBody>
      </p:sp>
      <p:graphicFrame>
        <p:nvGraphicFramePr>
          <p:cNvPr id="618502" name="Object 6">
            <a:extLst>
              <a:ext uri="{FF2B5EF4-FFF2-40B4-BE49-F238E27FC236}">
                <a16:creationId xmlns:a16="http://schemas.microsoft.com/office/drawing/2014/main" id="{BB6C4EF5-244B-4B27-90FF-B6EBF3F46A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19250" y="1196975"/>
          <a:ext cx="4465638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3544824" imgH="423672" progId="ChemDraw.Document.6.0">
                  <p:embed/>
                </p:oleObj>
              </mc:Choice>
              <mc:Fallback>
                <p:oleObj name="CS ChemDraw Drawing" r:id="rId2" imgW="3544824" imgH="423672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1196975"/>
                        <a:ext cx="4465638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5093" name="Text Box 7">
            <a:extLst>
              <a:ext uri="{FF2B5EF4-FFF2-40B4-BE49-F238E27FC236}">
                <a16:creationId xmlns:a16="http://schemas.microsoft.com/office/drawing/2014/main" id="{1BDD6140-D72F-4BE2-A69B-5E4F9A62C1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0275" y="1628775"/>
            <a:ext cx="8937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170 </a:t>
            </a: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345094" name="Text Box 4">
            <a:extLst>
              <a:ext uri="{FF2B5EF4-FFF2-40B4-BE49-F238E27FC236}">
                <a16:creationId xmlns:a16="http://schemas.microsoft.com/office/drawing/2014/main" id="{C671EC69-64D1-4F12-84BF-4F211DCF4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2867025"/>
            <a:ext cx="33528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消去的区域选择性 </a:t>
            </a:r>
            <a:r>
              <a:rPr lang="en-US" altLang="zh-CN" sz="2400" b="1">
                <a:solidFill>
                  <a:srgbClr val="000000"/>
                </a:solidFill>
              </a:rPr>
              <a:t>——</a:t>
            </a:r>
            <a:endParaRPr lang="en-US" altLang="zh-CN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87424A6A-43FE-4EB0-89DF-BABD9B985E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7675" y="4221163"/>
          <a:ext cx="7720013" cy="88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938016" imgH="489204" progId="ChemDraw.Document.6.0">
                  <p:embed/>
                </p:oleObj>
              </mc:Choice>
              <mc:Fallback>
                <p:oleObj name="CS ChemDraw Drawing" r:id="rId4" imgW="3938016" imgH="489204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675" y="4221163"/>
                        <a:ext cx="7720013" cy="8842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">
            <a:extLst>
              <a:ext uri="{FF2B5EF4-FFF2-40B4-BE49-F238E27FC236}">
                <a16:creationId xmlns:a16="http://schemas.microsoft.com/office/drawing/2014/main" id="{635A9C4F-380B-4C91-9B4F-A9E1E1631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1325" y="3463925"/>
            <a:ext cx="6511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主要产生</a:t>
            </a:r>
            <a:r>
              <a:rPr kumimoji="1" lang="zh-CN" altLang="zh-CN" sz="24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取代较多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、较稳定</a:t>
            </a:r>
            <a:r>
              <a:rPr kumimoji="1" lang="zh-CN" altLang="zh-CN" sz="24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的烯烃。</a:t>
            </a:r>
            <a:endParaRPr kumimoji="1" lang="zh-CN" altLang="en-US" sz="2400" b="1">
              <a:solidFill>
                <a:srgbClr val="00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2F89E93B-D375-4603-8CD4-2F3C53C92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1325" y="2890838"/>
            <a:ext cx="3702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查依采夫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(Saytzeff)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规则</a:t>
            </a:r>
          </a:p>
        </p:txBody>
      </p:sp>
      <p:graphicFrame>
        <p:nvGraphicFramePr>
          <p:cNvPr id="11" name="Object 8">
            <a:extLst>
              <a:ext uri="{FF2B5EF4-FFF2-40B4-BE49-F238E27FC236}">
                <a16:creationId xmlns:a16="http://schemas.microsoft.com/office/drawing/2014/main" id="{5E948440-B5FC-4BEA-88B2-6D11CF1C71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50963" y="5368925"/>
          <a:ext cx="1303337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23945" imgH="728781" progId="ChemDraw.Document.6.0">
                  <p:embed/>
                </p:oleObj>
              </mc:Choice>
              <mc:Fallback>
                <p:oleObj name="CS ChemDraw Drawing" r:id="rId6" imgW="1023945" imgH="728781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0963" y="5368925"/>
                        <a:ext cx="1303337" cy="925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9">
            <a:extLst>
              <a:ext uri="{FF2B5EF4-FFF2-40B4-BE49-F238E27FC236}">
                <a16:creationId xmlns:a16="http://schemas.microsoft.com/office/drawing/2014/main" id="{2A4A7311-4A87-4D77-9172-5309D9E66A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57725" y="5353050"/>
          <a:ext cx="1079500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850499" imgH="672487" progId="ChemDraw.Document.6.0">
                  <p:embed/>
                </p:oleObj>
              </mc:Choice>
              <mc:Fallback>
                <p:oleObj name="CS ChemDraw Drawing" r:id="rId8" imgW="850499" imgH="672487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7725" y="5353050"/>
                        <a:ext cx="1079500" cy="85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0">
            <a:extLst>
              <a:ext uri="{FF2B5EF4-FFF2-40B4-BE49-F238E27FC236}">
                <a16:creationId xmlns:a16="http://schemas.microsoft.com/office/drawing/2014/main" id="{211BADD9-AF60-417D-8ED4-6A68F7E83C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62750" y="5357813"/>
          <a:ext cx="1079500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850499" imgH="672487" progId="ChemDraw.Document.6.0">
                  <p:embed/>
                </p:oleObj>
              </mc:Choice>
              <mc:Fallback>
                <p:oleObj name="CS ChemDraw Drawing" r:id="rId10" imgW="850499" imgH="672487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2750" y="5357813"/>
                        <a:ext cx="1079500" cy="85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1">
            <a:extLst>
              <a:ext uri="{FF2B5EF4-FFF2-40B4-BE49-F238E27FC236}">
                <a16:creationId xmlns:a16="http://schemas.microsoft.com/office/drawing/2014/main" id="{D56A446B-6F6B-4CFE-B8CB-7F07FD1E6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8013" y="5416550"/>
            <a:ext cx="1044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FFFF"/>
                </a:solidFill>
                <a:latin typeface="Times New Roman" panose="02020603050405020304" pitchFamily="18" charset="0"/>
              </a:rPr>
              <a:t>ZnCl</a:t>
            </a:r>
            <a:r>
              <a:rPr lang="en-US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5" name="Text Box 12">
            <a:extLst>
              <a:ext uri="{FF2B5EF4-FFF2-40B4-BE49-F238E27FC236}">
                <a16:creationId xmlns:a16="http://schemas.microsoft.com/office/drawing/2014/main" id="{40AAF54C-00AF-4A4D-B576-9DE92AE0FA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8800" y="5370513"/>
            <a:ext cx="9302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kumimoji="1" lang="en-US" altLang="zh-CN" sz="2000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SO</a:t>
            </a:r>
            <a:r>
              <a:rPr kumimoji="1" lang="en-US" altLang="zh-CN" sz="2000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</a:p>
        </p:txBody>
      </p:sp>
      <p:graphicFrame>
        <p:nvGraphicFramePr>
          <p:cNvPr id="16" name="Object 13">
            <a:extLst>
              <a:ext uri="{FF2B5EF4-FFF2-40B4-BE49-F238E27FC236}">
                <a16:creationId xmlns:a16="http://schemas.microsoft.com/office/drawing/2014/main" id="{F134F491-E250-4CC0-B8CA-C1533B63709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41638" y="5710238"/>
          <a:ext cx="1355725" cy="163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941786" imgH="124760" progId="ChemDraw.Document.6.0">
                  <p:embed/>
                </p:oleObj>
              </mc:Choice>
              <mc:Fallback>
                <p:oleObj name="CS ChemDraw Drawing" r:id="rId12" imgW="941786" imgH="124760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1638" y="5710238"/>
                        <a:ext cx="1355725" cy="163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14">
            <a:extLst>
              <a:ext uri="{FF2B5EF4-FFF2-40B4-BE49-F238E27FC236}">
                <a16:creationId xmlns:a16="http://schemas.microsoft.com/office/drawing/2014/main" id="{EEB84B90-55C8-4E52-BCEE-E0124AF9FA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5573713"/>
            <a:ext cx="354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  <a:endParaRPr kumimoji="1" lang="en-US" altLang="zh-CN" sz="2000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" name="Text Box 15">
            <a:extLst>
              <a:ext uri="{FF2B5EF4-FFF2-40B4-BE49-F238E27FC236}">
                <a16:creationId xmlns:a16="http://schemas.microsoft.com/office/drawing/2014/main" id="{11581438-6475-4DDB-B73A-0C15903420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0750" y="6323013"/>
            <a:ext cx="703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84%</a:t>
            </a:r>
            <a:endParaRPr kumimoji="1" lang="en-US" altLang="zh-CN" sz="2000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" name="Text Box 16">
            <a:extLst>
              <a:ext uri="{FF2B5EF4-FFF2-40B4-BE49-F238E27FC236}">
                <a16:creationId xmlns:a16="http://schemas.microsoft.com/office/drawing/2014/main" id="{73FC203F-482A-4532-8CD6-974052DB8C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775" y="6323013"/>
            <a:ext cx="703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16%</a:t>
            </a:r>
            <a:endParaRPr kumimoji="1" lang="en-US" altLang="zh-CN" sz="2000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8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8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185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185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6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7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8500" grpId="0"/>
      <p:bldP spid="9" grpId="0"/>
      <p:bldP spid="10" grpId="0"/>
      <p:bldP spid="14" grpId="0"/>
      <p:bldP spid="15" grpId="0"/>
      <p:bldP spid="17" grpId="0"/>
      <p:bldP spid="18" grpId="0"/>
      <p:bldP spid="19" grpId="0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Rectangle 4">
            <a:extLst>
              <a:ext uri="{FF2B5EF4-FFF2-40B4-BE49-F238E27FC236}">
                <a16:creationId xmlns:a16="http://schemas.microsoft.com/office/drawing/2014/main" id="{D7E0BDBD-9212-4588-89FC-570FF7127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450" y="1204913"/>
            <a:ext cx="7354888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醇在高温、气相条件下，以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Al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为催化剂脱水，往往不发生重排反应。</a:t>
            </a:r>
          </a:p>
        </p:txBody>
      </p:sp>
      <p:sp>
        <p:nvSpPr>
          <p:cNvPr id="346115" name="Rectangle 5">
            <a:extLst>
              <a:ext uri="{FF2B5EF4-FFF2-40B4-BE49-F238E27FC236}">
                <a16:creationId xmlns:a16="http://schemas.microsoft.com/office/drawing/2014/main" id="{D9789DEF-29F0-49E8-A8FC-B99CA4DC7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3363" y="620713"/>
            <a:ext cx="188595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3</a:t>
            </a:r>
            <a:r>
              <a:rPr kumimoji="1" lang="zh-CN" altLang="en-US" sz="2400" b="1">
                <a:solidFill>
                  <a:srgbClr val="0000CC"/>
                </a:solidFill>
                <a:latin typeface="Times New Roman" panose="02020603050405020304" pitchFamily="18" charset="0"/>
              </a:rPr>
              <a:t>）气相脱水</a:t>
            </a:r>
          </a:p>
        </p:txBody>
      </p:sp>
      <p:graphicFrame>
        <p:nvGraphicFramePr>
          <p:cNvPr id="620550" name="Object 6">
            <a:extLst>
              <a:ext uri="{FF2B5EF4-FFF2-40B4-BE49-F238E27FC236}">
                <a16:creationId xmlns:a16="http://schemas.microsoft.com/office/drawing/2014/main" id="{5C5681B0-D3F2-47D0-A057-8D9BF640057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16138" y="2349500"/>
          <a:ext cx="1376362" cy="1417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848977" imgH="871799" progId="ChemDraw.Document.6.0">
                  <p:embed/>
                </p:oleObj>
              </mc:Choice>
              <mc:Fallback>
                <p:oleObj name="CS ChemDraw Drawing" r:id="rId2" imgW="848977" imgH="871799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6138" y="2349500"/>
                        <a:ext cx="1376362" cy="1417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0551" name="Object 7">
            <a:extLst>
              <a:ext uri="{FF2B5EF4-FFF2-40B4-BE49-F238E27FC236}">
                <a16:creationId xmlns:a16="http://schemas.microsoft.com/office/drawing/2014/main" id="{86522DCF-142D-4F5D-ACE5-D04092A5554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59513" y="2954338"/>
          <a:ext cx="1376362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848977" imgH="514255" progId="ChemDraw.Document.6.0">
                  <p:embed/>
                </p:oleObj>
              </mc:Choice>
              <mc:Fallback>
                <p:oleObj name="CS ChemDraw Drawing" r:id="rId4" imgW="848977" imgH="514255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9513" y="2954338"/>
                        <a:ext cx="1376362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0552" name="Rectangle 8">
            <a:extLst>
              <a:ext uri="{FF2B5EF4-FFF2-40B4-BE49-F238E27FC236}">
                <a16:creationId xmlns:a16="http://schemas.microsoft.com/office/drawing/2014/main" id="{7042AF77-3807-4F77-B22E-DA3AA8401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8325" y="2851150"/>
            <a:ext cx="1044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FFFF"/>
                </a:solidFill>
                <a:latin typeface="Times New Roman" panose="02020603050405020304" pitchFamily="18" charset="0"/>
              </a:rPr>
              <a:t>ZnCl</a:t>
            </a:r>
            <a:r>
              <a:rPr lang="en-US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620553" name="Text Box 9">
            <a:extLst>
              <a:ext uri="{FF2B5EF4-FFF2-40B4-BE49-F238E27FC236}">
                <a16:creationId xmlns:a16="http://schemas.microsoft.com/office/drawing/2014/main" id="{12FE44FA-C085-44D4-9735-4BE2B863CA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6900" y="2781300"/>
            <a:ext cx="742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Al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</a:p>
        </p:txBody>
      </p:sp>
      <p:graphicFrame>
        <p:nvGraphicFramePr>
          <p:cNvPr id="620554" name="Object 10">
            <a:extLst>
              <a:ext uri="{FF2B5EF4-FFF2-40B4-BE49-F238E27FC236}">
                <a16:creationId xmlns:a16="http://schemas.microsoft.com/office/drawing/2014/main" id="{3BF3FE7E-B9AB-4C9B-A96B-057C8B24E6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94163" y="3127375"/>
          <a:ext cx="1560512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160877" imgH="126282" progId="ChemDraw.Document.6.0">
                  <p:embed/>
                </p:oleObj>
              </mc:Choice>
              <mc:Fallback>
                <p:oleObj name="CS ChemDraw Drawing" r:id="rId6" imgW="1160877" imgH="126282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4163" y="3127375"/>
                        <a:ext cx="1560512" cy="15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0555" name="Text Box 11">
            <a:extLst>
              <a:ext uri="{FF2B5EF4-FFF2-40B4-BE49-F238E27FC236}">
                <a16:creationId xmlns:a16="http://schemas.microsoft.com/office/drawing/2014/main" id="{3BA7596A-1608-48D0-B8AD-B3088F51C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4175" y="3176588"/>
            <a:ext cx="13065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high temp</a:t>
            </a:r>
            <a:endParaRPr kumimoji="1" lang="en-US" altLang="zh-CN" sz="2000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6122" name="Rectangle 12">
            <a:extLst>
              <a:ext uri="{FF2B5EF4-FFF2-40B4-BE49-F238E27FC236}">
                <a16:creationId xmlns:a16="http://schemas.microsoft.com/office/drawing/2014/main" id="{31610DD8-8581-414C-BFFF-6728DB3763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138" y="4175125"/>
            <a:ext cx="819150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醇分子内脱水成烯与分子间脱水成醚是一对竞争反应，结果是取代成醚与消除成烯。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kumimoji="1" lang="zh-CN" alt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一般，叔醇主要得到消去产物烯烃，伯醇主要得到取代产物醚； 高温有利于生成烯烃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,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低温则易于生成醚。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5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20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5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20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5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20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5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20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5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20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5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20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0552" grpId="0"/>
      <p:bldP spid="620553" grpId="0"/>
      <p:bldP spid="620555" grpId="0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Text Box 4">
            <a:extLst>
              <a:ext uri="{FF2B5EF4-FFF2-40B4-BE49-F238E27FC236}">
                <a16:creationId xmlns:a16="http://schemas.microsoft.com/office/drawing/2014/main" id="{5B3063CF-DFDE-426F-BB1C-FE78EB518A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777875"/>
            <a:ext cx="321945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kumimoji="1"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5.  </a:t>
            </a:r>
            <a:r>
              <a:rPr kumimoji="1" lang="zh-CN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氧化反应</a:t>
            </a:r>
          </a:p>
        </p:txBody>
      </p:sp>
      <p:sp>
        <p:nvSpPr>
          <p:cNvPr id="347139" name="Text Box 5">
            <a:extLst>
              <a:ext uri="{FF2B5EF4-FFF2-40B4-BE49-F238E27FC236}">
                <a16:creationId xmlns:a16="http://schemas.microsoft.com/office/drawing/2014/main" id="{4EDC46C7-0199-4C6B-A816-F358465D84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3038" y="1450975"/>
            <a:ext cx="5178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醇的氧化是合成醛酮的重要反应。</a:t>
            </a:r>
          </a:p>
        </p:txBody>
      </p:sp>
      <p:sp>
        <p:nvSpPr>
          <p:cNvPr id="347140" name="Text Box 6">
            <a:extLst>
              <a:ext uri="{FF2B5EF4-FFF2-40B4-BE49-F238E27FC236}">
                <a16:creationId xmlns:a16="http://schemas.microsoft.com/office/drawing/2014/main" id="{D4728F8D-6598-4DCE-88DB-CC2CAC300D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3038" y="2339975"/>
            <a:ext cx="73326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333399"/>
                </a:solidFill>
                <a:latin typeface="Times New Roman" panose="02020603050405020304" pitchFamily="18" charset="0"/>
              </a:rPr>
              <a:t>RC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H</a:t>
            </a:r>
            <a:r>
              <a:rPr kumimoji="1" lang="en-US" altLang="zh-CN" sz="2400" b="1" baseline="-25000">
                <a:solidFill>
                  <a:srgbClr val="333399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333399"/>
                </a:solidFill>
                <a:latin typeface="Times New Roman" panose="02020603050405020304" pitchFamily="18" charset="0"/>
              </a:rPr>
              <a:t>OH                   RCHO                    RCO</a:t>
            </a:r>
            <a:r>
              <a:rPr kumimoji="1" lang="en-US" altLang="zh-CN" sz="2400" b="1" baseline="-25000">
                <a:solidFill>
                  <a:srgbClr val="333399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333399"/>
                </a:solidFill>
                <a:latin typeface="Times New Roman" panose="02020603050405020304" pitchFamily="18" charset="0"/>
              </a:rPr>
              <a:t>H</a:t>
            </a:r>
          </a:p>
        </p:txBody>
      </p:sp>
      <p:sp>
        <p:nvSpPr>
          <p:cNvPr id="347141" name="Rectangle 7">
            <a:extLst>
              <a:ext uri="{FF2B5EF4-FFF2-40B4-BE49-F238E27FC236}">
                <a16:creationId xmlns:a16="http://schemas.microsoft.com/office/drawing/2014/main" id="{A2CC95CA-5EE1-4CF8-B4AB-EE27851F6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3038" y="3398838"/>
            <a:ext cx="1555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333399"/>
                </a:solidFill>
                <a:latin typeface="Times New Roman" panose="02020603050405020304" pitchFamily="18" charset="0"/>
              </a:rPr>
              <a:t>R</a:t>
            </a:r>
            <a:r>
              <a:rPr kumimoji="1" lang="en-US" altLang="zh-CN" sz="2400" b="1" baseline="-25000">
                <a:solidFill>
                  <a:srgbClr val="333399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333399"/>
                </a:solidFill>
                <a:latin typeface="Times New Roman" panose="02020603050405020304" pitchFamily="18" charset="0"/>
              </a:rPr>
              <a:t>C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H</a:t>
            </a:r>
            <a:r>
              <a:rPr kumimoji="1" lang="en-US" altLang="zh-CN" sz="2400" b="1">
                <a:solidFill>
                  <a:srgbClr val="333399"/>
                </a:solidFill>
                <a:latin typeface="Times New Roman" panose="02020603050405020304" pitchFamily="18" charset="0"/>
              </a:rPr>
              <a:t>OH</a:t>
            </a:r>
            <a:endParaRPr kumimoji="1" lang="en-US" altLang="zh-CN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7142" name="Line 8">
            <a:extLst>
              <a:ext uri="{FF2B5EF4-FFF2-40B4-BE49-F238E27FC236}">
                <a16:creationId xmlns:a16="http://schemas.microsoft.com/office/drawing/2014/main" id="{36990B43-FBBB-45E6-9858-D50C3617FB8E}"/>
              </a:ext>
            </a:extLst>
          </p:cNvPr>
          <p:cNvSpPr>
            <a:spLocks noChangeShapeType="1"/>
          </p:cNvSpPr>
          <p:nvPr/>
        </p:nvSpPr>
        <p:spPr bwMode="auto">
          <a:xfrm>
            <a:off x="5408613" y="2574925"/>
            <a:ext cx="107315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47143" name="Object 9">
            <a:extLst>
              <a:ext uri="{FF2B5EF4-FFF2-40B4-BE49-F238E27FC236}">
                <a16:creationId xmlns:a16="http://schemas.microsoft.com/office/drawing/2014/main" id="{FF8148E8-8EEF-4440-A8BE-66FBD08BB3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60938" y="3079750"/>
          <a:ext cx="666750" cy="70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541020" imgH="576580" progId="ChemDraw.Document.4.5">
                  <p:embed/>
                </p:oleObj>
              </mc:Choice>
              <mc:Fallback>
                <p:oleObj name="CS ChemDraw Drawing" r:id="rId2" imgW="541020" imgH="576580" progId="ChemDraw.Document.4.5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0938" y="3079750"/>
                        <a:ext cx="666750" cy="709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7144" name="Text Box 10">
            <a:extLst>
              <a:ext uri="{FF2B5EF4-FFF2-40B4-BE49-F238E27FC236}">
                <a16:creationId xmlns:a16="http://schemas.microsoft.com/office/drawing/2014/main" id="{BFE51961-47AD-4028-AB0A-44AE6E2C01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063" y="2133600"/>
            <a:ext cx="673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[O]</a:t>
            </a:r>
          </a:p>
        </p:txBody>
      </p:sp>
      <p:sp>
        <p:nvSpPr>
          <p:cNvPr id="347145" name="Line 11">
            <a:extLst>
              <a:ext uri="{FF2B5EF4-FFF2-40B4-BE49-F238E27FC236}">
                <a16:creationId xmlns:a16="http://schemas.microsoft.com/office/drawing/2014/main" id="{9FE48F55-08AF-485A-9398-DA413506F495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2488" y="3635375"/>
            <a:ext cx="107315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7146" name="Text Box 12">
            <a:extLst>
              <a:ext uri="{FF2B5EF4-FFF2-40B4-BE49-F238E27FC236}">
                <a16:creationId xmlns:a16="http://schemas.microsoft.com/office/drawing/2014/main" id="{E0E252CB-E055-4F43-BB63-4C625B865B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2663" y="3182938"/>
            <a:ext cx="6746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[O]</a:t>
            </a:r>
          </a:p>
        </p:txBody>
      </p:sp>
      <p:sp>
        <p:nvSpPr>
          <p:cNvPr id="347147" name="Line 13">
            <a:extLst>
              <a:ext uri="{FF2B5EF4-FFF2-40B4-BE49-F238E27FC236}">
                <a16:creationId xmlns:a16="http://schemas.microsoft.com/office/drawing/2014/main" id="{ED2B6260-8B1E-446F-BAD2-218DC42FC954}"/>
              </a:ext>
            </a:extLst>
          </p:cNvPr>
          <p:cNvSpPr>
            <a:spLocks noChangeShapeType="1"/>
          </p:cNvSpPr>
          <p:nvPr/>
        </p:nvSpPr>
        <p:spPr bwMode="auto">
          <a:xfrm>
            <a:off x="3079750" y="2586038"/>
            <a:ext cx="107315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7148" name="Text Box 14">
            <a:extLst>
              <a:ext uri="{FF2B5EF4-FFF2-40B4-BE49-F238E27FC236}">
                <a16:creationId xmlns:a16="http://schemas.microsoft.com/office/drawing/2014/main" id="{71AEB4E8-73EC-4DEC-9F44-18810EFA0D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4525" y="2133600"/>
            <a:ext cx="676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[O]</a:t>
            </a:r>
          </a:p>
        </p:txBody>
      </p:sp>
      <p:sp>
        <p:nvSpPr>
          <p:cNvPr id="621583" name="Text Box 15">
            <a:extLst>
              <a:ext uri="{FF2B5EF4-FFF2-40B4-BE49-F238E27FC236}">
                <a16:creationId xmlns:a16="http://schemas.microsoft.com/office/drawing/2014/main" id="{7AEE5891-5DAA-47EF-AC68-AB1C4A012B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6688" y="4284663"/>
            <a:ext cx="6635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化学氧化：铬酸、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CrO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KMnO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MnO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等</a:t>
            </a:r>
            <a:endParaRPr kumimoji="1" lang="zh-CN" altLang="en-US" sz="24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1584" name="Text Box 16">
            <a:extLst>
              <a:ext uri="{FF2B5EF4-FFF2-40B4-BE49-F238E27FC236}">
                <a16:creationId xmlns:a16="http://schemas.microsoft.com/office/drawing/2014/main" id="{B1DC070B-D9AA-4328-8933-64221AF249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6688" y="4916488"/>
            <a:ext cx="4152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催化氧化：催化脱氢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工业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15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15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215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215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1583" grpId="0"/>
      <p:bldP spid="621584" grpId="0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62" name="Picture 8" descr="17_u054">
            <a:extLst>
              <a:ext uri="{FF2B5EF4-FFF2-40B4-BE49-F238E27FC236}">
                <a16:creationId xmlns:a16="http://schemas.microsoft.com/office/drawing/2014/main" id="{864928C9-3703-4FB1-B975-2D7E6FC48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533400"/>
            <a:ext cx="6132513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63" name="Picture 9" descr="17_u055">
            <a:extLst>
              <a:ext uri="{FF2B5EF4-FFF2-40B4-BE49-F238E27FC236}">
                <a16:creationId xmlns:a16="http://schemas.microsoft.com/office/drawing/2014/main" id="{6F9FFAA4-F53A-43DD-A14D-8DDEA8CBC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538" y="4495800"/>
            <a:ext cx="4287837" cy="217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Text Box 4">
            <a:extLst>
              <a:ext uri="{FF2B5EF4-FFF2-40B4-BE49-F238E27FC236}">
                <a16:creationId xmlns:a16="http://schemas.microsoft.com/office/drawing/2014/main" id="{D83745BF-6735-4164-8F32-BC6E0DB4D5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150" y="571500"/>
            <a:ext cx="2130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>
                <a:solidFill>
                  <a:srgbClr val="0070C0"/>
                </a:solidFill>
                <a:latin typeface="Times New Roman" panose="02020603050405020304" pitchFamily="18" charset="0"/>
              </a:rPr>
              <a:t>铬系氧化</a:t>
            </a:r>
          </a:p>
        </p:txBody>
      </p:sp>
      <p:sp>
        <p:nvSpPr>
          <p:cNvPr id="349187" name="Text Box 5">
            <a:extLst>
              <a:ext uri="{FF2B5EF4-FFF2-40B4-BE49-F238E27FC236}">
                <a16:creationId xmlns:a16="http://schemas.microsoft.com/office/drawing/2014/main" id="{551032F2-C66F-4523-91BA-EAB7C73DA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0825" y="2179638"/>
            <a:ext cx="6505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铬酸氧化伯、仲醇，由橙色转化为蓝绿色。</a:t>
            </a:r>
          </a:p>
        </p:txBody>
      </p:sp>
      <p:sp>
        <p:nvSpPr>
          <p:cNvPr id="349188" name="Rectangle 6">
            <a:extLst>
              <a:ext uri="{FF2B5EF4-FFF2-40B4-BE49-F238E27FC236}">
                <a16:creationId xmlns:a16="http://schemas.microsoft.com/office/drawing/2014/main" id="{FBE618D2-26F0-41E9-8EFC-54FEB8B9C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75" y="1176338"/>
            <a:ext cx="27352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铬酸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CrO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：</a:t>
            </a:r>
          </a:p>
        </p:txBody>
      </p:sp>
      <p:sp>
        <p:nvSpPr>
          <p:cNvPr id="349189" name="Text Box 7">
            <a:extLst>
              <a:ext uri="{FF2B5EF4-FFF2-40B4-BE49-F238E27FC236}">
                <a16:creationId xmlns:a16="http://schemas.microsoft.com/office/drawing/2014/main" id="{D4AADAB2-41E7-4E9F-96A1-7F977F7CB0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9113" y="1176338"/>
            <a:ext cx="36623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CrO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/ 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SO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or AcOH; </a:t>
            </a:r>
          </a:p>
        </p:txBody>
      </p:sp>
      <p:sp>
        <p:nvSpPr>
          <p:cNvPr id="349190" name="Text Box 8">
            <a:extLst>
              <a:ext uri="{FF2B5EF4-FFF2-40B4-BE49-F238E27FC236}">
                <a16:creationId xmlns:a16="http://schemas.microsoft.com/office/drawing/2014/main" id="{36873769-0DB1-4582-99E7-DF5129882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0" y="1628775"/>
            <a:ext cx="2720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Na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Cr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7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/ 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SO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endParaRPr kumimoji="1" lang="en-US" altLang="zh-CN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622601" name="Picture 9">
            <a:extLst>
              <a:ext uri="{FF2B5EF4-FFF2-40B4-BE49-F238E27FC236}">
                <a16:creationId xmlns:a16="http://schemas.microsoft.com/office/drawing/2014/main" id="{36D9F650-AB41-4465-B72C-EF6110F2F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63" y="2981325"/>
            <a:ext cx="6353175" cy="1023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2602" name="Picture 10">
            <a:extLst>
              <a:ext uri="{FF2B5EF4-FFF2-40B4-BE49-F238E27FC236}">
                <a16:creationId xmlns:a16="http://schemas.microsoft.com/office/drawing/2014/main" id="{75A0DC62-0E14-4040-AC2F-B51FC2572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560888"/>
            <a:ext cx="8658225" cy="1173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26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26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226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226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Text Box 4">
            <a:extLst>
              <a:ext uri="{FF2B5EF4-FFF2-40B4-BE49-F238E27FC236}">
                <a16:creationId xmlns:a16="http://schemas.microsoft.com/office/drawing/2014/main" id="{A697CE5F-BEDA-4A5E-9E9F-CCBDB52198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0800" y="1739900"/>
            <a:ext cx="804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50%</a:t>
            </a:r>
          </a:p>
        </p:txBody>
      </p:sp>
      <p:pic>
        <p:nvPicPr>
          <p:cNvPr id="350211" name="Picture 5">
            <a:extLst>
              <a:ext uri="{FF2B5EF4-FFF2-40B4-BE49-F238E27FC236}">
                <a16:creationId xmlns:a16="http://schemas.microsoft.com/office/drawing/2014/main" id="{A61464A4-1BCF-42DF-BC35-E6B050BE5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725" y="1125538"/>
            <a:ext cx="7500938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3622" name="Text Box 6">
            <a:extLst>
              <a:ext uri="{FF2B5EF4-FFF2-40B4-BE49-F238E27FC236}">
                <a16:creationId xmlns:a16="http://schemas.microsoft.com/office/drawing/2014/main" id="{43C06032-64DE-4BC0-9562-C6F31E48DB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7625" y="4217988"/>
            <a:ext cx="2527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OH</a:t>
            </a:r>
          </a:p>
        </p:txBody>
      </p:sp>
      <p:sp>
        <p:nvSpPr>
          <p:cNvPr id="623623" name="Text Box 7">
            <a:extLst>
              <a:ext uri="{FF2B5EF4-FFF2-40B4-BE49-F238E27FC236}">
                <a16:creationId xmlns:a16="http://schemas.microsoft.com/office/drawing/2014/main" id="{4A8D736B-1924-47B5-9E21-9AAB499B6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9400" y="4037013"/>
            <a:ext cx="16589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CrO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/H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SO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</a:p>
        </p:txBody>
      </p:sp>
      <p:graphicFrame>
        <p:nvGraphicFramePr>
          <p:cNvPr id="623624" name="Object 8">
            <a:extLst>
              <a:ext uri="{FF2B5EF4-FFF2-40B4-BE49-F238E27FC236}">
                <a16:creationId xmlns:a16="http://schemas.microsoft.com/office/drawing/2014/main" id="{3DFA3455-33EE-4B2E-879D-FC5EA97AF4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06850" y="4362450"/>
          <a:ext cx="1985963" cy="19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1160877" imgH="126282" progId="ChemDraw.Document.6.0">
                  <p:embed/>
                </p:oleObj>
              </mc:Choice>
              <mc:Fallback>
                <p:oleObj name="CS ChemDraw Drawing" r:id="rId3" imgW="1160877" imgH="126282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6850" y="4362450"/>
                        <a:ext cx="1985963" cy="193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3625" name="Text Box 9">
            <a:extLst>
              <a:ext uri="{FF2B5EF4-FFF2-40B4-BE49-F238E27FC236}">
                <a16:creationId xmlns:a16="http://schemas.microsoft.com/office/drawing/2014/main" id="{6CB369FA-A91E-4EA6-A3AC-FBAA082AC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0" y="4471988"/>
            <a:ext cx="1130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O, </a:t>
            </a:r>
            <a:r>
              <a:rPr kumimoji="1" lang="el-GR" altLang="zh-CN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endParaRPr kumimoji="1" lang="el-GR" altLang="zh-CN" sz="2000" b="1" baseline="-25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3626" name="Text Box 10">
            <a:extLst>
              <a:ext uri="{FF2B5EF4-FFF2-40B4-BE49-F238E27FC236}">
                <a16:creationId xmlns:a16="http://schemas.microsoft.com/office/drawing/2014/main" id="{5500D6D6-F15E-4D1D-8B1B-7B62A67EA5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250" y="4192588"/>
            <a:ext cx="2271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CO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</a:p>
        </p:txBody>
      </p:sp>
      <p:sp>
        <p:nvSpPr>
          <p:cNvPr id="350217" name="Text Box 11">
            <a:extLst>
              <a:ext uri="{FF2B5EF4-FFF2-40B4-BE49-F238E27FC236}">
                <a16:creationId xmlns:a16="http://schemas.microsoft.com/office/drawing/2014/main" id="{EF0484B3-3D32-44F6-ABD3-B053F5A1B0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5875" y="2613025"/>
            <a:ext cx="2528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OH</a:t>
            </a:r>
          </a:p>
        </p:txBody>
      </p:sp>
      <p:sp>
        <p:nvSpPr>
          <p:cNvPr id="350218" name="Text Box 12">
            <a:extLst>
              <a:ext uri="{FF2B5EF4-FFF2-40B4-BE49-F238E27FC236}">
                <a16:creationId xmlns:a16="http://schemas.microsoft.com/office/drawing/2014/main" id="{983DBF86-D96F-40C7-9E3C-362EA63EAD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0800" y="3221038"/>
            <a:ext cx="10699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45-49%</a:t>
            </a:r>
          </a:p>
        </p:txBody>
      </p:sp>
      <p:sp>
        <p:nvSpPr>
          <p:cNvPr id="350219" name="Text Box 13">
            <a:extLst>
              <a:ext uri="{FF2B5EF4-FFF2-40B4-BE49-F238E27FC236}">
                <a16:creationId xmlns:a16="http://schemas.microsoft.com/office/drawing/2014/main" id="{A9CA54D8-5FDB-4D12-8085-DC6A7836C4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4188" y="2430463"/>
            <a:ext cx="11271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CrO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50220" name="Text Box 14">
            <a:extLst>
              <a:ext uri="{FF2B5EF4-FFF2-40B4-BE49-F238E27FC236}">
                <a16:creationId xmlns:a16="http://schemas.microsoft.com/office/drawing/2014/main" id="{A3588EE5-CC13-4012-9AA4-152A31A1CA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2988" y="2611438"/>
            <a:ext cx="21605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CHO</a:t>
            </a:r>
          </a:p>
        </p:txBody>
      </p:sp>
      <p:sp>
        <p:nvSpPr>
          <p:cNvPr id="350221" name="Text Box 15">
            <a:extLst>
              <a:ext uri="{FF2B5EF4-FFF2-40B4-BE49-F238E27FC236}">
                <a16:creationId xmlns:a16="http://schemas.microsoft.com/office/drawing/2014/main" id="{45A6B35D-E442-47B2-B90F-81A2147391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0725" y="2816225"/>
            <a:ext cx="714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endParaRPr kumimoji="1" lang="en-US" altLang="zh-CN" sz="20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350222" name="Object 16">
            <a:extLst>
              <a:ext uri="{FF2B5EF4-FFF2-40B4-BE49-F238E27FC236}">
                <a16:creationId xmlns:a16="http://schemas.microsoft.com/office/drawing/2014/main" id="{1A1A2FD9-6E92-4106-9F07-9095AE084A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38588" y="2740025"/>
          <a:ext cx="1985962" cy="19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1160877" imgH="126282" progId="ChemDraw.Document.6.0">
                  <p:embed/>
                </p:oleObj>
              </mc:Choice>
              <mc:Fallback>
                <p:oleObj name="CS ChemDraw Drawing" r:id="rId5" imgW="1160877" imgH="126282" progId="ChemDraw.Document.6.0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8588" y="2740025"/>
                        <a:ext cx="1985962" cy="193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36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36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236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236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236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236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236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236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236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236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3622" grpId="0"/>
      <p:bldP spid="623623" grpId="0"/>
      <p:bldP spid="623625" grpId="0"/>
      <p:bldP spid="623626" grpId="0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44" name="Picture 4">
            <a:extLst>
              <a:ext uri="{FF2B5EF4-FFF2-40B4-BE49-F238E27FC236}">
                <a16:creationId xmlns:a16="http://schemas.microsoft.com/office/drawing/2014/main" id="{3563E6AB-41F6-437C-BBDF-095A8F694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3108325"/>
            <a:ext cx="2968625" cy="116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4645" name="Picture 5">
            <a:extLst>
              <a:ext uri="{FF2B5EF4-FFF2-40B4-BE49-F238E27FC236}">
                <a16:creationId xmlns:a16="http://schemas.microsoft.com/office/drawing/2014/main" id="{4CFCBFDC-4A6E-4623-A9D8-114DA5856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1911350"/>
            <a:ext cx="4443413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4646" name="Picture 6">
            <a:extLst>
              <a:ext uri="{FF2B5EF4-FFF2-40B4-BE49-F238E27FC236}">
                <a16:creationId xmlns:a16="http://schemas.microsoft.com/office/drawing/2014/main" id="{1E138C1D-54D0-482E-B84E-26C0B7C45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75" y="4908550"/>
            <a:ext cx="531495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4647" name="Text Box 7">
            <a:extLst>
              <a:ext uri="{FF2B5EF4-FFF2-40B4-BE49-F238E27FC236}">
                <a16:creationId xmlns:a16="http://schemas.microsoft.com/office/drawing/2014/main" id="{4908ED25-79C0-4A99-8E70-89508BEDD2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7400" y="836613"/>
            <a:ext cx="6032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>
                <a:solidFill>
                  <a:srgbClr val="000000"/>
                </a:solidFill>
                <a:latin typeface="Times New Roman" panose="02020603050405020304" pitchFamily="18" charset="0"/>
              </a:rPr>
              <a:t>96%</a:t>
            </a:r>
          </a:p>
        </p:txBody>
      </p:sp>
      <p:pic>
        <p:nvPicPr>
          <p:cNvPr id="624648" name="Picture 8">
            <a:extLst>
              <a:ext uri="{FF2B5EF4-FFF2-40B4-BE49-F238E27FC236}">
                <a16:creationId xmlns:a16="http://schemas.microsoft.com/office/drawing/2014/main" id="{9BE534FB-DE2C-4D5F-A649-3A6BEB563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765175"/>
            <a:ext cx="5768975" cy="80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46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46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246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246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246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246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4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24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24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24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47" grpId="0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258" name="Picture 4">
            <a:extLst>
              <a:ext uri="{FF2B5EF4-FFF2-40B4-BE49-F238E27FC236}">
                <a16:creationId xmlns:a16="http://schemas.microsoft.com/office/drawing/2014/main" id="{EFA48372-B7A8-4D5B-8CFE-9D41B393A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" y="1493838"/>
            <a:ext cx="8458200" cy="1312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2259" name="Text Box 5">
            <a:extLst>
              <a:ext uri="{FF2B5EF4-FFF2-40B4-BE49-F238E27FC236}">
                <a16:creationId xmlns:a16="http://schemas.microsoft.com/office/drawing/2014/main" id="{D3155501-A4D7-4A6F-B397-DA4C41D688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588" y="512763"/>
            <a:ext cx="1728787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>
                <a:solidFill>
                  <a:srgbClr val="0070C0"/>
                </a:solidFill>
                <a:latin typeface="Times New Roman" panose="02020603050405020304" pitchFamily="18" charset="0"/>
              </a:rPr>
              <a:t>锰系氧化</a:t>
            </a:r>
          </a:p>
        </p:txBody>
      </p:sp>
      <p:sp>
        <p:nvSpPr>
          <p:cNvPr id="352260" name="Text Box 7">
            <a:extLst>
              <a:ext uri="{FF2B5EF4-FFF2-40B4-BE49-F238E27FC236}">
                <a16:creationId xmlns:a16="http://schemas.microsoft.com/office/drawing/2014/main" id="{F62C773F-0DD8-47BF-846F-6D4D2B35B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6650" y="1031875"/>
            <a:ext cx="665003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400" b="1">
                <a:solidFill>
                  <a:srgbClr val="0070C0"/>
                </a:solidFill>
                <a:latin typeface="Times New Roman" panose="02020603050405020304" pitchFamily="18" charset="0"/>
              </a:rPr>
              <a:t>KMnO</a:t>
            </a:r>
            <a:r>
              <a:rPr kumimoji="1" lang="en-US" altLang="zh-CN" sz="2400" b="1" baseline="-25000">
                <a:solidFill>
                  <a:srgbClr val="0070C0"/>
                </a:solidFill>
                <a:latin typeface="Times New Roman" panose="02020603050405020304" pitchFamily="18" charset="0"/>
              </a:rPr>
              <a:t>4</a:t>
            </a:r>
            <a:r>
              <a:rPr kumimoji="1" lang="en-US" altLang="zh-CN" sz="2400" b="1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>
                <a:solidFill>
                  <a:srgbClr val="0070C0"/>
                </a:solidFill>
                <a:latin typeface="Times New Roman" panose="02020603050405020304" pitchFamily="18" charset="0"/>
              </a:rPr>
              <a:t>氧化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       氧化伯醇成酸，仲醇成酮。</a:t>
            </a:r>
          </a:p>
        </p:txBody>
      </p:sp>
      <p:pic>
        <p:nvPicPr>
          <p:cNvPr id="352261" name="Picture 17">
            <a:extLst>
              <a:ext uri="{FF2B5EF4-FFF2-40B4-BE49-F238E27FC236}">
                <a16:creationId xmlns:a16="http://schemas.microsoft.com/office/drawing/2014/main" id="{20D8F686-822D-415D-901F-2750F5AFF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650" y="3068638"/>
            <a:ext cx="6388100" cy="100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352262" name="Picture 18">
            <a:extLst>
              <a:ext uri="{FF2B5EF4-FFF2-40B4-BE49-F238E27FC236}">
                <a16:creationId xmlns:a16="http://schemas.microsoft.com/office/drawing/2014/main" id="{2EE7DA63-DFD1-4753-AF42-A5D0A39E0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4089400"/>
            <a:ext cx="5640388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352263" name="Picture 19">
            <a:extLst>
              <a:ext uri="{FF2B5EF4-FFF2-40B4-BE49-F238E27FC236}">
                <a16:creationId xmlns:a16="http://schemas.microsoft.com/office/drawing/2014/main" id="{6BC9119F-0834-45B8-9648-0A83BB181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5722938"/>
            <a:ext cx="4703763" cy="89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716" name="Text Box 4">
            <a:extLst>
              <a:ext uri="{FF2B5EF4-FFF2-40B4-BE49-F238E27FC236}">
                <a16:creationId xmlns:a16="http://schemas.microsoft.com/office/drawing/2014/main" id="{2C2A9B43-A443-439A-9635-3534DAB8A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3246438"/>
            <a:ext cx="28813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PhCH=CHCH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OH</a:t>
            </a:r>
          </a:p>
        </p:txBody>
      </p:sp>
      <p:sp>
        <p:nvSpPr>
          <p:cNvPr id="627717" name="Text Box 5">
            <a:extLst>
              <a:ext uri="{FF2B5EF4-FFF2-40B4-BE49-F238E27FC236}">
                <a16:creationId xmlns:a16="http://schemas.microsoft.com/office/drawing/2014/main" id="{7096E040-444E-4E9D-998C-C47E4E4B5B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3425" y="3246438"/>
            <a:ext cx="703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70%</a:t>
            </a:r>
          </a:p>
        </p:txBody>
      </p:sp>
      <p:sp>
        <p:nvSpPr>
          <p:cNvPr id="627718" name="Text Box 6">
            <a:extLst>
              <a:ext uri="{FF2B5EF4-FFF2-40B4-BE49-F238E27FC236}">
                <a16:creationId xmlns:a16="http://schemas.microsoft.com/office/drawing/2014/main" id="{3E292516-AF88-4AB8-8E3D-CC59EFB62D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1338" y="3067050"/>
            <a:ext cx="914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MnO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627719" name="Text Box 7">
            <a:extLst>
              <a:ext uri="{FF2B5EF4-FFF2-40B4-BE49-F238E27FC236}">
                <a16:creationId xmlns:a16="http://schemas.microsoft.com/office/drawing/2014/main" id="{4D6B318A-01F9-4FC6-93BD-8F6B5DB256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0088" y="3259138"/>
            <a:ext cx="2514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PhCH=CHCHO</a:t>
            </a:r>
          </a:p>
        </p:txBody>
      </p:sp>
      <p:sp>
        <p:nvSpPr>
          <p:cNvPr id="627720" name="Text Box 8">
            <a:extLst>
              <a:ext uri="{FF2B5EF4-FFF2-40B4-BE49-F238E27FC236}">
                <a16:creationId xmlns:a16="http://schemas.microsoft.com/office/drawing/2014/main" id="{3A9C033C-D88D-4FDC-A521-995C1104AB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9288" y="4400550"/>
            <a:ext cx="914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MnO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graphicFrame>
        <p:nvGraphicFramePr>
          <p:cNvPr id="627721" name="Object 9">
            <a:extLst>
              <a:ext uri="{FF2B5EF4-FFF2-40B4-BE49-F238E27FC236}">
                <a16:creationId xmlns:a16="http://schemas.microsoft.com/office/drawing/2014/main" id="{2AD5A7FC-DE5D-4BB4-BEA1-DF9E96B3B0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2313" y="4221163"/>
          <a:ext cx="3313112" cy="70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398776" imgH="510540" progId="ChemDraw.Document.6.0">
                  <p:embed/>
                </p:oleObj>
              </mc:Choice>
              <mc:Fallback>
                <p:oleObj name="CS ChemDraw Drawing" r:id="rId2" imgW="2398776" imgH="510540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313" y="4221163"/>
                        <a:ext cx="3313112" cy="706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7722" name="Object 10">
            <a:extLst>
              <a:ext uri="{FF2B5EF4-FFF2-40B4-BE49-F238E27FC236}">
                <a16:creationId xmlns:a16="http://schemas.microsoft.com/office/drawing/2014/main" id="{6E62DE8D-8B0B-42E4-B0E1-86E9AFE5F3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67400" y="4221163"/>
          <a:ext cx="3240088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2279904" imgH="510540" progId="ChemDraw.Document.6.0">
                  <p:embed/>
                </p:oleObj>
              </mc:Choice>
              <mc:Fallback>
                <p:oleObj name="CS ChemDraw Drawing" r:id="rId4" imgW="2279904" imgH="510540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4221163"/>
                        <a:ext cx="3240088" cy="72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7723" name="Text Box 11">
            <a:extLst>
              <a:ext uri="{FF2B5EF4-FFF2-40B4-BE49-F238E27FC236}">
                <a16:creationId xmlns:a16="http://schemas.microsoft.com/office/drawing/2014/main" id="{F0660759-3147-4EB0-9572-32526C5302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0888" y="4760913"/>
            <a:ext cx="7032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57%</a:t>
            </a:r>
          </a:p>
        </p:txBody>
      </p:sp>
      <p:graphicFrame>
        <p:nvGraphicFramePr>
          <p:cNvPr id="627724" name="Object 12">
            <a:extLst>
              <a:ext uri="{FF2B5EF4-FFF2-40B4-BE49-F238E27FC236}">
                <a16:creationId xmlns:a16="http://schemas.microsoft.com/office/drawing/2014/main" id="{31EAA4D6-1A85-4900-97EF-BD8785D5AA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76738" y="4724400"/>
          <a:ext cx="1171575" cy="12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170006" imgH="126282" progId="ChemDraw.Document.6.0">
                  <p:embed/>
                </p:oleObj>
              </mc:Choice>
              <mc:Fallback>
                <p:oleObj name="CS ChemDraw Drawing" r:id="rId6" imgW="1170006" imgH="126282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6738" y="4724400"/>
                        <a:ext cx="1171575" cy="12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7725" name="Object 13">
            <a:extLst>
              <a:ext uri="{FF2B5EF4-FFF2-40B4-BE49-F238E27FC236}">
                <a16:creationId xmlns:a16="http://schemas.microsoft.com/office/drawing/2014/main" id="{C0E221D2-7D07-4C15-9108-B37F56446A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00538" y="3427413"/>
          <a:ext cx="1171575" cy="12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170006" imgH="126282" progId="ChemDraw.Document.6.0">
                  <p:embed/>
                </p:oleObj>
              </mc:Choice>
              <mc:Fallback>
                <p:oleObj name="CS ChemDraw Drawing" r:id="rId8" imgW="1170006" imgH="126282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0538" y="3427413"/>
                        <a:ext cx="1171575" cy="12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3292" name="Rectangle 14">
            <a:extLst>
              <a:ext uri="{FF2B5EF4-FFF2-40B4-BE49-F238E27FC236}">
                <a16:creationId xmlns:a16="http://schemas.microsoft.com/office/drawing/2014/main" id="{74BAB301-A447-4BCB-820B-978C2DCA16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913" y="549275"/>
            <a:ext cx="200501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 b="1">
                <a:solidFill>
                  <a:srgbClr val="0070C0"/>
                </a:solidFill>
                <a:latin typeface="Times New Roman" panose="02020603050405020304" pitchFamily="18" charset="0"/>
              </a:rPr>
              <a:t>MnO</a:t>
            </a:r>
            <a:r>
              <a:rPr lang="en-US" altLang="en-US" sz="2400" b="1" baseline="-25000">
                <a:solidFill>
                  <a:srgbClr val="0070C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b="1">
                <a:solidFill>
                  <a:srgbClr val="0070C0"/>
                </a:solidFill>
                <a:latin typeface="Times New Roman" panose="02020603050405020304" pitchFamily="18" charset="0"/>
              </a:rPr>
              <a:t>氧化</a:t>
            </a:r>
          </a:p>
        </p:txBody>
      </p:sp>
      <p:sp>
        <p:nvSpPr>
          <p:cNvPr id="627727" name="Rectangle 15">
            <a:extLst>
              <a:ext uri="{FF2B5EF4-FFF2-40B4-BE49-F238E27FC236}">
                <a16:creationId xmlns:a16="http://schemas.microsoft.com/office/drawing/2014/main" id="{0CF3562C-B86E-4C04-B37B-A472D10CA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875" y="1173163"/>
            <a:ext cx="8159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新制备的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MnO</a:t>
            </a:r>
            <a:r>
              <a:rPr lang="en-US" altLang="en-US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是</a:t>
            </a:r>
            <a:r>
              <a: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活性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的</a:t>
            </a:r>
            <a:r>
              <a: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，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氧化烯丙醇、苯甲醇成醛酮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</p:txBody>
      </p:sp>
      <p:pic>
        <p:nvPicPr>
          <p:cNvPr id="627728" name="Picture 16">
            <a:extLst>
              <a:ext uri="{FF2B5EF4-FFF2-40B4-BE49-F238E27FC236}">
                <a16:creationId xmlns:a16="http://schemas.microsoft.com/office/drawing/2014/main" id="{A026CEAC-F7ED-47A8-8441-2F1357A55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613" y="1997075"/>
            <a:ext cx="58801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7729" name="Text Box 17">
            <a:extLst>
              <a:ext uri="{FF2B5EF4-FFF2-40B4-BE49-F238E27FC236}">
                <a16:creationId xmlns:a16="http://schemas.microsoft.com/office/drawing/2014/main" id="{7BEF5C11-AAA3-4342-A4B0-FA6A40A05A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3588" y="2097088"/>
            <a:ext cx="7032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60%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77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77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277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277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277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277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27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27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277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277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277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277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277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277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277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277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277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277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277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277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277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277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277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277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7716" grpId="0"/>
      <p:bldP spid="627717" grpId="0"/>
      <p:bldP spid="627718" grpId="0"/>
      <p:bldP spid="627719" grpId="0"/>
      <p:bldP spid="627720" grpId="0"/>
      <p:bldP spid="627723" grpId="0"/>
      <p:bldP spid="627727" grpId="0"/>
      <p:bldP spid="627729" grpId="0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Text Box 4">
            <a:extLst>
              <a:ext uri="{FF2B5EF4-FFF2-40B4-BE49-F238E27FC236}">
                <a16:creationId xmlns:a16="http://schemas.microsoft.com/office/drawing/2014/main" id="{9B6AE557-121D-462A-AB6E-84389F2373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9675" y="2673350"/>
            <a:ext cx="2857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ClCH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OH</a:t>
            </a:r>
          </a:p>
        </p:txBody>
      </p:sp>
      <p:sp>
        <p:nvSpPr>
          <p:cNvPr id="354307" name="Text Box 5">
            <a:extLst>
              <a:ext uri="{FF2B5EF4-FFF2-40B4-BE49-F238E27FC236}">
                <a16:creationId xmlns:a16="http://schemas.microsoft.com/office/drawing/2014/main" id="{DC898815-EDD7-4F4A-96A1-08505DB658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1525" y="2492375"/>
            <a:ext cx="914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HNO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354308" name="Text Box 6">
            <a:extLst>
              <a:ext uri="{FF2B5EF4-FFF2-40B4-BE49-F238E27FC236}">
                <a16:creationId xmlns:a16="http://schemas.microsoft.com/office/drawing/2014/main" id="{D61BC5A7-BFAE-4535-98E2-2CA1ED760E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4550" y="2889250"/>
            <a:ext cx="7651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50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endParaRPr kumimoji="1" lang="en-US" altLang="zh-CN" sz="20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4309" name="Text Box 7">
            <a:extLst>
              <a:ext uri="{FF2B5EF4-FFF2-40B4-BE49-F238E27FC236}">
                <a16:creationId xmlns:a16="http://schemas.microsoft.com/office/drawing/2014/main" id="{E37B1F10-27D7-4837-A960-1D92D84998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1575" y="2647950"/>
            <a:ext cx="26019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ClCH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CO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</a:p>
        </p:txBody>
      </p:sp>
      <p:graphicFrame>
        <p:nvGraphicFramePr>
          <p:cNvPr id="354310" name="Object 8">
            <a:extLst>
              <a:ext uri="{FF2B5EF4-FFF2-40B4-BE49-F238E27FC236}">
                <a16:creationId xmlns:a16="http://schemas.microsoft.com/office/drawing/2014/main" id="{FFDB6C9E-20E9-4ED7-93AA-A42917A019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73538" y="2805113"/>
          <a:ext cx="1987550" cy="19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160877" imgH="126282" progId="ChemDraw.Document.6.0">
                  <p:embed/>
                </p:oleObj>
              </mc:Choice>
              <mc:Fallback>
                <p:oleObj name="CS ChemDraw Drawing" r:id="rId2" imgW="1160877" imgH="126282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3538" y="2805113"/>
                        <a:ext cx="1987550" cy="193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4311" name="Text Box 9">
            <a:extLst>
              <a:ext uri="{FF2B5EF4-FFF2-40B4-BE49-F238E27FC236}">
                <a16:creationId xmlns:a16="http://schemas.microsoft.com/office/drawing/2014/main" id="{91B84EDA-2F3B-4B16-B213-6317075D50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963" y="909638"/>
            <a:ext cx="1728787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>
                <a:solidFill>
                  <a:srgbClr val="0070C0"/>
                </a:solidFill>
                <a:latin typeface="Times New Roman" panose="02020603050405020304" pitchFamily="18" charset="0"/>
              </a:rPr>
              <a:t>硝酸氧化</a:t>
            </a:r>
          </a:p>
        </p:txBody>
      </p:sp>
      <p:sp>
        <p:nvSpPr>
          <p:cNvPr id="354312" name="Text Box 10">
            <a:extLst>
              <a:ext uri="{FF2B5EF4-FFF2-40B4-BE49-F238E27FC236}">
                <a16:creationId xmlns:a16="http://schemas.microsoft.com/office/drawing/2014/main" id="{16BCAB18-9851-4FAD-B2BD-426C961D6B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300" y="1593850"/>
            <a:ext cx="75009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氧化伯醇成酸，仲醇成酮，也可以破裂氧化成酸。</a:t>
            </a:r>
          </a:p>
        </p:txBody>
      </p:sp>
      <p:graphicFrame>
        <p:nvGraphicFramePr>
          <p:cNvPr id="354313" name="Object 11">
            <a:extLst>
              <a:ext uri="{FF2B5EF4-FFF2-40B4-BE49-F238E27FC236}">
                <a16:creationId xmlns:a16="http://schemas.microsoft.com/office/drawing/2014/main" id="{A7E7BCB3-CEC2-4C65-A948-E28EFFC7EA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19300" y="3921125"/>
          <a:ext cx="1544638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023763" imgH="726052" progId="ChemDraw.Document.6.0">
                  <p:embed/>
                </p:oleObj>
              </mc:Choice>
              <mc:Fallback>
                <p:oleObj name="CS ChemDraw Drawing" r:id="rId4" imgW="1023763" imgH="726052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9300" y="3921125"/>
                        <a:ext cx="1544638" cy="109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4314" name="Object 12">
            <a:extLst>
              <a:ext uri="{FF2B5EF4-FFF2-40B4-BE49-F238E27FC236}">
                <a16:creationId xmlns:a16="http://schemas.microsoft.com/office/drawing/2014/main" id="{21FD562C-8917-4AD0-B0AB-7D12221704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27825" y="3973513"/>
          <a:ext cx="1404938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934179" imgH="672487" progId="ChemDraw.Document.6.0">
                  <p:embed/>
                </p:oleObj>
              </mc:Choice>
              <mc:Fallback>
                <p:oleObj name="CS ChemDraw Drawing" r:id="rId6" imgW="934179" imgH="672487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7825" y="3973513"/>
                        <a:ext cx="1404938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4315" name="Text Box 13">
            <a:extLst>
              <a:ext uri="{FF2B5EF4-FFF2-40B4-BE49-F238E27FC236}">
                <a16:creationId xmlns:a16="http://schemas.microsoft.com/office/drawing/2014/main" id="{6D9B975C-A04E-4174-B583-3B4DE1D4B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1525" y="4133850"/>
            <a:ext cx="914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HNO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</a:p>
        </p:txBody>
      </p:sp>
      <p:graphicFrame>
        <p:nvGraphicFramePr>
          <p:cNvPr id="354316" name="Object 14">
            <a:extLst>
              <a:ext uri="{FF2B5EF4-FFF2-40B4-BE49-F238E27FC236}">
                <a16:creationId xmlns:a16="http://schemas.microsoft.com/office/drawing/2014/main" id="{54E995BA-71F1-4286-A172-0C2FAF9FA6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73538" y="4446588"/>
          <a:ext cx="1987550" cy="19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160877" imgH="126282" progId="ChemDraw.Document.6.0">
                  <p:embed/>
                </p:oleObj>
              </mc:Choice>
              <mc:Fallback>
                <p:oleObj name="CS ChemDraw Drawing" r:id="rId8" imgW="1160877" imgH="126282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3538" y="4446588"/>
                        <a:ext cx="1987550" cy="193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0" name="Picture 2">
            <a:extLst>
              <a:ext uri="{FF2B5EF4-FFF2-40B4-BE49-F238E27FC236}">
                <a16:creationId xmlns:a16="http://schemas.microsoft.com/office/drawing/2014/main" id="{CF1EEDFF-7B47-43C5-A8BE-59F25CCDB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"/>
            <a:ext cx="524827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1" name="Picture 4">
            <a:extLst>
              <a:ext uri="{FF2B5EF4-FFF2-40B4-BE49-F238E27FC236}">
                <a16:creationId xmlns:a16="http://schemas.microsoft.com/office/drawing/2014/main" id="{C65FD0FD-2616-422F-A83E-1EA09CDB1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685800"/>
            <a:ext cx="6096000" cy="285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2" name="Picture 5">
            <a:extLst>
              <a:ext uri="{FF2B5EF4-FFF2-40B4-BE49-F238E27FC236}">
                <a16:creationId xmlns:a16="http://schemas.microsoft.com/office/drawing/2014/main" id="{45A4676E-1E04-4B52-B848-FAAC1A471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687763"/>
            <a:ext cx="6477000" cy="294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Text Box 4">
            <a:extLst>
              <a:ext uri="{FF2B5EF4-FFF2-40B4-BE49-F238E27FC236}">
                <a16:creationId xmlns:a16="http://schemas.microsoft.com/office/drawing/2014/main" id="{016A95BE-4680-49CF-9F50-573BF57CBB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413" y="476250"/>
            <a:ext cx="2668587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kumimoji="1" lang="en-US" altLang="zh-CN" sz="2400" b="1">
                <a:solidFill>
                  <a:srgbClr val="0070C0"/>
                </a:solidFill>
                <a:latin typeface="Times New Roman" panose="02020603050405020304" pitchFamily="18" charset="0"/>
              </a:rPr>
              <a:t> Oppenauer </a:t>
            </a:r>
            <a:r>
              <a:rPr kumimoji="1" lang="zh-CN" altLang="en-US" sz="2400" b="1">
                <a:solidFill>
                  <a:srgbClr val="0070C0"/>
                </a:solidFill>
                <a:latin typeface="Times New Roman" panose="02020603050405020304" pitchFamily="18" charset="0"/>
              </a:rPr>
              <a:t>氧化</a:t>
            </a:r>
          </a:p>
        </p:txBody>
      </p:sp>
      <p:pic>
        <p:nvPicPr>
          <p:cNvPr id="629765" name="Picture 5" descr="OppenauerOxidation">
            <a:extLst>
              <a:ext uri="{FF2B5EF4-FFF2-40B4-BE49-F238E27FC236}">
                <a16:creationId xmlns:a16="http://schemas.microsoft.com/office/drawing/2014/main" id="{A8222276-17C2-456A-AA2B-71EFCF30D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557338"/>
            <a:ext cx="8537575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9766" name="Text Box 6">
            <a:extLst>
              <a:ext uri="{FF2B5EF4-FFF2-40B4-BE49-F238E27FC236}">
                <a16:creationId xmlns:a16="http://schemas.microsoft.com/office/drawing/2014/main" id="{A88EB079-53F4-4071-8B33-E5912478E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0975" y="3644900"/>
            <a:ext cx="15859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Al(OCMe</a:t>
            </a:r>
            <a:r>
              <a:rPr kumimoji="1" lang="en-US" altLang="zh-CN" sz="2000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kumimoji="1" lang="en-US" altLang="zh-CN" sz="2000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</a:p>
        </p:txBody>
      </p:sp>
      <p:graphicFrame>
        <p:nvGraphicFramePr>
          <p:cNvPr id="629767" name="Object 7">
            <a:extLst>
              <a:ext uri="{FF2B5EF4-FFF2-40B4-BE49-F238E27FC236}">
                <a16:creationId xmlns:a16="http://schemas.microsoft.com/office/drawing/2014/main" id="{783A0559-639D-4F67-B109-3E4F0064134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63975" y="4024313"/>
          <a:ext cx="1944688" cy="14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1630680" imgH="124968" progId="ChemDraw.Document.6.0">
                  <p:embed/>
                </p:oleObj>
              </mc:Choice>
              <mc:Fallback>
                <p:oleObj name="CS ChemDraw Drawing" r:id="rId3" imgW="1630680" imgH="124968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3975" y="4024313"/>
                        <a:ext cx="1944688" cy="147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9768" name="Text Box 8">
            <a:extLst>
              <a:ext uri="{FF2B5EF4-FFF2-40B4-BE49-F238E27FC236}">
                <a16:creationId xmlns:a16="http://schemas.microsoft.com/office/drawing/2014/main" id="{200F8F31-A27D-4F2F-8A47-7270301F69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75" y="4005263"/>
            <a:ext cx="327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629769" name="Text Box 9">
            <a:extLst>
              <a:ext uri="{FF2B5EF4-FFF2-40B4-BE49-F238E27FC236}">
                <a16:creationId xmlns:a16="http://schemas.microsoft.com/office/drawing/2014/main" id="{32004D07-C06C-4BEC-B3F7-F578FB5F05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7675" y="3849688"/>
            <a:ext cx="354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629770" name="Text Box 10">
            <a:extLst>
              <a:ext uri="{FF2B5EF4-FFF2-40B4-BE49-F238E27FC236}">
                <a16:creationId xmlns:a16="http://schemas.microsoft.com/office/drawing/2014/main" id="{1E870AA9-F82C-4CE6-8DF7-C15D94AD7C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6425" y="4149725"/>
            <a:ext cx="703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80%</a:t>
            </a:r>
          </a:p>
        </p:txBody>
      </p:sp>
      <p:sp>
        <p:nvSpPr>
          <p:cNvPr id="629771" name="Text Box 11">
            <a:extLst>
              <a:ext uri="{FF2B5EF4-FFF2-40B4-BE49-F238E27FC236}">
                <a16:creationId xmlns:a16="http://schemas.microsoft.com/office/drawing/2014/main" id="{200FD75D-9FEC-4CBE-A84C-2E6834CB96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5200" y="4868863"/>
            <a:ext cx="17827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1600" b="1">
                <a:solidFill>
                  <a:srgbClr val="000000"/>
                </a:solidFill>
                <a:latin typeface="Times New Roman" panose="02020603050405020304" pitchFamily="18" charset="0"/>
              </a:rPr>
              <a:t>紫罗兰酮 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Ionone</a:t>
            </a:r>
          </a:p>
        </p:txBody>
      </p:sp>
      <p:graphicFrame>
        <p:nvGraphicFramePr>
          <p:cNvPr id="629772" name="Object 12">
            <a:extLst>
              <a:ext uri="{FF2B5EF4-FFF2-40B4-BE49-F238E27FC236}">
                <a16:creationId xmlns:a16="http://schemas.microsoft.com/office/drawing/2014/main" id="{DDB35B5D-5C01-4EF4-93D2-B739C50BAA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7188" y="3371850"/>
          <a:ext cx="2039937" cy="1281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2040636" imgH="1281684" progId="ChemDraw.Document.6.0">
                  <p:embed/>
                </p:oleObj>
              </mc:Choice>
              <mc:Fallback>
                <p:oleObj name="CS ChemDraw Drawing" r:id="rId5" imgW="2040636" imgH="1281684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188" y="3371850"/>
                        <a:ext cx="2039937" cy="1281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9773" name="Object 13">
            <a:extLst>
              <a:ext uri="{FF2B5EF4-FFF2-40B4-BE49-F238E27FC236}">
                <a16:creationId xmlns:a16="http://schemas.microsoft.com/office/drawing/2014/main" id="{497E826E-9A72-4197-8A8B-F56F41306C3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88025" y="3265488"/>
          <a:ext cx="2039938" cy="128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2042160" imgH="1281684" progId="ChemDraw.Document.6.0">
                  <p:embed/>
                </p:oleObj>
              </mc:Choice>
              <mc:Fallback>
                <p:oleObj name="CS ChemDraw Drawing" r:id="rId7" imgW="2042160" imgH="1281684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8025" y="3265488"/>
                        <a:ext cx="2039938" cy="1281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9774" name="Object 14">
            <a:extLst>
              <a:ext uri="{FF2B5EF4-FFF2-40B4-BE49-F238E27FC236}">
                <a16:creationId xmlns:a16="http://schemas.microsoft.com/office/drawing/2014/main" id="{DFF2487B-4021-40A8-BEB5-BB08E860AF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87675" y="3789363"/>
          <a:ext cx="7175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716610" imgH="709002" progId="ChemDraw.Document.6.0">
                  <p:embed/>
                </p:oleObj>
              </mc:Choice>
              <mc:Fallback>
                <p:oleObj name="CS ChemDraw Drawing" r:id="rId9" imgW="716610" imgH="709002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3789363"/>
                        <a:ext cx="717550" cy="70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9775" name="Object 15">
            <a:extLst>
              <a:ext uri="{FF2B5EF4-FFF2-40B4-BE49-F238E27FC236}">
                <a16:creationId xmlns:a16="http://schemas.microsoft.com/office/drawing/2014/main" id="{6D8B59F1-BDC3-4893-8C89-232B747AE8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40738" y="3538538"/>
          <a:ext cx="7175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1" imgW="716610" imgH="709002" progId="ChemDraw.Document.6.0">
                  <p:embed/>
                </p:oleObj>
              </mc:Choice>
              <mc:Fallback>
                <p:oleObj name="CS ChemDraw Drawing" r:id="rId11" imgW="716610" imgH="709002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40738" y="3538538"/>
                        <a:ext cx="717550" cy="70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97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97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297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297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297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297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297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297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29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29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297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297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29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7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29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7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29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7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29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7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29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9766" grpId="0"/>
      <p:bldP spid="629768" grpId="0"/>
      <p:bldP spid="629769" grpId="0"/>
      <p:bldP spid="629770" grpId="0"/>
      <p:bldP spid="629771" grpId="0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6354" name="Object 4">
            <a:extLst>
              <a:ext uri="{FF2B5EF4-FFF2-40B4-BE49-F238E27FC236}">
                <a16:creationId xmlns:a16="http://schemas.microsoft.com/office/drawing/2014/main" id="{00A52A62-6461-4576-ADC1-6B82D73BF6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4188" y="3933825"/>
          <a:ext cx="6318250" cy="70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540000" imgH="309880" progId="ChemDraw.Document.6.0">
                  <p:embed/>
                </p:oleObj>
              </mc:Choice>
              <mc:Fallback>
                <p:oleObj name="CS ChemDraw Drawing" r:id="rId2" imgW="2540000" imgH="309880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4188" y="3933825"/>
                        <a:ext cx="6318250" cy="709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6355" name="Text Box 5">
            <a:extLst>
              <a:ext uri="{FF2B5EF4-FFF2-40B4-BE49-F238E27FC236}">
                <a16:creationId xmlns:a16="http://schemas.microsoft.com/office/drawing/2014/main" id="{24DF26F8-48E1-4D55-A8E5-C2F0707CD8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963" y="908050"/>
            <a:ext cx="172561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kumimoji="1" lang="zh-CN" altLang="en-US" sz="2400" b="1">
                <a:solidFill>
                  <a:srgbClr val="0070C0"/>
                </a:solidFill>
                <a:latin typeface="Times New Roman" panose="02020603050405020304" pitchFamily="18" charset="0"/>
              </a:rPr>
              <a:t>催化脱氢</a:t>
            </a:r>
          </a:p>
        </p:txBody>
      </p:sp>
      <p:sp>
        <p:nvSpPr>
          <p:cNvPr id="356356" name="Rectangle 6">
            <a:extLst>
              <a:ext uri="{FF2B5EF4-FFF2-40B4-BE49-F238E27FC236}">
                <a16:creationId xmlns:a16="http://schemas.microsoft.com/office/drawing/2014/main" id="{070580E4-80A3-48B8-9AE3-F1122B277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1512888"/>
            <a:ext cx="6553200" cy="184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脱氢催化剂：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Cu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Ag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Pd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；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CuCrO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endParaRPr kumimoji="1" lang="en-US" altLang="zh-CN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脱氢条件：反应温度一般较高，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~ 300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C,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                  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醇蒸气通过催化剂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应用：         工业生产醛酮</a:t>
            </a: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378" name="Picture 4" descr="gra6">
            <a:extLst>
              <a:ext uri="{FF2B5EF4-FFF2-40B4-BE49-F238E27FC236}">
                <a16:creationId xmlns:a16="http://schemas.microsoft.com/office/drawing/2014/main" id="{21F78B1C-D0F8-4BBA-B068-B4B6E4D7B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" y="1268413"/>
            <a:ext cx="850265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7379" name="Text Box 5">
            <a:extLst>
              <a:ext uri="{FF2B5EF4-FFF2-40B4-BE49-F238E27FC236}">
                <a16:creationId xmlns:a16="http://schemas.microsoft.com/office/drawing/2014/main" id="{D52E1776-BF6C-42D7-9E3D-45B54BA11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713" y="639763"/>
            <a:ext cx="2000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1" lang="zh-CN" altLang="zh-CN" sz="28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7380" name="Rectangle 6">
            <a:extLst>
              <a:ext uri="{FF2B5EF4-FFF2-40B4-BE49-F238E27FC236}">
                <a16:creationId xmlns:a16="http://schemas.microsoft.com/office/drawing/2014/main" id="{EDF28ECD-CA87-4183-B4A6-1A285C080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363" y="523875"/>
            <a:ext cx="47355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Biological Oxidation of Alcohols</a:t>
            </a:r>
          </a:p>
        </p:txBody>
      </p:sp>
      <p:pic>
        <p:nvPicPr>
          <p:cNvPr id="357381" name="Picture 7">
            <a:extLst>
              <a:ext uri="{FF2B5EF4-FFF2-40B4-BE49-F238E27FC236}">
                <a16:creationId xmlns:a16="http://schemas.microsoft.com/office/drawing/2014/main" id="{BF7F1FF1-C361-4E56-8AB7-B568CFFBD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3611563"/>
            <a:ext cx="6237288" cy="1185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7382" name="Picture 8">
            <a:extLst>
              <a:ext uri="{FF2B5EF4-FFF2-40B4-BE49-F238E27FC236}">
                <a16:creationId xmlns:a16="http://schemas.microsoft.com/office/drawing/2014/main" id="{4B5D7886-F6D3-4CA2-AD1E-30D18BCAB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300" y="4979988"/>
            <a:ext cx="5253038" cy="118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Text Box 4">
            <a:extLst>
              <a:ext uri="{FF2B5EF4-FFF2-40B4-BE49-F238E27FC236}">
                <a16:creationId xmlns:a16="http://schemas.microsoft.com/office/drawing/2014/main" id="{6B6DEF47-BCF2-41FF-8E3F-6F83B66C7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363" y="765175"/>
            <a:ext cx="27971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6.  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多元醇的反应</a:t>
            </a:r>
          </a:p>
        </p:txBody>
      </p:sp>
      <p:sp>
        <p:nvSpPr>
          <p:cNvPr id="358403" name="Text Box 5">
            <a:extLst>
              <a:ext uri="{FF2B5EF4-FFF2-40B4-BE49-F238E27FC236}">
                <a16:creationId xmlns:a16="http://schemas.microsoft.com/office/drawing/2014/main" id="{0CB85F87-EAFE-4F17-9FEA-FF9ECAD19E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3038" y="1535113"/>
            <a:ext cx="321945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</a:rPr>
              <a:t>）</a:t>
            </a: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</a:rPr>
              <a:t>与</a:t>
            </a: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Cu(OH)</a:t>
            </a:r>
            <a:r>
              <a:rPr lang="en-US" altLang="zh-CN" sz="2400" b="1" baseline="-25000">
                <a:solidFill>
                  <a:srgbClr val="0000CC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</a:rPr>
              <a:t>的反应</a:t>
            </a:r>
          </a:p>
        </p:txBody>
      </p:sp>
      <p:sp>
        <p:nvSpPr>
          <p:cNvPr id="645126" name="Text Box 6">
            <a:extLst>
              <a:ext uri="{FF2B5EF4-FFF2-40B4-BE49-F238E27FC236}">
                <a16:creationId xmlns:a16="http://schemas.microsoft.com/office/drawing/2014/main" id="{87916109-55E0-4633-9D98-D9D686E81D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5900" y="4267200"/>
            <a:ext cx="1195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</a:rPr>
              <a:t>深蓝色</a:t>
            </a:r>
          </a:p>
        </p:txBody>
      </p:sp>
      <p:sp>
        <p:nvSpPr>
          <p:cNvPr id="358405" name="Text Box 7">
            <a:extLst>
              <a:ext uri="{FF2B5EF4-FFF2-40B4-BE49-F238E27FC236}">
                <a16:creationId xmlns:a16="http://schemas.microsoft.com/office/drawing/2014/main" id="{D9B79871-2C65-4A7B-B0C8-148D1F53F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1531938"/>
            <a:ext cx="2522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用于邻二醇鉴别</a:t>
            </a:r>
          </a:p>
        </p:txBody>
      </p:sp>
      <p:pic>
        <p:nvPicPr>
          <p:cNvPr id="645128" name="Picture 8">
            <a:extLst>
              <a:ext uri="{FF2B5EF4-FFF2-40B4-BE49-F238E27FC236}">
                <a16:creationId xmlns:a16="http://schemas.microsoft.com/office/drawing/2014/main" id="{7E609A41-EE01-4435-B3E8-33EF10D06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25" y="3290888"/>
            <a:ext cx="416877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29" name="Picture 9">
            <a:extLst>
              <a:ext uri="{FF2B5EF4-FFF2-40B4-BE49-F238E27FC236}">
                <a16:creationId xmlns:a16="http://schemas.microsoft.com/office/drawing/2014/main" id="{5C145D26-9212-4DF7-81AF-D9311839E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338" y="3294063"/>
            <a:ext cx="3074987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08" name="Text Box 10">
            <a:extLst>
              <a:ext uri="{FF2B5EF4-FFF2-40B4-BE49-F238E27FC236}">
                <a16:creationId xmlns:a16="http://schemas.microsoft.com/office/drawing/2014/main" id="{DD81211B-3C57-456F-9202-6C5B465787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9913" y="2312988"/>
            <a:ext cx="71707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邻二醇与碱性硫酸铜反应产生深蓝色的络合物。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4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4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4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26" grpId="0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6" name="Text Box 4">
            <a:extLst>
              <a:ext uri="{FF2B5EF4-FFF2-40B4-BE49-F238E27FC236}">
                <a16:creationId xmlns:a16="http://schemas.microsoft.com/office/drawing/2014/main" id="{A8A78648-E7CD-4605-9B40-BF352F52BB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525" y="811213"/>
            <a:ext cx="4678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</a:rPr>
              <a:t>）</a:t>
            </a: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</a:rPr>
              <a:t>高碘酸、</a:t>
            </a:r>
            <a:r>
              <a:rPr kumimoji="1" lang="zh-CN" altLang="en-US" sz="2400" b="1">
                <a:solidFill>
                  <a:srgbClr val="0000CC"/>
                </a:solidFill>
                <a:latin typeface="Times New Roman" panose="02020603050405020304" pitchFamily="18" charset="0"/>
              </a:rPr>
              <a:t>四乙酸铅</a:t>
            </a: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</a:rPr>
              <a:t>氧化</a:t>
            </a:r>
          </a:p>
        </p:txBody>
      </p:sp>
      <p:sp>
        <p:nvSpPr>
          <p:cNvPr id="359427" name="Text Box 5">
            <a:extLst>
              <a:ext uri="{FF2B5EF4-FFF2-40B4-BE49-F238E27FC236}">
                <a16:creationId xmlns:a16="http://schemas.microsoft.com/office/drawing/2014/main" id="{863625E7-1F4F-4929-8191-6F0571B57C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150" y="3609975"/>
            <a:ext cx="2190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用于结构推导</a:t>
            </a:r>
          </a:p>
        </p:txBody>
      </p:sp>
      <p:graphicFrame>
        <p:nvGraphicFramePr>
          <p:cNvPr id="646150" name="Object 6">
            <a:extLst>
              <a:ext uri="{FF2B5EF4-FFF2-40B4-BE49-F238E27FC236}">
                <a16:creationId xmlns:a16="http://schemas.microsoft.com/office/drawing/2014/main" id="{330A0817-0CAC-44F7-8B18-365055B0C5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1363" y="4284663"/>
          <a:ext cx="7791450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3943350" imgH="561975" progId="ChemWindow.Document">
                  <p:embed/>
                </p:oleObj>
              </mc:Choice>
              <mc:Fallback>
                <p:oleObj name="Document" r:id="rId2" imgW="3943350" imgH="561975" progId="ChemWindow.Document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363" y="4284663"/>
                        <a:ext cx="7791450" cy="857250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46151" name="Picture 7">
            <a:extLst>
              <a:ext uri="{FF2B5EF4-FFF2-40B4-BE49-F238E27FC236}">
                <a16:creationId xmlns:a16="http://schemas.microsoft.com/office/drawing/2014/main" id="{198A03B9-D891-478F-9317-39E2FE45F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00" y="2522538"/>
            <a:ext cx="5145088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6152" name="Picture 8">
            <a:extLst>
              <a:ext uri="{FF2B5EF4-FFF2-40B4-BE49-F238E27FC236}">
                <a16:creationId xmlns:a16="http://schemas.microsoft.com/office/drawing/2014/main" id="{FE200BF5-8B5B-4AA4-AF19-EC5D68FAA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522538"/>
            <a:ext cx="2614613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6153" name="Text Box 9">
            <a:extLst>
              <a:ext uri="{FF2B5EF4-FFF2-40B4-BE49-F238E27FC236}">
                <a16:creationId xmlns:a16="http://schemas.microsoft.com/office/drawing/2014/main" id="{AAB9C99A-E83B-43F3-9B36-F791306658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5588" y="1330325"/>
            <a:ext cx="71612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邻二醇被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HIO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Pb(OAc)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氧化，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–C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键破裂，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产生羰基化合物。</a:t>
            </a:r>
          </a:p>
        </p:txBody>
      </p:sp>
      <p:sp>
        <p:nvSpPr>
          <p:cNvPr id="359432" name="Line 10">
            <a:extLst>
              <a:ext uri="{FF2B5EF4-FFF2-40B4-BE49-F238E27FC236}">
                <a16:creationId xmlns:a16="http://schemas.microsoft.com/office/drawing/2014/main" id="{8F93359E-5746-4184-8830-DE4EFF0326F7}"/>
              </a:ext>
            </a:extLst>
          </p:cNvPr>
          <p:cNvSpPr>
            <a:spLocks noChangeShapeType="1"/>
          </p:cNvSpPr>
          <p:nvPr/>
        </p:nvSpPr>
        <p:spPr bwMode="auto">
          <a:xfrm>
            <a:off x="2066925" y="2493963"/>
            <a:ext cx="0" cy="342900"/>
          </a:xfrm>
          <a:prstGeom prst="line">
            <a:avLst/>
          </a:prstGeom>
          <a:noFill/>
          <a:ln w="19050" cap="rnd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46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6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46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46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4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4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6153" grpId="0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0450" name="Object 4">
            <a:extLst>
              <a:ext uri="{FF2B5EF4-FFF2-40B4-BE49-F238E27FC236}">
                <a16:creationId xmlns:a16="http://schemas.microsoft.com/office/drawing/2014/main" id="{C6F1EF9A-CE5F-4600-8835-2229246CAC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25663" y="935038"/>
          <a:ext cx="1379537" cy="1125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023945" imgH="836805" progId="ChemDraw.Document.6.0">
                  <p:embed/>
                </p:oleObj>
              </mc:Choice>
              <mc:Fallback>
                <p:oleObj name="CS ChemDraw Drawing" r:id="rId2" imgW="1023945" imgH="836805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5663" y="935038"/>
                        <a:ext cx="1379537" cy="1125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7173" name="Object 5">
            <a:extLst>
              <a:ext uri="{FF2B5EF4-FFF2-40B4-BE49-F238E27FC236}">
                <a16:creationId xmlns:a16="http://schemas.microsoft.com/office/drawing/2014/main" id="{0ADBC954-DCC6-4D85-B42F-4F27581FC1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89638" y="1079500"/>
          <a:ext cx="1401762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043724" imgH="672487" progId="ChemDraw.Document.6.0">
                  <p:embed/>
                </p:oleObj>
              </mc:Choice>
              <mc:Fallback>
                <p:oleObj name="CS ChemDraw Drawing" r:id="rId4" imgW="1043724" imgH="672487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9638" y="1079500"/>
                        <a:ext cx="1401762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0452" name="Text Box 6">
            <a:extLst>
              <a:ext uri="{FF2B5EF4-FFF2-40B4-BE49-F238E27FC236}">
                <a16:creationId xmlns:a16="http://schemas.microsoft.com/office/drawing/2014/main" id="{47951091-683F-4EB3-B265-1DA5E14D29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0063" y="1160463"/>
            <a:ext cx="7794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HIO</a:t>
            </a:r>
            <a:r>
              <a:rPr kumimoji="1" lang="en-US" altLang="zh-CN" sz="2000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</a:p>
        </p:txBody>
      </p:sp>
      <p:graphicFrame>
        <p:nvGraphicFramePr>
          <p:cNvPr id="360453" name="Object 7">
            <a:extLst>
              <a:ext uri="{FF2B5EF4-FFF2-40B4-BE49-F238E27FC236}">
                <a16:creationId xmlns:a16="http://schemas.microsoft.com/office/drawing/2014/main" id="{BBDF72DA-FFDD-4307-973F-093B5FF3F9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05275" y="1476375"/>
          <a:ext cx="1317625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990600" imgH="124968" progId="ChemDraw.Document.6.0">
                  <p:embed/>
                </p:oleObj>
              </mc:Choice>
              <mc:Fallback>
                <p:oleObj name="CS ChemDraw Drawing" r:id="rId6" imgW="990600" imgH="124968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5275" y="1476375"/>
                        <a:ext cx="1317625" cy="15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7176" name="Object 8">
            <a:extLst>
              <a:ext uri="{FF2B5EF4-FFF2-40B4-BE49-F238E27FC236}">
                <a16:creationId xmlns:a16="http://schemas.microsoft.com/office/drawing/2014/main" id="{89423D47-78C7-4750-8C3B-CC3A1C6049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42988" y="3573463"/>
          <a:ext cx="1355725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025652" imgH="783336" progId="ChemDraw.Document.6.0">
                  <p:embed/>
                </p:oleObj>
              </mc:Choice>
              <mc:Fallback>
                <p:oleObj name="CS ChemDraw Drawing" r:id="rId8" imgW="1025652" imgH="783336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3573463"/>
                        <a:ext cx="1355725" cy="103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7177" name="Object 9">
            <a:extLst>
              <a:ext uri="{FF2B5EF4-FFF2-40B4-BE49-F238E27FC236}">
                <a16:creationId xmlns:a16="http://schemas.microsoft.com/office/drawing/2014/main" id="{B3F1EE70-63FD-4B14-8F29-5057FEF0139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56075" y="3552825"/>
          <a:ext cx="1871663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414962" imgH="730303" progId="ChemDraw.Document.6.0">
                  <p:embed/>
                </p:oleObj>
              </mc:Choice>
              <mc:Fallback>
                <p:oleObj name="CS ChemDraw Drawing" r:id="rId10" imgW="1414962" imgH="730303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6075" y="3552825"/>
                        <a:ext cx="1871663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7178" name="Object 10">
            <a:extLst>
              <a:ext uri="{FF2B5EF4-FFF2-40B4-BE49-F238E27FC236}">
                <a16:creationId xmlns:a16="http://schemas.microsoft.com/office/drawing/2014/main" id="{D8A130EE-4148-406C-A47D-05C72C92C41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51775" y="3505200"/>
          <a:ext cx="1185863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897664" imgH="813983" progId="ChemDraw.Document.6.0">
                  <p:embed/>
                </p:oleObj>
              </mc:Choice>
              <mc:Fallback>
                <p:oleObj name="CS ChemDraw Drawing" r:id="rId12" imgW="897664" imgH="813983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1775" y="3505200"/>
                        <a:ext cx="1185863" cy="107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7179" name="Text Box 11">
            <a:extLst>
              <a:ext uri="{FF2B5EF4-FFF2-40B4-BE49-F238E27FC236}">
                <a16:creationId xmlns:a16="http://schemas.microsoft.com/office/drawing/2014/main" id="{61ABA953-8B5D-4346-8577-BD9EA150AA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7813" y="3681413"/>
            <a:ext cx="777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HIO</a:t>
            </a:r>
            <a:r>
              <a:rPr kumimoji="1" lang="en-US" altLang="zh-CN" sz="2000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</a:p>
        </p:txBody>
      </p:sp>
      <p:graphicFrame>
        <p:nvGraphicFramePr>
          <p:cNvPr id="647180" name="Object 12">
            <a:extLst>
              <a:ext uri="{FF2B5EF4-FFF2-40B4-BE49-F238E27FC236}">
                <a16:creationId xmlns:a16="http://schemas.microsoft.com/office/drawing/2014/main" id="{55AF5F67-7F81-4591-8682-93C1E8190C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13025" y="3997325"/>
          <a:ext cx="1316038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990600" imgH="124968" progId="ChemDraw.Document.6.0">
                  <p:embed/>
                </p:oleObj>
              </mc:Choice>
              <mc:Fallback>
                <p:oleObj name="CS ChemDraw Drawing" r:id="rId14" imgW="990600" imgH="124968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3025" y="3997325"/>
                        <a:ext cx="1316038" cy="15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7181" name="Object 13">
            <a:extLst>
              <a:ext uri="{FF2B5EF4-FFF2-40B4-BE49-F238E27FC236}">
                <a16:creationId xmlns:a16="http://schemas.microsoft.com/office/drawing/2014/main" id="{C4364B80-D2C0-4FD3-B029-CFE2942458D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88088" y="4005263"/>
          <a:ext cx="1317625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5" imgW="990600" imgH="124968" progId="ChemDraw.Document.6.0">
                  <p:embed/>
                </p:oleObj>
              </mc:Choice>
              <mc:Fallback>
                <p:oleObj name="CS ChemDraw Drawing" r:id="rId15" imgW="990600" imgH="124968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8088" y="4005263"/>
                        <a:ext cx="1317625" cy="15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7182" name="Text Box 14">
            <a:extLst>
              <a:ext uri="{FF2B5EF4-FFF2-40B4-BE49-F238E27FC236}">
                <a16:creationId xmlns:a16="http://schemas.microsoft.com/office/drawing/2014/main" id="{B87EE0ED-605B-41AC-B614-B4462A08B8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4138" y="3681413"/>
            <a:ext cx="869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-HIO</a:t>
            </a:r>
            <a:r>
              <a:rPr kumimoji="1" lang="en-US" altLang="zh-CN" sz="2000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647183" name="Text Box 15">
            <a:extLst>
              <a:ext uri="{FF2B5EF4-FFF2-40B4-BE49-F238E27FC236}">
                <a16:creationId xmlns:a16="http://schemas.microsoft.com/office/drawing/2014/main" id="{D133ED19-94F8-4273-96FA-2599F3828B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4725" y="2611438"/>
            <a:ext cx="683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氧化反应可能是通过环状高碘酸内酯进行的。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4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47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47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4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4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8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4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4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8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4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8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47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7179" grpId="0"/>
      <p:bldP spid="647182" grpId="0"/>
      <p:bldP spid="647183" grpId="0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4" name="Text Box 4">
            <a:extLst>
              <a:ext uri="{FF2B5EF4-FFF2-40B4-BE49-F238E27FC236}">
                <a16:creationId xmlns:a16="http://schemas.microsoft.com/office/drawing/2014/main" id="{E5B23870-7E55-4573-A18F-485EEC1885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6325" y="668338"/>
            <a:ext cx="6259513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70C0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2400" b="1">
                <a:solidFill>
                  <a:srgbClr val="0070C0"/>
                </a:solidFill>
                <a:latin typeface="Times New Roman" panose="02020603050405020304" pitchFamily="18" charset="0"/>
              </a:rPr>
              <a:t>）</a:t>
            </a:r>
            <a:r>
              <a:rPr kumimoji="1" lang="en-US" altLang="zh-CN" sz="2400" b="1">
                <a:solidFill>
                  <a:srgbClr val="0070C0"/>
                </a:solidFill>
                <a:latin typeface="Times New Roman" panose="02020603050405020304" pitchFamily="18" charset="0"/>
              </a:rPr>
              <a:t>Pinacol </a:t>
            </a:r>
            <a:r>
              <a:rPr kumimoji="1" lang="zh-CN" altLang="en-US" sz="2400" b="1">
                <a:solidFill>
                  <a:srgbClr val="0070C0"/>
                </a:solidFill>
                <a:latin typeface="Times New Roman" panose="02020603050405020304" pitchFamily="18" charset="0"/>
              </a:rPr>
              <a:t>重排  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邻二醇酸催化重排成醛酮。</a:t>
            </a:r>
          </a:p>
        </p:txBody>
      </p:sp>
      <p:pic>
        <p:nvPicPr>
          <p:cNvPr id="361475" name="Picture 47">
            <a:extLst>
              <a:ext uri="{FF2B5EF4-FFF2-40B4-BE49-F238E27FC236}">
                <a16:creationId xmlns:a16="http://schemas.microsoft.com/office/drawing/2014/main" id="{8C8F6D04-1346-4063-8F41-87917F76F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14475"/>
            <a:ext cx="8145463" cy="382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8" name="Text Box 4">
            <a:extLst>
              <a:ext uri="{FF2B5EF4-FFF2-40B4-BE49-F238E27FC236}">
                <a16:creationId xmlns:a16="http://schemas.microsoft.com/office/drawing/2014/main" id="{B9B6862C-2E3F-48AC-A95A-64572685F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2688" y="528638"/>
            <a:ext cx="204152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区域选择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性：</a:t>
            </a:r>
          </a:p>
        </p:txBody>
      </p:sp>
      <p:sp>
        <p:nvSpPr>
          <p:cNvPr id="649221" name="Text Box 5">
            <a:extLst>
              <a:ext uri="{FF2B5EF4-FFF2-40B4-BE49-F238E27FC236}">
                <a16:creationId xmlns:a16="http://schemas.microsoft.com/office/drawing/2014/main" id="{92435C09-E76D-4C3A-9B37-FB1C1DEE69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9675" y="1052513"/>
            <a:ext cx="6837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羟基质子化有选择，产生较稳定的碳正离子。</a:t>
            </a:r>
          </a:p>
        </p:txBody>
      </p:sp>
      <p:sp>
        <p:nvSpPr>
          <p:cNvPr id="649222" name="Rectangle 6">
            <a:extLst>
              <a:ext uri="{FF2B5EF4-FFF2-40B4-BE49-F238E27FC236}">
                <a16:creationId xmlns:a16="http://schemas.microsoft.com/office/drawing/2014/main" id="{81D4B2F6-E130-4E99-8CF5-6324DD0437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1900" y="1484313"/>
            <a:ext cx="6173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烃基迁移重排有选择，考察其迁移能力：</a:t>
            </a:r>
          </a:p>
        </p:txBody>
      </p:sp>
      <p:sp>
        <p:nvSpPr>
          <p:cNvPr id="649223" name="Text Box 7">
            <a:extLst>
              <a:ext uri="{FF2B5EF4-FFF2-40B4-BE49-F238E27FC236}">
                <a16:creationId xmlns:a16="http://schemas.microsoft.com/office/drawing/2014/main" id="{C6674182-9DF9-4B61-92B5-7FB25E29AB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5513" y="2616200"/>
            <a:ext cx="2657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R:    3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&gt;  2˚ &gt;  1˚</a:t>
            </a:r>
          </a:p>
        </p:txBody>
      </p:sp>
      <p:sp>
        <p:nvSpPr>
          <p:cNvPr id="649224" name="Text Box 8">
            <a:extLst>
              <a:ext uri="{FF2B5EF4-FFF2-40B4-BE49-F238E27FC236}">
                <a16:creationId xmlns:a16="http://schemas.microsoft.com/office/drawing/2014/main" id="{73FF2CB7-4D42-436D-B3E7-BCA899D429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2013" y="2039938"/>
            <a:ext cx="2527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Ar    &gt;   R   &gt;   H</a:t>
            </a:r>
          </a:p>
        </p:txBody>
      </p:sp>
      <p:graphicFrame>
        <p:nvGraphicFramePr>
          <p:cNvPr id="649225" name="Object 9">
            <a:extLst>
              <a:ext uri="{FF2B5EF4-FFF2-40B4-BE49-F238E27FC236}">
                <a16:creationId xmlns:a16="http://schemas.microsoft.com/office/drawing/2014/main" id="{9CFE1431-BAF5-4250-A783-3E44D264DB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7400" y="5029200"/>
          <a:ext cx="1708150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232386" imgH="643579" progId="ChemDraw.Document.6.0">
                  <p:embed/>
                </p:oleObj>
              </mc:Choice>
              <mc:Fallback>
                <p:oleObj name="CS ChemDraw Drawing" r:id="rId2" imgW="1232386" imgH="643579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5029200"/>
                        <a:ext cx="1708150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9226" name="Object 10">
            <a:extLst>
              <a:ext uri="{FF2B5EF4-FFF2-40B4-BE49-F238E27FC236}">
                <a16:creationId xmlns:a16="http://schemas.microsoft.com/office/drawing/2014/main" id="{FD02BE12-7F17-4B2E-BA8F-FF0CBCA883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99188" y="4813300"/>
          <a:ext cx="1350962" cy="1208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976780" imgH="871799" progId="ChemDraw.Document.6.0">
                  <p:embed/>
                </p:oleObj>
              </mc:Choice>
              <mc:Fallback>
                <p:oleObj name="CS ChemDraw Drawing" r:id="rId4" imgW="976780" imgH="871799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9188" y="4813300"/>
                        <a:ext cx="1350962" cy="1208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2505" name="Object 11">
            <a:extLst>
              <a:ext uri="{FF2B5EF4-FFF2-40B4-BE49-F238E27FC236}">
                <a16:creationId xmlns:a16="http://schemas.microsoft.com/office/drawing/2014/main" id="{0413B3B4-5883-47EE-ABE3-A3A39A11F1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27263" y="3449638"/>
          <a:ext cx="1492250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124712" imgH="701040" progId="ChemDraw.Document.6.0">
                  <p:embed/>
                </p:oleObj>
              </mc:Choice>
              <mc:Fallback>
                <p:oleObj name="CS ChemDraw Drawing" r:id="rId6" imgW="1124712" imgH="701040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7263" y="3449638"/>
                        <a:ext cx="1492250" cy="931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9228" name="Object 12">
            <a:extLst>
              <a:ext uri="{FF2B5EF4-FFF2-40B4-BE49-F238E27FC236}">
                <a16:creationId xmlns:a16="http://schemas.microsoft.com/office/drawing/2014/main" id="{AF8BD957-2D5D-4032-8772-BC4F7245E8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76963" y="3294063"/>
          <a:ext cx="1295400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976780" imgH="873320" progId="ChemDraw.Document.6.0">
                  <p:embed/>
                </p:oleObj>
              </mc:Choice>
              <mc:Fallback>
                <p:oleObj name="CS ChemDraw Drawing" r:id="rId8" imgW="976780" imgH="873320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6963" y="3294063"/>
                        <a:ext cx="1295400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9229" name="Text Box 13">
            <a:extLst>
              <a:ext uri="{FF2B5EF4-FFF2-40B4-BE49-F238E27FC236}">
                <a16:creationId xmlns:a16="http://schemas.microsoft.com/office/drawing/2014/main" id="{E1E90E10-C7A6-4139-B096-C3BEE5D35D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5029200"/>
            <a:ext cx="5016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kumimoji="1" lang="en-US" altLang="zh-CN" sz="2000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graphicFrame>
        <p:nvGraphicFramePr>
          <p:cNvPr id="649230" name="Object 14">
            <a:extLst>
              <a:ext uri="{FF2B5EF4-FFF2-40B4-BE49-F238E27FC236}">
                <a16:creationId xmlns:a16="http://schemas.microsoft.com/office/drawing/2014/main" id="{9352A5B7-8023-4AF9-BEF4-FD644BAC7B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57675" y="5345113"/>
          <a:ext cx="1317625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990600" imgH="124968" progId="ChemDraw.Document.6.0">
                  <p:embed/>
                </p:oleObj>
              </mc:Choice>
              <mc:Fallback>
                <p:oleObj name="CS ChemDraw Drawing" r:id="rId10" imgW="990600" imgH="124968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7675" y="5345113"/>
                        <a:ext cx="1317625" cy="15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2509" name="Text Box 15">
            <a:extLst>
              <a:ext uri="{FF2B5EF4-FFF2-40B4-BE49-F238E27FC236}">
                <a16:creationId xmlns:a16="http://schemas.microsoft.com/office/drawing/2014/main" id="{0877FCE6-A73D-4BCD-9C1B-14A8375748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1850" y="3509963"/>
            <a:ext cx="5000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kumimoji="1" lang="en-US" altLang="zh-CN" sz="2000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graphicFrame>
        <p:nvGraphicFramePr>
          <p:cNvPr id="362510" name="Object 16">
            <a:extLst>
              <a:ext uri="{FF2B5EF4-FFF2-40B4-BE49-F238E27FC236}">
                <a16:creationId xmlns:a16="http://schemas.microsoft.com/office/drawing/2014/main" id="{41B63860-AF55-4FAB-ACA5-FEE7291AC8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51325" y="3825875"/>
          <a:ext cx="1317625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990600" imgH="124968" progId="ChemDraw.Document.6.0">
                  <p:embed/>
                </p:oleObj>
              </mc:Choice>
              <mc:Fallback>
                <p:oleObj name="CS ChemDraw Drawing" r:id="rId12" imgW="990600" imgH="124968" progId="ChemDraw.Document.6.0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1325" y="3825875"/>
                        <a:ext cx="1317625" cy="15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49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9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49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49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49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49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49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49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2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49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49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49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49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49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49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49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4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9221" grpId="0"/>
      <p:bldP spid="649222" grpId="0"/>
      <p:bldP spid="649223" grpId="0"/>
      <p:bldP spid="649224" grpId="0"/>
      <p:bldP spid="649229" grpId="0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0244" name="Object 4">
            <a:extLst>
              <a:ext uri="{FF2B5EF4-FFF2-40B4-BE49-F238E27FC236}">
                <a16:creationId xmlns:a16="http://schemas.microsoft.com/office/drawing/2014/main" id="{3AB4525C-28EE-40AA-92FF-8B8DBD40EF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7550" y="1844675"/>
          <a:ext cx="1727200" cy="1011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265858" imgH="742475" progId="ChemDraw.Document.6.0">
                  <p:embed/>
                </p:oleObj>
              </mc:Choice>
              <mc:Fallback>
                <p:oleObj name="CS ChemDraw Drawing" r:id="rId2" imgW="1265858" imgH="742475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7550" y="1844675"/>
                        <a:ext cx="1727200" cy="1011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0245" name="Object 5">
            <a:extLst>
              <a:ext uri="{FF2B5EF4-FFF2-40B4-BE49-F238E27FC236}">
                <a16:creationId xmlns:a16="http://schemas.microsoft.com/office/drawing/2014/main" id="{C9608FC3-BC80-4463-8D16-B096C5074F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07150" y="1555750"/>
          <a:ext cx="1233488" cy="1296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979932" imgH="1031748" progId="ChemDraw.Document.6.0">
                  <p:embed/>
                </p:oleObj>
              </mc:Choice>
              <mc:Fallback>
                <p:oleObj name="CS ChemDraw Drawing" r:id="rId4" imgW="979932" imgH="1031748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7150" y="1555750"/>
                        <a:ext cx="1233488" cy="1296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0246" name="Object 6">
            <a:extLst>
              <a:ext uri="{FF2B5EF4-FFF2-40B4-BE49-F238E27FC236}">
                <a16:creationId xmlns:a16="http://schemas.microsoft.com/office/drawing/2014/main" id="{52295672-5B44-4C0E-BAAC-43ED8EF13F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24613" y="3584575"/>
          <a:ext cx="1433512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141098" imgH="906793" progId="ChemDraw.Document.6.0">
                  <p:embed/>
                </p:oleObj>
              </mc:Choice>
              <mc:Fallback>
                <p:oleObj name="CS ChemDraw Drawing" r:id="rId6" imgW="1141098" imgH="906793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4613" y="3584575"/>
                        <a:ext cx="1433512" cy="1139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0247" name="Object 7">
            <a:extLst>
              <a:ext uri="{FF2B5EF4-FFF2-40B4-BE49-F238E27FC236}">
                <a16:creationId xmlns:a16="http://schemas.microsoft.com/office/drawing/2014/main" id="{888EA29A-EDCE-45A3-A963-32721E7229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2788" y="3902075"/>
          <a:ext cx="1876425" cy="96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299330" imgH="669444" progId="ChemDraw.Document.6.0">
                  <p:embed/>
                </p:oleObj>
              </mc:Choice>
              <mc:Fallback>
                <p:oleObj name="CS ChemDraw Drawing" r:id="rId8" imgW="1299330" imgH="669444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2788" y="3902075"/>
                        <a:ext cx="1876425" cy="966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3526" name="Text Box 8">
            <a:extLst>
              <a:ext uri="{FF2B5EF4-FFF2-40B4-BE49-F238E27FC236}">
                <a16:creationId xmlns:a16="http://schemas.microsoft.com/office/drawing/2014/main" id="{99F0CB34-5D15-4545-85C1-8106788CB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9388" y="739775"/>
            <a:ext cx="71707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利用嚬哪醇重排可以合成含季碳或螺环化合物。</a:t>
            </a:r>
          </a:p>
        </p:txBody>
      </p:sp>
      <p:sp>
        <p:nvSpPr>
          <p:cNvPr id="650249" name="Text Box 9">
            <a:extLst>
              <a:ext uri="{FF2B5EF4-FFF2-40B4-BE49-F238E27FC236}">
                <a16:creationId xmlns:a16="http://schemas.microsoft.com/office/drawing/2014/main" id="{1CD3CA64-F2CA-498C-BAFF-342120745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4738" y="1952625"/>
            <a:ext cx="5000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kumimoji="1" lang="en-US" altLang="zh-CN" sz="2000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graphicFrame>
        <p:nvGraphicFramePr>
          <p:cNvPr id="650250" name="Object 10">
            <a:extLst>
              <a:ext uri="{FF2B5EF4-FFF2-40B4-BE49-F238E27FC236}">
                <a16:creationId xmlns:a16="http://schemas.microsoft.com/office/drawing/2014/main" id="{574DE29D-1474-4282-99E0-B8806CE58B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94213" y="2268538"/>
          <a:ext cx="1317625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990600" imgH="124968" progId="ChemDraw.Document.6.0">
                  <p:embed/>
                </p:oleObj>
              </mc:Choice>
              <mc:Fallback>
                <p:oleObj name="CS ChemDraw Drawing" r:id="rId10" imgW="990600" imgH="124968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4213" y="2268538"/>
                        <a:ext cx="1317625" cy="15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0251" name="Text Box 11">
            <a:extLst>
              <a:ext uri="{FF2B5EF4-FFF2-40B4-BE49-F238E27FC236}">
                <a16:creationId xmlns:a16="http://schemas.microsoft.com/office/drawing/2014/main" id="{7DA6C4CC-9905-4054-81BE-26176B1BAD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5213" y="3932238"/>
            <a:ext cx="5016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kumimoji="1" lang="en-US" altLang="zh-CN" sz="2000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graphicFrame>
        <p:nvGraphicFramePr>
          <p:cNvPr id="650252" name="Object 12">
            <a:extLst>
              <a:ext uri="{FF2B5EF4-FFF2-40B4-BE49-F238E27FC236}">
                <a16:creationId xmlns:a16="http://schemas.microsoft.com/office/drawing/2014/main" id="{7A48FBE8-762E-4F33-A863-414AE031BC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84688" y="4248150"/>
          <a:ext cx="1317625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990600" imgH="124968" progId="ChemDraw.Document.6.0">
                  <p:embed/>
                </p:oleObj>
              </mc:Choice>
              <mc:Fallback>
                <p:oleObj name="CS ChemDraw Drawing" r:id="rId12" imgW="990600" imgH="124968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4688" y="4248150"/>
                        <a:ext cx="1317625" cy="15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50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0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50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50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50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50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24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5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50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50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50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50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50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50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24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5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0249" grpId="0"/>
      <p:bldP spid="650251" grpId="0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1268" name="Object 4">
            <a:extLst>
              <a:ext uri="{FF2B5EF4-FFF2-40B4-BE49-F238E27FC236}">
                <a16:creationId xmlns:a16="http://schemas.microsoft.com/office/drawing/2014/main" id="{84E0B31E-1B71-4C17-A619-90F08542AF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29388" y="1844675"/>
          <a:ext cx="1557337" cy="145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667512" imgH="623316" progId="ChemDraw.Document.6.0">
                  <p:embed/>
                </p:oleObj>
              </mc:Choice>
              <mc:Fallback>
                <p:oleObj name="CS ChemDraw Drawing" r:id="rId2" imgW="667512" imgH="623316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9388" y="1844675"/>
                        <a:ext cx="1557337" cy="145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1269" name="Object 5">
            <a:extLst>
              <a:ext uri="{FF2B5EF4-FFF2-40B4-BE49-F238E27FC236}">
                <a16:creationId xmlns:a16="http://schemas.microsoft.com/office/drawing/2014/main" id="{70690D1E-7BDD-4363-B34F-68BE28CC44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73213" y="1819275"/>
          <a:ext cx="19113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795726" imgH="616193" progId="ChemDraw.Document.6.0">
                  <p:embed/>
                </p:oleObj>
              </mc:Choice>
              <mc:Fallback>
                <p:oleObj name="CS ChemDraw Drawing" r:id="rId4" imgW="795726" imgH="616193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3213" y="1819275"/>
                        <a:ext cx="1911350" cy="147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1270" name="Text Box 6">
            <a:extLst>
              <a:ext uri="{FF2B5EF4-FFF2-40B4-BE49-F238E27FC236}">
                <a16:creationId xmlns:a16="http://schemas.microsoft.com/office/drawing/2014/main" id="{193CFF89-567C-4A90-A6C5-4CF8A0637F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9113" y="2578100"/>
            <a:ext cx="10429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450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364549" name="Text Box 7">
            <a:extLst>
              <a:ext uri="{FF2B5EF4-FFF2-40B4-BE49-F238E27FC236}">
                <a16:creationId xmlns:a16="http://schemas.microsoft.com/office/drawing/2014/main" id="{12C1E827-0293-4C09-8117-50517BD47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1025" y="4095750"/>
            <a:ext cx="1984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kumimoji="1" lang="zh-CN" altLang="zh-CN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51272" name="Text Box 8">
            <a:extLst>
              <a:ext uri="{FF2B5EF4-FFF2-40B4-BE49-F238E27FC236}">
                <a16:creationId xmlns:a16="http://schemas.microsoft.com/office/drawing/2014/main" id="{DF61A648-AD93-4A47-9B06-C78FB2B143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0225" y="2078038"/>
            <a:ext cx="1006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Al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364551" name="Text Box 9">
            <a:extLst>
              <a:ext uri="{FF2B5EF4-FFF2-40B4-BE49-F238E27FC236}">
                <a16:creationId xmlns:a16="http://schemas.microsoft.com/office/drawing/2014/main" id="{13DE736F-4CCA-45E4-8F0E-0E50F0FB90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125" y="3878263"/>
            <a:ext cx="3511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2, 3-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二甲基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-2, 3-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丁二醇</a:t>
            </a:r>
          </a:p>
        </p:txBody>
      </p:sp>
      <p:sp>
        <p:nvSpPr>
          <p:cNvPr id="364552" name="Text Box 10">
            <a:extLst>
              <a:ext uri="{FF2B5EF4-FFF2-40B4-BE49-F238E27FC236}">
                <a16:creationId xmlns:a16="http://schemas.microsoft.com/office/drawing/2014/main" id="{8522F8CE-EB22-4305-B7B8-B798F55055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7513" y="3878263"/>
            <a:ext cx="35131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2, 3-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二甲基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-1, 3-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丁二烯</a:t>
            </a:r>
          </a:p>
        </p:txBody>
      </p:sp>
      <p:sp>
        <p:nvSpPr>
          <p:cNvPr id="364553" name="Text Box 11">
            <a:extLst>
              <a:ext uri="{FF2B5EF4-FFF2-40B4-BE49-F238E27FC236}">
                <a16:creationId xmlns:a16="http://schemas.microsoft.com/office/drawing/2014/main" id="{A372ACAB-312A-479E-A51F-AA9472E8BE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350" y="836613"/>
            <a:ext cx="2684463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70C0"/>
                </a:solidFill>
                <a:latin typeface="Times New Roman" panose="02020603050405020304" pitchFamily="18" charset="0"/>
              </a:rPr>
              <a:t>4) </a:t>
            </a:r>
            <a:r>
              <a:rPr kumimoji="1" lang="zh-CN" altLang="en-US" sz="2400" b="1">
                <a:solidFill>
                  <a:srgbClr val="0070C0"/>
                </a:solidFill>
                <a:latin typeface="Times New Roman" panose="02020603050405020304" pitchFamily="18" charset="0"/>
              </a:rPr>
              <a:t>二元醇气相脱水</a:t>
            </a:r>
            <a:endParaRPr lang="zh-CN" altLang="en-US" sz="2400" b="1">
              <a:solidFill>
                <a:srgbClr val="0070C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651276" name="Object 12">
            <a:extLst>
              <a:ext uri="{FF2B5EF4-FFF2-40B4-BE49-F238E27FC236}">
                <a16:creationId xmlns:a16="http://schemas.microsoft.com/office/drawing/2014/main" id="{3471301F-01B8-40D8-8DA9-780BD0ECC1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92575" y="2492375"/>
          <a:ext cx="1801813" cy="188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179135" imgH="124760" progId="ChemDraw.Document.6.0">
                  <p:embed/>
                </p:oleObj>
              </mc:Choice>
              <mc:Fallback>
                <p:oleObj name="CS ChemDraw Drawing" r:id="rId6" imgW="1179135" imgH="124760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2575" y="2492375"/>
                        <a:ext cx="1801813" cy="188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51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1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51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51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51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51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51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51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51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51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1270" grpId="0"/>
      <p:bldP spid="65127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4" name="Text Box 4">
            <a:extLst>
              <a:ext uri="{FF2B5EF4-FFF2-40B4-BE49-F238E27FC236}">
                <a16:creationId xmlns:a16="http://schemas.microsoft.com/office/drawing/2014/main" id="{AD4362B0-724B-4089-B79C-0A9A1D324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775" y="476250"/>
            <a:ext cx="3667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CC33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幼圆" pitchFamily="49" charset="-122"/>
              </a:rPr>
              <a:t>(3) </a:t>
            </a:r>
            <a:r>
              <a:rPr kumimoji="1"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幼圆" pitchFamily="49" charset="-122"/>
              </a:rPr>
              <a:t>加成 硫酸 </a:t>
            </a:r>
            <a:r>
              <a:rPr kumimoji="1"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幼圆" pitchFamily="49" charset="-122"/>
              </a:rPr>
              <a:t>HOSO</a:t>
            </a:r>
            <a:r>
              <a:rPr kumimoji="1" lang="en-US" altLang="zh-CN" sz="2400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幼圆" pitchFamily="49" charset="-122"/>
              </a:rPr>
              <a:t>3</a:t>
            </a:r>
            <a:r>
              <a:rPr kumimoji="1"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幼圆" pitchFamily="49" charset="-122"/>
              </a:rPr>
              <a:t>H</a:t>
            </a:r>
          </a:p>
        </p:txBody>
      </p:sp>
      <p:sp>
        <p:nvSpPr>
          <p:cNvPr id="327693" name="Text Box 13">
            <a:extLst>
              <a:ext uri="{FF2B5EF4-FFF2-40B4-BE49-F238E27FC236}">
                <a16:creationId xmlns:a16="http://schemas.microsoft.com/office/drawing/2014/main" id="{0D5EB61E-A630-40FF-9712-8DFE9ADE1C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363" y="3789363"/>
            <a:ext cx="55387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CC3300"/>
              </a:buClr>
              <a:buFont typeface="Wingdings" pitchFamily="2" charset="2"/>
              <a:buChar char="Ø"/>
              <a:defRPr/>
            </a:pP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幼圆" pitchFamily="49" charset="-122"/>
              </a:rPr>
              <a:t> </a:t>
            </a: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幼圆" pitchFamily="49" charset="-122"/>
              </a:rPr>
              <a:t>合成应用</a:t>
            </a: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itchFamily="49" charset="-122"/>
              </a:rPr>
              <a:t>——</a:t>
            </a: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itchFamily="49" charset="-122"/>
              </a:rPr>
              <a:t>水解制备醇</a:t>
            </a:r>
            <a:endParaRPr kumimoji="1" lang="zh-CN" altLang="en-US" sz="24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幼圆" pitchFamily="49" charset="-122"/>
            </a:endParaRPr>
          </a:p>
        </p:txBody>
      </p:sp>
      <p:sp>
        <p:nvSpPr>
          <p:cNvPr id="327694" name="Rectangle 14">
            <a:extLst>
              <a:ext uri="{FF2B5EF4-FFF2-40B4-BE49-F238E27FC236}">
                <a16:creationId xmlns:a16="http://schemas.microsoft.com/office/drawing/2014/main" id="{68CB3B96-94C5-4267-84CD-C985CB41F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375" y="3789363"/>
            <a:ext cx="35194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工业生产乙醇和异丙醇</a:t>
            </a:r>
          </a:p>
        </p:txBody>
      </p:sp>
      <p:pic>
        <p:nvPicPr>
          <p:cNvPr id="125957" name="Picture 16">
            <a:extLst>
              <a:ext uri="{FF2B5EF4-FFF2-40B4-BE49-F238E27FC236}">
                <a16:creationId xmlns:a16="http://schemas.microsoft.com/office/drawing/2014/main" id="{AA112B40-3A94-4871-B016-A43D97A30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788" y="1341438"/>
            <a:ext cx="6619875" cy="1811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125958" name="Picture 17">
            <a:extLst>
              <a:ext uri="{FF2B5EF4-FFF2-40B4-BE49-F238E27FC236}">
                <a16:creationId xmlns:a16="http://schemas.microsoft.com/office/drawing/2014/main" id="{2471B0CA-C47A-4583-B86E-DDD0557CE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25" y="4724400"/>
            <a:ext cx="7162800" cy="135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76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76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694" grpId="0"/>
    </p:bld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570" name="Object 4">
            <a:extLst>
              <a:ext uri="{FF2B5EF4-FFF2-40B4-BE49-F238E27FC236}">
                <a16:creationId xmlns:a16="http://schemas.microsoft.com/office/drawing/2014/main" id="{E95E6900-4995-4622-BD18-FFED9B4A1DB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77988" y="1073150"/>
          <a:ext cx="1876425" cy="96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299330" imgH="669444" progId="ChemDraw.Document.6.0">
                  <p:embed/>
                </p:oleObj>
              </mc:Choice>
              <mc:Fallback>
                <p:oleObj name="CS ChemDraw Drawing" r:id="rId2" imgW="1299330" imgH="669444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7988" y="1073150"/>
                        <a:ext cx="1876425" cy="966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5571" name="Text Box 5">
            <a:extLst>
              <a:ext uri="{FF2B5EF4-FFF2-40B4-BE49-F238E27FC236}">
                <a16:creationId xmlns:a16="http://schemas.microsoft.com/office/drawing/2014/main" id="{AFB21FF1-CEEC-48B7-86E4-3864018F75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7050" y="1481138"/>
            <a:ext cx="1025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450</a:t>
            </a:r>
            <a:r>
              <a:rPr kumimoji="1" lang="en-US" altLang="zh-CN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kumimoji="1"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365572" name="Text Box 6">
            <a:extLst>
              <a:ext uri="{FF2B5EF4-FFF2-40B4-BE49-F238E27FC236}">
                <a16:creationId xmlns:a16="http://schemas.microsoft.com/office/drawing/2014/main" id="{A6AAD023-72C6-4214-8A5B-CDB17A92F8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0" y="981075"/>
            <a:ext cx="989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Al</a:t>
            </a:r>
            <a:r>
              <a:rPr kumimoji="1" lang="en-US" altLang="zh-CN" sz="2400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r>
              <a:rPr kumimoji="1" lang="en-US" altLang="zh-CN" sz="2400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</a:p>
        </p:txBody>
      </p:sp>
      <p:graphicFrame>
        <p:nvGraphicFramePr>
          <p:cNvPr id="365573" name="Object 7">
            <a:extLst>
              <a:ext uri="{FF2B5EF4-FFF2-40B4-BE49-F238E27FC236}">
                <a16:creationId xmlns:a16="http://schemas.microsoft.com/office/drawing/2014/main" id="{D6ADA719-C1E1-4B4C-8F62-3B55AE5DDD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92575" y="1395413"/>
          <a:ext cx="1801813" cy="188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179135" imgH="124760" progId="ChemDraw.Document.6.0">
                  <p:embed/>
                </p:oleObj>
              </mc:Choice>
              <mc:Fallback>
                <p:oleObj name="CS ChemDraw Drawing" r:id="rId4" imgW="1179135" imgH="124760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2575" y="1395413"/>
                        <a:ext cx="1801813" cy="188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2296" name="Object 8">
            <a:extLst>
              <a:ext uri="{FF2B5EF4-FFF2-40B4-BE49-F238E27FC236}">
                <a16:creationId xmlns:a16="http://schemas.microsoft.com/office/drawing/2014/main" id="{D7C8BF7B-3633-45F6-953B-78E4A216B1C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30963" y="1127125"/>
          <a:ext cx="1727200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299330" imgH="555334" progId="ChemDraw.Document.6.0">
                  <p:embed/>
                </p:oleObj>
              </mc:Choice>
              <mc:Fallback>
                <p:oleObj name="CS ChemDraw Drawing" r:id="rId6" imgW="1299330" imgH="555334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0963" y="1127125"/>
                        <a:ext cx="1727200" cy="738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2297" name="Object 9">
            <a:extLst>
              <a:ext uri="{FF2B5EF4-FFF2-40B4-BE49-F238E27FC236}">
                <a16:creationId xmlns:a16="http://schemas.microsoft.com/office/drawing/2014/main" id="{19FF57AE-C7E0-405D-A5A4-B0FDDA20FCD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79838" y="3441700"/>
          <a:ext cx="1795462" cy="178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339596" imgH="1331976" progId="ChemDraw.Document.6.0">
                  <p:embed/>
                </p:oleObj>
              </mc:Choice>
              <mc:Fallback>
                <p:oleObj name="CS ChemDraw Drawing" r:id="rId8" imgW="1339596" imgH="1331976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3441700"/>
                        <a:ext cx="1795462" cy="178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2298" name="Text Box 10">
            <a:extLst>
              <a:ext uri="{FF2B5EF4-FFF2-40B4-BE49-F238E27FC236}">
                <a16:creationId xmlns:a16="http://schemas.microsoft.com/office/drawing/2014/main" id="{540FFFB3-0D44-4A10-9E19-F49FA25476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363" y="2720975"/>
            <a:ext cx="1195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问题：</a:t>
            </a:r>
          </a:p>
        </p:txBody>
      </p:sp>
      <p:sp>
        <p:nvSpPr>
          <p:cNvPr id="652299" name="Text Box 11">
            <a:extLst>
              <a:ext uri="{FF2B5EF4-FFF2-40B4-BE49-F238E27FC236}">
                <a16:creationId xmlns:a16="http://schemas.microsoft.com/office/drawing/2014/main" id="{C5E09E1D-850A-455A-AFDB-76F6E112B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1350" y="2741613"/>
            <a:ext cx="3800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如何合成目标分子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TM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？</a:t>
            </a:r>
          </a:p>
        </p:txBody>
      </p:sp>
      <p:sp>
        <p:nvSpPr>
          <p:cNvPr id="652300" name="Text Box 12">
            <a:extLst>
              <a:ext uri="{FF2B5EF4-FFF2-40B4-BE49-F238E27FC236}">
                <a16:creationId xmlns:a16="http://schemas.microsoft.com/office/drawing/2014/main" id="{171612FC-43C8-47B4-9065-5379FD334F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2988" y="4089400"/>
            <a:ext cx="730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TM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29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2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5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29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2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5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29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2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5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29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2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5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30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3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52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2298" grpId="0"/>
      <p:bldP spid="652299" grpId="0"/>
      <p:bldP spid="652300" grpId="0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4" name="Text Box 4">
            <a:extLst>
              <a:ext uri="{FF2B5EF4-FFF2-40B4-BE49-F238E27FC236}">
                <a16:creationId xmlns:a16="http://schemas.microsoft.com/office/drawing/2014/main" id="{9BD23721-E236-46C7-BC2D-623A843A51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13" y="692150"/>
            <a:ext cx="11366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70C0"/>
                </a:solidFill>
                <a:latin typeface="Times New Roman" panose="02020603050405020304" pitchFamily="18" charset="0"/>
              </a:rPr>
              <a:t>5) </a:t>
            </a:r>
            <a:r>
              <a:rPr lang="zh-CN" altLang="en-US" sz="2400" b="1">
                <a:solidFill>
                  <a:srgbClr val="0070C0"/>
                </a:solidFill>
                <a:latin typeface="Times New Roman" panose="02020603050405020304" pitchFamily="18" charset="0"/>
              </a:rPr>
              <a:t>环化</a:t>
            </a:r>
          </a:p>
        </p:txBody>
      </p:sp>
      <p:graphicFrame>
        <p:nvGraphicFramePr>
          <p:cNvPr id="366595" name="Object 5">
            <a:extLst>
              <a:ext uri="{FF2B5EF4-FFF2-40B4-BE49-F238E27FC236}">
                <a16:creationId xmlns:a16="http://schemas.microsoft.com/office/drawing/2014/main" id="{8327A6E5-0E7E-4B24-B98D-FD0C9DE2B8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92275" y="1400175"/>
          <a:ext cx="2219325" cy="1287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250644" imgH="725738" progId="ChemDraw.Document.6.0">
                  <p:embed/>
                </p:oleObj>
              </mc:Choice>
              <mc:Fallback>
                <p:oleObj name="CS ChemDraw Drawing" r:id="rId2" imgW="1250644" imgH="725738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1400175"/>
                        <a:ext cx="2219325" cy="1287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6596" name="Object 6">
            <a:extLst>
              <a:ext uri="{FF2B5EF4-FFF2-40B4-BE49-F238E27FC236}">
                <a16:creationId xmlns:a16="http://schemas.microsoft.com/office/drawing/2014/main" id="{A4310052-AC4B-42EE-90C2-1F990946992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56325" y="1484313"/>
          <a:ext cx="904875" cy="122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488390" imgH="661837" progId="ChemDraw.Document.6.0">
                  <p:embed/>
                </p:oleObj>
              </mc:Choice>
              <mc:Fallback>
                <p:oleObj name="CS ChemDraw Drawing" r:id="rId4" imgW="488390" imgH="661837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325" y="1484313"/>
                        <a:ext cx="904875" cy="122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6597" name="Text Box 7">
            <a:extLst>
              <a:ext uri="{FF2B5EF4-FFF2-40B4-BE49-F238E27FC236}">
                <a16:creationId xmlns:a16="http://schemas.microsoft.com/office/drawing/2014/main" id="{F6105B9E-0D7E-4448-9D34-7363C4AB0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2500" y="1644650"/>
            <a:ext cx="581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kumimoji="1" lang="en-US" altLang="zh-CN" sz="24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366598" name="Text Box 8">
            <a:extLst>
              <a:ext uri="{FF2B5EF4-FFF2-40B4-BE49-F238E27FC236}">
                <a16:creationId xmlns:a16="http://schemas.microsoft.com/office/drawing/2014/main" id="{CD0D8901-BA42-4806-B5EA-1F226D2C7B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9925" y="2047875"/>
            <a:ext cx="1096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-2H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</a:p>
        </p:txBody>
      </p:sp>
      <p:graphicFrame>
        <p:nvGraphicFramePr>
          <p:cNvPr id="653321" name="Object 9">
            <a:extLst>
              <a:ext uri="{FF2B5EF4-FFF2-40B4-BE49-F238E27FC236}">
                <a16:creationId xmlns:a16="http://schemas.microsoft.com/office/drawing/2014/main" id="{B65A2177-F595-4BAE-8AB1-4A597A1377E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24075" y="4149725"/>
          <a:ext cx="1446213" cy="127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633397" imgH="560488" progId="ChemDraw.Document.6.0">
                  <p:embed/>
                </p:oleObj>
              </mc:Choice>
              <mc:Fallback>
                <p:oleObj name="CS ChemDraw Drawing" r:id="rId6" imgW="633397" imgH="560488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4149725"/>
                        <a:ext cx="1446213" cy="1279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3322" name="Object 10">
            <a:extLst>
              <a:ext uri="{FF2B5EF4-FFF2-40B4-BE49-F238E27FC236}">
                <a16:creationId xmlns:a16="http://schemas.microsoft.com/office/drawing/2014/main" id="{B2F5BF15-F712-4C9E-B986-B822B1A6FCA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75400" y="4240213"/>
          <a:ext cx="1112838" cy="1065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486869" imgH="467090" progId="ChemDraw.Document.6.0">
                  <p:embed/>
                </p:oleObj>
              </mc:Choice>
              <mc:Fallback>
                <p:oleObj name="CS ChemDraw Drawing" r:id="rId8" imgW="486869" imgH="467090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5400" y="4240213"/>
                        <a:ext cx="1112838" cy="1065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3323" name="Text Box 11">
            <a:extLst>
              <a:ext uri="{FF2B5EF4-FFF2-40B4-BE49-F238E27FC236}">
                <a16:creationId xmlns:a16="http://schemas.microsoft.com/office/drawing/2014/main" id="{18745522-CFAB-445F-90A2-CC129AC071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9963" y="4387850"/>
            <a:ext cx="536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kumimoji="1" lang="en-US" altLang="zh-CN" sz="24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653324" name="Text Box 12">
            <a:extLst>
              <a:ext uri="{FF2B5EF4-FFF2-40B4-BE49-F238E27FC236}">
                <a16:creationId xmlns:a16="http://schemas.microsoft.com/office/drawing/2014/main" id="{2272EEFE-795E-4F01-8F3C-567AC1BB46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2788" y="4764088"/>
            <a:ext cx="860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-H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</a:p>
        </p:txBody>
      </p:sp>
      <p:sp>
        <p:nvSpPr>
          <p:cNvPr id="653325" name="Text Box 13">
            <a:extLst>
              <a:ext uri="{FF2B5EF4-FFF2-40B4-BE49-F238E27FC236}">
                <a16:creationId xmlns:a16="http://schemas.microsoft.com/office/drawing/2014/main" id="{CBAD2F00-180B-4B81-A199-90C8F3A26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0263" y="5626100"/>
            <a:ext cx="13477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1,4-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丁二醇</a:t>
            </a:r>
          </a:p>
        </p:txBody>
      </p:sp>
      <p:sp>
        <p:nvSpPr>
          <p:cNvPr id="653326" name="Text Box 14">
            <a:extLst>
              <a:ext uri="{FF2B5EF4-FFF2-40B4-BE49-F238E27FC236}">
                <a16:creationId xmlns:a16="http://schemas.microsoft.com/office/drawing/2014/main" id="{8170993D-D800-41ED-8937-03209513C2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50" y="5518150"/>
            <a:ext cx="12001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四氢呋喃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THF</a:t>
            </a:r>
          </a:p>
        </p:txBody>
      </p:sp>
      <p:sp>
        <p:nvSpPr>
          <p:cNvPr id="366605" name="Text Box 15">
            <a:extLst>
              <a:ext uri="{FF2B5EF4-FFF2-40B4-BE49-F238E27FC236}">
                <a16:creationId xmlns:a16="http://schemas.microsoft.com/office/drawing/2014/main" id="{B4B5A759-BCC4-4024-BFB9-04E6AD208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1863" y="2781300"/>
            <a:ext cx="16017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二噁烷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1,4-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二氧六环</a:t>
            </a:r>
          </a:p>
        </p:txBody>
      </p:sp>
      <p:graphicFrame>
        <p:nvGraphicFramePr>
          <p:cNvPr id="366606" name="Object 16">
            <a:extLst>
              <a:ext uri="{FF2B5EF4-FFF2-40B4-BE49-F238E27FC236}">
                <a16:creationId xmlns:a16="http://schemas.microsoft.com/office/drawing/2014/main" id="{06123FAF-BBC5-4B70-B1D3-05D9F4ABC5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29113" y="2003425"/>
          <a:ext cx="1612900" cy="15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179135" imgH="124760" progId="ChemDraw.Document.6.0">
                  <p:embed/>
                </p:oleObj>
              </mc:Choice>
              <mc:Fallback>
                <p:oleObj name="CS ChemDraw Drawing" r:id="rId10" imgW="1179135" imgH="124760" progId="ChemDraw.Document.6.0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9113" y="2003425"/>
                        <a:ext cx="1612900" cy="15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6607" name="Object 17">
            <a:extLst>
              <a:ext uri="{FF2B5EF4-FFF2-40B4-BE49-F238E27FC236}">
                <a16:creationId xmlns:a16="http://schemas.microsoft.com/office/drawing/2014/main" id="{CD4FED4A-9B67-4C56-9B54-EE3023623E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83075" y="4713288"/>
          <a:ext cx="1612900" cy="15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179135" imgH="124760" progId="ChemDraw.Document.6.0">
                  <p:embed/>
                </p:oleObj>
              </mc:Choice>
              <mc:Fallback>
                <p:oleObj name="CS ChemDraw Drawing" r:id="rId12" imgW="1179135" imgH="124760" progId="ChemDraw.Document.6.0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3075" y="4713288"/>
                        <a:ext cx="1612900" cy="15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3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3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53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53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53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53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53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53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53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53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53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53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3323" grpId="0"/>
      <p:bldP spid="653324" grpId="0"/>
      <p:bldP spid="653325" grpId="0"/>
      <p:bldP spid="653326" grpId="0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Text Box 4">
            <a:extLst>
              <a:ext uri="{FF2B5EF4-FFF2-40B4-BE49-F238E27FC236}">
                <a16:creationId xmlns:a16="http://schemas.microsoft.com/office/drawing/2014/main" id="{4AF09DA2-FF82-46B1-B205-BD080F5916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765175"/>
            <a:ext cx="11366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70C0"/>
                </a:solidFill>
                <a:latin typeface="Times New Roman" panose="02020603050405020304" pitchFamily="18" charset="0"/>
              </a:rPr>
              <a:t>6) </a:t>
            </a:r>
            <a:r>
              <a:rPr lang="zh-CN" altLang="en-US" sz="2400" b="1">
                <a:solidFill>
                  <a:srgbClr val="0070C0"/>
                </a:solidFill>
                <a:latin typeface="Times New Roman" panose="02020603050405020304" pitchFamily="18" charset="0"/>
              </a:rPr>
              <a:t>聚合</a:t>
            </a:r>
          </a:p>
        </p:txBody>
      </p:sp>
      <p:sp>
        <p:nvSpPr>
          <p:cNvPr id="367619" name="Text Box 5">
            <a:extLst>
              <a:ext uri="{FF2B5EF4-FFF2-40B4-BE49-F238E27FC236}">
                <a16:creationId xmlns:a16="http://schemas.microsoft.com/office/drawing/2014/main" id="{4B3B9BFB-1D11-478C-902A-BA9E02294C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563" y="2600325"/>
            <a:ext cx="7186612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1, 2-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二醇和其它双官能团化合物发生聚合反应生成聚合物。例如，在工业上由乙二醇与对苯二甲酸聚合生成聚对苯二甲酸二乙二醇酯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涤纶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。</a:t>
            </a:r>
          </a:p>
        </p:txBody>
      </p:sp>
      <p:graphicFrame>
        <p:nvGraphicFramePr>
          <p:cNvPr id="367620" name="Object 6">
            <a:extLst>
              <a:ext uri="{FF2B5EF4-FFF2-40B4-BE49-F238E27FC236}">
                <a16:creationId xmlns:a16="http://schemas.microsoft.com/office/drawing/2014/main" id="{0678F0AF-F5A4-4B2D-B905-DF01F3E817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54300" y="4043363"/>
          <a:ext cx="4754563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423693" imgH="642058" progId="ChemDraw.Document.6.0">
                  <p:embed/>
                </p:oleObj>
              </mc:Choice>
              <mc:Fallback>
                <p:oleObj name="CS ChemDraw Drawing" r:id="rId2" imgW="2423693" imgH="642058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4300" y="4043363"/>
                        <a:ext cx="4754563" cy="1257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7621" name="Text Box 7">
            <a:extLst>
              <a:ext uri="{FF2B5EF4-FFF2-40B4-BE49-F238E27FC236}">
                <a16:creationId xmlns:a16="http://schemas.microsoft.com/office/drawing/2014/main" id="{3C1DE647-7495-4FEE-807F-4D577DF74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8800" y="1390650"/>
            <a:ext cx="2228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-[CH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O]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n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</a:p>
        </p:txBody>
      </p:sp>
      <p:sp>
        <p:nvSpPr>
          <p:cNvPr id="367622" name="Text Box 8">
            <a:extLst>
              <a:ext uri="{FF2B5EF4-FFF2-40B4-BE49-F238E27FC236}">
                <a16:creationId xmlns:a16="http://schemas.microsoft.com/office/drawing/2014/main" id="{32B3ED4B-FF3E-4E2B-90F5-49F6AE9142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9675" y="1392238"/>
            <a:ext cx="1527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聚乙二醇</a:t>
            </a:r>
          </a:p>
        </p:txBody>
      </p:sp>
      <p:sp>
        <p:nvSpPr>
          <p:cNvPr id="367623" name="Text Box 9">
            <a:extLst>
              <a:ext uri="{FF2B5EF4-FFF2-40B4-BE49-F238E27FC236}">
                <a16:creationId xmlns:a16="http://schemas.microsoft.com/office/drawing/2014/main" id="{02C172F1-5087-4D35-B340-966084C4C8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9675" y="1882775"/>
            <a:ext cx="8496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聚乙二醇可用作表面活性剂、粘合剂、相转移催化剂等。</a:t>
            </a: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Text Box 4">
            <a:extLst>
              <a:ext uri="{FF2B5EF4-FFF2-40B4-BE49-F238E27FC236}">
                <a16:creationId xmlns:a16="http://schemas.microsoft.com/office/drawing/2014/main" id="{FA66B5B0-7142-4F24-883E-984810D00B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2420938"/>
            <a:ext cx="23495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CC"/>
                </a:solidFill>
                <a:latin typeface="Times New Roman" panose="02020603050405020304" pitchFamily="18" charset="0"/>
              </a:rPr>
              <a:t>结构与反应性</a:t>
            </a:r>
          </a:p>
        </p:txBody>
      </p:sp>
      <p:sp>
        <p:nvSpPr>
          <p:cNvPr id="368643" name="Text Box 5">
            <a:extLst>
              <a:ext uri="{FF2B5EF4-FFF2-40B4-BE49-F238E27FC236}">
                <a16:creationId xmlns:a16="http://schemas.microsoft.com/office/drawing/2014/main" id="{C9567EC7-C6A9-4CCE-93F4-0D9DF51BE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4724400"/>
            <a:ext cx="7723187" cy="17748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C-O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键增强，难以发生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OH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的亲核取代</a:t>
            </a: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O-H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键减弱，极性增强，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OH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的酸性比醇的强得多</a:t>
            </a: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电子云向苯环转移，芳环亲电取代活性提高，</a:t>
            </a: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 尤其是邻对位，所以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OH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是强活化邻对位定位基</a:t>
            </a:r>
          </a:p>
        </p:txBody>
      </p:sp>
      <p:graphicFrame>
        <p:nvGraphicFramePr>
          <p:cNvPr id="368644" name="Object 6">
            <a:extLst>
              <a:ext uri="{FF2B5EF4-FFF2-40B4-BE49-F238E27FC236}">
                <a16:creationId xmlns:a16="http://schemas.microsoft.com/office/drawing/2014/main" id="{8960AE15-CC4E-41A9-ADE0-04E9D60B06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54388" y="3141663"/>
          <a:ext cx="1943100" cy="1265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454520" imgH="947872" progId="ChemDraw.Document.6.0">
                  <p:embed/>
                </p:oleObj>
              </mc:Choice>
              <mc:Fallback>
                <p:oleObj name="CS ChemDraw Drawing" r:id="rId2" imgW="1454520" imgH="947872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4388" y="3141663"/>
                        <a:ext cx="1943100" cy="1265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8645" name="Picture 6">
            <a:extLst>
              <a:ext uri="{FF2B5EF4-FFF2-40B4-BE49-F238E27FC236}">
                <a16:creationId xmlns:a16="http://schemas.microsoft.com/office/drawing/2014/main" id="{38726AB4-BCE9-491B-B2F7-848A84EFF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88913"/>
            <a:ext cx="6340475" cy="1109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6" name="Text Box 4">
            <a:extLst>
              <a:ext uri="{FF2B5EF4-FFF2-40B4-BE49-F238E27FC236}">
                <a16:creationId xmlns:a16="http://schemas.microsoft.com/office/drawing/2014/main" id="{DEE2DF59-5EAA-4EFF-8C3D-5CEF5D7282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825" y="765175"/>
            <a:ext cx="173037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1. 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酚的酸性</a:t>
            </a:r>
          </a:p>
        </p:txBody>
      </p:sp>
      <p:graphicFrame>
        <p:nvGraphicFramePr>
          <p:cNvPr id="664582" name="Object 6">
            <a:extLst>
              <a:ext uri="{FF2B5EF4-FFF2-40B4-BE49-F238E27FC236}">
                <a16:creationId xmlns:a16="http://schemas.microsoft.com/office/drawing/2014/main" id="{418DA425-CA53-4440-8A9E-6330C14C7C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11338" y="4452938"/>
          <a:ext cx="900112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531876" imgH="833628" progId="ChemDraw.Document.6.0">
                  <p:embed/>
                </p:oleObj>
              </mc:Choice>
              <mc:Fallback>
                <p:oleObj name="CS ChemDraw Drawing" r:id="rId2" imgW="531876" imgH="833628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1338" y="4452938"/>
                        <a:ext cx="900112" cy="140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4583" name="Object 7">
            <a:extLst>
              <a:ext uri="{FF2B5EF4-FFF2-40B4-BE49-F238E27FC236}">
                <a16:creationId xmlns:a16="http://schemas.microsoft.com/office/drawing/2014/main" id="{970A7C60-FBD6-4803-8068-51BFA97FD8A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86613" y="4498975"/>
          <a:ext cx="776287" cy="152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459482" imgH="902228" progId="ChemDraw.Document.6.0">
                  <p:embed/>
                </p:oleObj>
              </mc:Choice>
              <mc:Fallback>
                <p:oleObj name="CS ChemDraw Drawing" r:id="rId4" imgW="459482" imgH="902228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6613" y="4498975"/>
                        <a:ext cx="776287" cy="1525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669" name="Object 8">
            <a:extLst>
              <a:ext uri="{FF2B5EF4-FFF2-40B4-BE49-F238E27FC236}">
                <a16:creationId xmlns:a16="http://schemas.microsoft.com/office/drawing/2014/main" id="{75BE03A8-A5F9-4BF8-B6C6-B032B77F32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38650" y="4468813"/>
          <a:ext cx="1060450" cy="160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607064" imgH="915921" progId="ChemDraw.Document.6.0">
                  <p:embed/>
                </p:oleObj>
              </mc:Choice>
              <mc:Fallback>
                <p:oleObj name="CS ChemDraw Drawing" r:id="rId6" imgW="607064" imgH="915921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8650" y="4468813"/>
                        <a:ext cx="1060450" cy="160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4591" name="Text Box 15">
            <a:extLst>
              <a:ext uri="{FF2B5EF4-FFF2-40B4-BE49-F238E27FC236}">
                <a16:creationId xmlns:a16="http://schemas.microsoft.com/office/drawing/2014/main" id="{7C55DD5F-7239-45B9-B0B9-2B9A4543DC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450" y="3343275"/>
            <a:ext cx="764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苯酚溶于碳酸钠水溶液，而不溶于碳酸氢钠溶液。</a:t>
            </a:r>
          </a:p>
        </p:txBody>
      </p:sp>
      <p:graphicFrame>
        <p:nvGraphicFramePr>
          <p:cNvPr id="664592" name="Object 16">
            <a:extLst>
              <a:ext uri="{FF2B5EF4-FFF2-40B4-BE49-F238E27FC236}">
                <a16:creationId xmlns:a16="http://schemas.microsoft.com/office/drawing/2014/main" id="{DBD51916-5788-4669-9A66-1C246622AA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43225" y="5280025"/>
          <a:ext cx="1247775" cy="22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646622" imgH="126282" progId="ChemDraw.Document.6.0">
                  <p:embed/>
                </p:oleObj>
              </mc:Choice>
              <mc:Fallback>
                <p:oleObj name="CS ChemDraw Drawing" r:id="rId8" imgW="646622" imgH="126282" progId="ChemDraw.Document.6.0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3225" y="5280025"/>
                        <a:ext cx="1247775" cy="222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4593" name="Object 17">
            <a:extLst>
              <a:ext uri="{FF2B5EF4-FFF2-40B4-BE49-F238E27FC236}">
                <a16:creationId xmlns:a16="http://schemas.microsoft.com/office/drawing/2014/main" id="{F16B2DB3-6E77-4DEB-8ECA-2822DEFADA7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73725" y="5245100"/>
          <a:ext cx="1247775" cy="22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646622" imgH="126282" progId="ChemDraw.Document.6.0">
                  <p:embed/>
                </p:oleObj>
              </mc:Choice>
              <mc:Fallback>
                <p:oleObj name="CS ChemDraw Drawing" r:id="rId10" imgW="646622" imgH="126282" progId="ChemDraw.Document.6.0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3725" y="5245100"/>
                        <a:ext cx="1247775" cy="222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4596" name="Text Box 20">
            <a:extLst>
              <a:ext uri="{FF2B5EF4-FFF2-40B4-BE49-F238E27FC236}">
                <a16:creationId xmlns:a16="http://schemas.microsoft.com/office/drawing/2014/main" id="{24DBCA05-2F1C-4413-9B32-B014572B48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3038" y="3878263"/>
            <a:ext cx="80343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苯酚电离生成苯氧负离子，由于负电荷离域而稳定。</a:t>
            </a:r>
          </a:p>
        </p:txBody>
      </p:sp>
      <p:pic>
        <p:nvPicPr>
          <p:cNvPr id="369674" name="Picture 30">
            <a:extLst>
              <a:ext uri="{FF2B5EF4-FFF2-40B4-BE49-F238E27FC236}">
                <a16:creationId xmlns:a16="http://schemas.microsoft.com/office/drawing/2014/main" id="{F59E9410-B4C2-4D6E-A34D-62C5B968F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0" y="1543050"/>
            <a:ext cx="6408738" cy="120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64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64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64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64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645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645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645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645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64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64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645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645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4591" grpId="0"/>
      <p:bldP spid="664596" grpId="0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04" name="Rectangle 4">
            <a:extLst>
              <a:ext uri="{FF2B5EF4-FFF2-40B4-BE49-F238E27FC236}">
                <a16:creationId xmlns:a16="http://schemas.microsoft.com/office/drawing/2014/main" id="{2C981875-8F90-4273-9467-84FC99AF0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1113" y="1827213"/>
            <a:ext cx="4846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CC"/>
                </a:solidFill>
                <a:latin typeface="Times New Roman" panose="02020603050405020304" pitchFamily="18" charset="0"/>
              </a:rPr>
              <a:t>苯环上的取代基对酚酸性的影响</a:t>
            </a:r>
          </a:p>
        </p:txBody>
      </p:sp>
      <p:sp>
        <p:nvSpPr>
          <p:cNvPr id="665605" name="Rectangle 5">
            <a:extLst>
              <a:ext uri="{FF2B5EF4-FFF2-40B4-BE49-F238E27FC236}">
                <a16:creationId xmlns:a16="http://schemas.microsoft.com/office/drawing/2014/main" id="{3D62E18B-54B9-4BCB-916F-E9FACE529C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350" y="2314575"/>
            <a:ext cx="73628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电子效应的影响： </a:t>
            </a:r>
          </a:p>
          <a:p>
            <a:pPr eaLnBrk="1" hangingPunct="1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      吸电子基增强酸性，给电子基减弱酸性。</a:t>
            </a:r>
          </a:p>
        </p:txBody>
      </p:sp>
      <p:sp>
        <p:nvSpPr>
          <p:cNvPr id="665606" name="Text Box 6">
            <a:extLst>
              <a:ext uri="{FF2B5EF4-FFF2-40B4-BE49-F238E27FC236}">
                <a16:creationId xmlns:a16="http://schemas.microsoft.com/office/drawing/2014/main" id="{5DBB929A-7AC3-4838-BDF1-51D003F17E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675" y="3502025"/>
            <a:ext cx="6589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邻、对位有强吸电子基时，酸性显著增强。 </a:t>
            </a:r>
          </a:p>
        </p:txBody>
      </p:sp>
      <p:sp>
        <p:nvSpPr>
          <p:cNvPr id="665607" name="Rectangle 7">
            <a:extLst>
              <a:ext uri="{FF2B5EF4-FFF2-40B4-BE49-F238E27FC236}">
                <a16:creationId xmlns:a16="http://schemas.microsoft.com/office/drawing/2014/main" id="{46F8C554-D9D9-412D-BA29-AAA155AD3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100" y="4125913"/>
            <a:ext cx="7721600" cy="1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立体效应的影响： </a:t>
            </a:r>
          </a:p>
          <a:p>
            <a:pPr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      立体位阻阻碍溶剂化作用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稳定酚负离子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，</a:t>
            </a:r>
          </a:p>
          <a:p>
            <a:pPr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      减弱其酸性。</a:t>
            </a:r>
          </a:p>
        </p:txBody>
      </p:sp>
      <p:sp>
        <p:nvSpPr>
          <p:cNvPr id="370694" name="Text Box 8">
            <a:extLst>
              <a:ext uri="{FF2B5EF4-FFF2-40B4-BE49-F238E27FC236}">
                <a16:creationId xmlns:a16="http://schemas.microsoft.com/office/drawing/2014/main" id="{494C94EB-5B21-4812-AEE4-3BA16E8A1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2413" y="735013"/>
            <a:ext cx="6784975" cy="822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酸性：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CO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 &gt;   PhOH   &gt;   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   &gt;   ROH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i="1">
                <a:solidFill>
                  <a:srgbClr val="000000"/>
                </a:solidFill>
                <a:latin typeface="Times New Roman" panose="02020603050405020304" pitchFamily="18" charset="0"/>
              </a:rPr>
              <a:t>pK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：  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6.38              10              15         16~19     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656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656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656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656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656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656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3" dur="80"/>
                                        <p:tgtEl>
                                          <p:spTgt spid="66560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4" dur="80"/>
                                        <p:tgtEl>
                                          <p:spTgt spid="6656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80"/>
                                        <p:tgtEl>
                                          <p:spTgt spid="6656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04" grpId="0"/>
      <p:bldP spid="665605" grpId="0"/>
      <p:bldP spid="665606" grpId="0"/>
      <p:bldP spid="665607" grpId="0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1714" name="Object 4">
            <a:extLst>
              <a:ext uri="{FF2B5EF4-FFF2-40B4-BE49-F238E27FC236}">
                <a16:creationId xmlns:a16="http://schemas.microsoft.com/office/drawing/2014/main" id="{0235DB9C-112A-4785-B402-1D5D291B94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3900" y="2193925"/>
          <a:ext cx="1438275" cy="166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890057" imgH="1030031" progId="ChemDraw.Document.6.0">
                  <p:embed/>
                </p:oleObj>
              </mc:Choice>
              <mc:Fallback>
                <p:oleObj name="CS ChemDraw Drawing" r:id="rId2" imgW="890057" imgH="1030031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" y="2193925"/>
                        <a:ext cx="1438275" cy="166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1715" name="Text Box 5">
            <a:extLst>
              <a:ext uri="{FF2B5EF4-FFF2-40B4-BE49-F238E27FC236}">
                <a16:creationId xmlns:a16="http://schemas.microsoft.com/office/drawing/2014/main" id="{D7427236-39C4-4D2B-A86D-7BC1F14C23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75" y="476250"/>
            <a:ext cx="4152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取代苯酚的酸性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kumimoji="1" lang="en-US" altLang="zh-CN" sz="2400" b="1" i="1">
                <a:solidFill>
                  <a:srgbClr val="000000"/>
                </a:solidFill>
                <a:latin typeface="Times New Roman" panose="02020603050405020304" pitchFamily="18" charset="0"/>
              </a:rPr>
              <a:t>pK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, 25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C)</a:t>
            </a:r>
          </a:p>
        </p:txBody>
      </p:sp>
      <p:sp>
        <p:nvSpPr>
          <p:cNvPr id="371716" name="Text Box 6">
            <a:extLst>
              <a:ext uri="{FF2B5EF4-FFF2-40B4-BE49-F238E27FC236}">
                <a16:creationId xmlns:a16="http://schemas.microsoft.com/office/drawing/2014/main" id="{2A961698-7DEF-47D2-8EA2-BDB3E7BB5F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6400" y="996950"/>
            <a:ext cx="5222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 i="1">
                <a:solidFill>
                  <a:srgbClr val="0000CC"/>
                </a:solidFill>
                <a:latin typeface="Times New Roman" panose="02020603050405020304" pitchFamily="18" charset="0"/>
              </a:rPr>
              <a:t>o</a:t>
            </a:r>
            <a:r>
              <a:rPr kumimoji="1" lang="en-US" altLang="zh-CN" sz="2800" b="1">
                <a:solidFill>
                  <a:srgbClr val="0000CC"/>
                </a:solidFill>
                <a:latin typeface="Times New Roman" panose="02020603050405020304" pitchFamily="18" charset="0"/>
              </a:rPr>
              <a:t>-</a:t>
            </a:r>
          </a:p>
        </p:txBody>
      </p:sp>
      <p:sp>
        <p:nvSpPr>
          <p:cNvPr id="371717" name="Text Box 7">
            <a:extLst>
              <a:ext uri="{FF2B5EF4-FFF2-40B4-BE49-F238E27FC236}">
                <a16:creationId xmlns:a16="http://schemas.microsoft.com/office/drawing/2014/main" id="{6E8B1163-C63B-4159-9D90-38E1DCC44E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4875" y="996950"/>
            <a:ext cx="6270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 i="1">
                <a:solidFill>
                  <a:srgbClr val="0000CC"/>
                </a:solidFill>
                <a:latin typeface="Times New Roman" panose="02020603050405020304" pitchFamily="18" charset="0"/>
              </a:rPr>
              <a:t>m</a:t>
            </a:r>
            <a:r>
              <a:rPr kumimoji="1" lang="en-US" altLang="zh-CN" sz="2800" b="1">
                <a:solidFill>
                  <a:srgbClr val="0000CC"/>
                </a:solidFill>
                <a:latin typeface="Times New Roman" panose="02020603050405020304" pitchFamily="18" charset="0"/>
              </a:rPr>
              <a:t>-</a:t>
            </a:r>
          </a:p>
        </p:txBody>
      </p:sp>
      <p:sp>
        <p:nvSpPr>
          <p:cNvPr id="371718" name="Text Box 8">
            <a:extLst>
              <a:ext uri="{FF2B5EF4-FFF2-40B4-BE49-F238E27FC236}">
                <a16:creationId xmlns:a16="http://schemas.microsoft.com/office/drawing/2014/main" id="{DD894CE3-B5F8-4543-9F8D-3F4CBD2F4D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1011238"/>
            <a:ext cx="5222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 i="1">
                <a:solidFill>
                  <a:srgbClr val="0000CC"/>
                </a:solidFill>
                <a:latin typeface="Times New Roman" panose="02020603050405020304" pitchFamily="18" charset="0"/>
              </a:rPr>
              <a:t>p</a:t>
            </a:r>
            <a:r>
              <a:rPr kumimoji="1" lang="en-US" altLang="zh-CN" sz="2800" b="1">
                <a:solidFill>
                  <a:srgbClr val="0000CC"/>
                </a:solidFill>
                <a:latin typeface="Times New Roman" panose="02020603050405020304" pitchFamily="18" charset="0"/>
              </a:rPr>
              <a:t>-</a:t>
            </a:r>
          </a:p>
        </p:txBody>
      </p:sp>
      <p:sp>
        <p:nvSpPr>
          <p:cNvPr id="371719" name="Text Box 9">
            <a:extLst>
              <a:ext uri="{FF2B5EF4-FFF2-40B4-BE49-F238E27FC236}">
                <a16:creationId xmlns:a16="http://schemas.microsoft.com/office/drawing/2014/main" id="{559C746A-91F4-4E59-A92E-9B08CA873D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8438" y="1027113"/>
            <a:ext cx="4984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rgbClr val="0000CC"/>
                </a:solidFill>
                <a:latin typeface="Times New Roman" panose="02020603050405020304" pitchFamily="18" charset="0"/>
              </a:rPr>
              <a:t>G</a:t>
            </a:r>
          </a:p>
        </p:txBody>
      </p:sp>
      <p:sp>
        <p:nvSpPr>
          <p:cNvPr id="371720" name="Text Box 10">
            <a:extLst>
              <a:ext uri="{FF2B5EF4-FFF2-40B4-BE49-F238E27FC236}">
                <a16:creationId xmlns:a16="http://schemas.microsoft.com/office/drawing/2014/main" id="{972F5804-1A58-4137-BCC5-C2FEF54D22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150" y="1590675"/>
            <a:ext cx="455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</a:p>
        </p:txBody>
      </p:sp>
      <p:sp>
        <p:nvSpPr>
          <p:cNvPr id="371721" name="Text Box 11">
            <a:extLst>
              <a:ext uri="{FF2B5EF4-FFF2-40B4-BE49-F238E27FC236}">
                <a16:creationId xmlns:a16="http://schemas.microsoft.com/office/drawing/2014/main" id="{FC901F91-B628-4CD5-BB18-05E7009B8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1450" y="3059113"/>
            <a:ext cx="657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Me</a:t>
            </a:r>
          </a:p>
        </p:txBody>
      </p:sp>
      <p:sp>
        <p:nvSpPr>
          <p:cNvPr id="371722" name="Text Box 12">
            <a:extLst>
              <a:ext uri="{FF2B5EF4-FFF2-40B4-BE49-F238E27FC236}">
                <a16:creationId xmlns:a16="http://schemas.microsoft.com/office/drawing/2014/main" id="{3DE4D432-BB29-4835-9F82-E463519DDD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1450" y="3562350"/>
            <a:ext cx="401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F</a:t>
            </a:r>
          </a:p>
        </p:txBody>
      </p:sp>
      <p:sp>
        <p:nvSpPr>
          <p:cNvPr id="371723" name="Text Box 13">
            <a:extLst>
              <a:ext uri="{FF2B5EF4-FFF2-40B4-BE49-F238E27FC236}">
                <a16:creationId xmlns:a16="http://schemas.microsoft.com/office/drawing/2014/main" id="{2BFB44E1-C381-4C89-975E-3FF65819A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1450" y="4065588"/>
            <a:ext cx="530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Cl</a:t>
            </a:r>
          </a:p>
        </p:txBody>
      </p:sp>
      <p:sp>
        <p:nvSpPr>
          <p:cNvPr id="371724" name="Text Box 14">
            <a:extLst>
              <a:ext uri="{FF2B5EF4-FFF2-40B4-BE49-F238E27FC236}">
                <a16:creationId xmlns:a16="http://schemas.microsoft.com/office/drawing/2014/main" id="{D414AEA5-C4C9-4E13-9489-40B5B606FC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1450" y="4570413"/>
            <a:ext cx="5667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Br</a:t>
            </a:r>
          </a:p>
        </p:txBody>
      </p:sp>
      <p:sp>
        <p:nvSpPr>
          <p:cNvPr id="371725" name="Text Box 15">
            <a:extLst>
              <a:ext uri="{FF2B5EF4-FFF2-40B4-BE49-F238E27FC236}">
                <a16:creationId xmlns:a16="http://schemas.microsoft.com/office/drawing/2014/main" id="{08D13C17-1D1D-4369-8F26-AAA3691238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3363" y="5075238"/>
            <a:ext cx="3286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</a:p>
        </p:txBody>
      </p:sp>
      <p:sp>
        <p:nvSpPr>
          <p:cNvPr id="371726" name="Text Box 16">
            <a:extLst>
              <a:ext uri="{FF2B5EF4-FFF2-40B4-BE49-F238E27FC236}">
                <a16:creationId xmlns:a16="http://schemas.microsoft.com/office/drawing/2014/main" id="{D500FC21-0209-4C8F-B998-0E6C607682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1450" y="5507038"/>
            <a:ext cx="804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NO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371727" name="Text Box 17">
            <a:extLst>
              <a:ext uri="{FF2B5EF4-FFF2-40B4-BE49-F238E27FC236}">
                <a16:creationId xmlns:a16="http://schemas.microsoft.com/office/drawing/2014/main" id="{EB654EB0-5371-4DDE-8D53-5CE032E712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9550" y="1571625"/>
            <a:ext cx="776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10.0</a:t>
            </a:r>
          </a:p>
        </p:txBody>
      </p:sp>
      <p:sp>
        <p:nvSpPr>
          <p:cNvPr id="371728" name="Text Box 18">
            <a:extLst>
              <a:ext uri="{FF2B5EF4-FFF2-40B4-BE49-F238E27FC236}">
                <a16:creationId xmlns:a16="http://schemas.microsoft.com/office/drawing/2014/main" id="{A548758F-A298-44DB-AC23-C95B243C4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5013" y="1571625"/>
            <a:ext cx="776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10.0</a:t>
            </a:r>
          </a:p>
        </p:txBody>
      </p:sp>
      <p:sp>
        <p:nvSpPr>
          <p:cNvPr id="371729" name="Text Box 19">
            <a:extLst>
              <a:ext uri="{FF2B5EF4-FFF2-40B4-BE49-F238E27FC236}">
                <a16:creationId xmlns:a16="http://schemas.microsoft.com/office/drawing/2014/main" id="{AAE449B0-A1F1-4658-9418-38BE6B814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9513" y="1571625"/>
            <a:ext cx="777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10.0</a:t>
            </a:r>
          </a:p>
        </p:txBody>
      </p:sp>
      <p:sp>
        <p:nvSpPr>
          <p:cNvPr id="371730" name="Text Box 20">
            <a:extLst>
              <a:ext uri="{FF2B5EF4-FFF2-40B4-BE49-F238E27FC236}">
                <a16:creationId xmlns:a16="http://schemas.microsoft.com/office/drawing/2014/main" id="{52D893B1-CF7C-4247-8CB2-DC6DEE6C9F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3059113"/>
            <a:ext cx="941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10.29</a:t>
            </a:r>
          </a:p>
        </p:txBody>
      </p:sp>
      <p:sp>
        <p:nvSpPr>
          <p:cNvPr id="371731" name="Text Box 21">
            <a:extLst>
              <a:ext uri="{FF2B5EF4-FFF2-40B4-BE49-F238E27FC236}">
                <a16:creationId xmlns:a16="http://schemas.microsoft.com/office/drawing/2014/main" id="{C4C2015B-A231-4EB5-AE0D-379B3D7F13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5650" y="3059113"/>
            <a:ext cx="941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10.09</a:t>
            </a:r>
          </a:p>
        </p:txBody>
      </p:sp>
      <p:sp>
        <p:nvSpPr>
          <p:cNvPr id="371732" name="Text Box 22">
            <a:extLst>
              <a:ext uri="{FF2B5EF4-FFF2-40B4-BE49-F238E27FC236}">
                <a16:creationId xmlns:a16="http://schemas.microsoft.com/office/drawing/2014/main" id="{AFBE6F5A-1EAA-4F05-84F1-AED3033E43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8563" y="3059113"/>
            <a:ext cx="941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10.26</a:t>
            </a:r>
          </a:p>
        </p:txBody>
      </p:sp>
      <p:sp>
        <p:nvSpPr>
          <p:cNvPr id="371733" name="Text Box 23">
            <a:extLst>
              <a:ext uri="{FF2B5EF4-FFF2-40B4-BE49-F238E27FC236}">
                <a16:creationId xmlns:a16="http://schemas.microsoft.com/office/drawing/2014/main" id="{CF72EC94-A7C9-446E-B534-913DCC77E6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5763" y="3562350"/>
            <a:ext cx="777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8.81</a:t>
            </a:r>
          </a:p>
        </p:txBody>
      </p:sp>
      <p:sp>
        <p:nvSpPr>
          <p:cNvPr id="371734" name="Text Box 24">
            <a:extLst>
              <a:ext uri="{FF2B5EF4-FFF2-40B4-BE49-F238E27FC236}">
                <a16:creationId xmlns:a16="http://schemas.microsoft.com/office/drawing/2014/main" id="{7EBF40D7-A9C6-49DF-A0E4-0D6FAC9A73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1225" y="3562350"/>
            <a:ext cx="777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9.28</a:t>
            </a:r>
          </a:p>
        </p:txBody>
      </p:sp>
      <p:sp>
        <p:nvSpPr>
          <p:cNvPr id="371735" name="Text Box 25">
            <a:extLst>
              <a:ext uri="{FF2B5EF4-FFF2-40B4-BE49-F238E27FC236}">
                <a16:creationId xmlns:a16="http://schemas.microsoft.com/office/drawing/2014/main" id="{3D2F0CD2-8B9A-476E-B24F-450F84E22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8900" y="3562350"/>
            <a:ext cx="776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9.81</a:t>
            </a:r>
          </a:p>
        </p:txBody>
      </p:sp>
      <p:sp>
        <p:nvSpPr>
          <p:cNvPr id="371736" name="Text Box 26">
            <a:extLst>
              <a:ext uri="{FF2B5EF4-FFF2-40B4-BE49-F238E27FC236}">
                <a16:creationId xmlns:a16="http://schemas.microsoft.com/office/drawing/2014/main" id="{E9698F99-5DE5-402C-9CCC-470E8ADE23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4175" y="4067175"/>
            <a:ext cx="777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8.48</a:t>
            </a:r>
          </a:p>
        </p:txBody>
      </p:sp>
      <p:sp>
        <p:nvSpPr>
          <p:cNvPr id="371737" name="Text Box 27">
            <a:extLst>
              <a:ext uri="{FF2B5EF4-FFF2-40B4-BE49-F238E27FC236}">
                <a16:creationId xmlns:a16="http://schemas.microsoft.com/office/drawing/2014/main" id="{6AF0DA71-CA14-44D6-B5C5-CE994A12FD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9638" y="4067175"/>
            <a:ext cx="777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9.02</a:t>
            </a:r>
          </a:p>
        </p:txBody>
      </p:sp>
      <p:sp>
        <p:nvSpPr>
          <p:cNvPr id="371738" name="Text Box 28">
            <a:extLst>
              <a:ext uri="{FF2B5EF4-FFF2-40B4-BE49-F238E27FC236}">
                <a16:creationId xmlns:a16="http://schemas.microsoft.com/office/drawing/2014/main" id="{E97DC09B-53C5-4AD1-9E62-C0CE5DC1C6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5725" y="4067175"/>
            <a:ext cx="777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9.38</a:t>
            </a:r>
          </a:p>
        </p:txBody>
      </p:sp>
      <p:sp>
        <p:nvSpPr>
          <p:cNvPr id="371739" name="Text Box 29">
            <a:extLst>
              <a:ext uri="{FF2B5EF4-FFF2-40B4-BE49-F238E27FC236}">
                <a16:creationId xmlns:a16="http://schemas.microsoft.com/office/drawing/2014/main" id="{C3DE429A-B0E8-4E85-92C8-FE78A699E8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4175" y="4570413"/>
            <a:ext cx="777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8.42</a:t>
            </a:r>
          </a:p>
        </p:txBody>
      </p:sp>
      <p:sp>
        <p:nvSpPr>
          <p:cNvPr id="371740" name="Text Box 30">
            <a:extLst>
              <a:ext uri="{FF2B5EF4-FFF2-40B4-BE49-F238E27FC236}">
                <a16:creationId xmlns:a16="http://schemas.microsoft.com/office/drawing/2014/main" id="{0CB87DFA-2CE1-4C03-9A9D-000797D81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9638" y="4570413"/>
            <a:ext cx="777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8.87</a:t>
            </a:r>
          </a:p>
        </p:txBody>
      </p:sp>
      <p:sp>
        <p:nvSpPr>
          <p:cNvPr id="371741" name="Text Box 31">
            <a:extLst>
              <a:ext uri="{FF2B5EF4-FFF2-40B4-BE49-F238E27FC236}">
                <a16:creationId xmlns:a16="http://schemas.microsoft.com/office/drawing/2014/main" id="{54EC34BD-90EE-4D2F-B5F6-3DA5343D27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5725" y="4570413"/>
            <a:ext cx="777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9.26</a:t>
            </a:r>
          </a:p>
        </p:txBody>
      </p:sp>
      <p:sp>
        <p:nvSpPr>
          <p:cNvPr id="371742" name="Text Box 32">
            <a:extLst>
              <a:ext uri="{FF2B5EF4-FFF2-40B4-BE49-F238E27FC236}">
                <a16:creationId xmlns:a16="http://schemas.microsoft.com/office/drawing/2014/main" id="{5BF47AA7-7A45-4FDA-84C5-1CD89DCB6C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5763" y="5027613"/>
            <a:ext cx="777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8.46</a:t>
            </a:r>
          </a:p>
        </p:txBody>
      </p:sp>
      <p:sp>
        <p:nvSpPr>
          <p:cNvPr id="371743" name="Text Box 33">
            <a:extLst>
              <a:ext uri="{FF2B5EF4-FFF2-40B4-BE49-F238E27FC236}">
                <a16:creationId xmlns:a16="http://schemas.microsoft.com/office/drawing/2014/main" id="{D21D9B80-4E17-401D-9924-C6B2199022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1225" y="5027613"/>
            <a:ext cx="777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8.88</a:t>
            </a:r>
          </a:p>
        </p:txBody>
      </p:sp>
      <p:sp>
        <p:nvSpPr>
          <p:cNvPr id="371744" name="Text Box 34">
            <a:extLst>
              <a:ext uri="{FF2B5EF4-FFF2-40B4-BE49-F238E27FC236}">
                <a16:creationId xmlns:a16="http://schemas.microsoft.com/office/drawing/2014/main" id="{801BF819-45B2-49FE-A0DD-2353C648A8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8900" y="5027613"/>
            <a:ext cx="776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9.20</a:t>
            </a:r>
          </a:p>
        </p:txBody>
      </p:sp>
      <p:sp>
        <p:nvSpPr>
          <p:cNvPr id="371745" name="Text Box 35">
            <a:extLst>
              <a:ext uri="{FF2B5EF4-FFF2-40B4-BE49-F238E27FC236}">
                <a16:creationId xmlns:a16="http://schemas.microsoft.com/office/drawing/2014/main" id="{E6142039-719D-44C7-BF8A-6DAB3C9BE8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4175" y="5507038"/>
            <a:ext cx="777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7.22</a:t>
            </a:r>
          </a:p>
        </p:txBody>
      </p:sp>
      <p:sp>
        <p:nvSpPr>
          <p:cNvPr id="371746" name="Text Box 36">
            <a:extLst>
              <a:ext uri="{FF2B5EF4-FFF2-40B4-BE49-F238E27FC236}">
                <a16:creationId xmlns:a16="http://schemas.microsoft.com/office/drawing/2014/main" id="{BEAC590F-E2F8-4FB5-A39A-08A66238FD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9638" y="5507038"/>
            <a:ext cx="777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8.39</a:t>
            </a:r>
          </a:p>
        </p:txBody>
      </p:sp>
      <p:sp>
        <p:nvSpPr>
          <p:cNvPr id="371747" name="Text Box 37">
            <a:extLst>
              <a:ext uri="{FF2B5EF4-FFF2-40B4-BE49-F238E27FC236}">
                <a16:creationId xmlns:a16="http://schemas.microsoft.com/office/drawing/2014/main" id="{6BE65236-6070-4024-8D62-50D5D0F301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5725" y="5507038"/>
            <a:ext cx="777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7.15</a:t>
            </a:r>
          </a:p>
        </p:txBody>
      </p:sp>
      <p:sp>
        <p:nvSpPr>
          <p:cNvPr id="371748" name="Text Box 38">
            <a:extLst>
              <a:ext uri="{FF2B5EF4-FFF2-40B4-BE49-F238E27FC236}">
                <a16:creationId xmlns:a16="http://schemas.microsoft.com/office/drawing/2014/main" id="{E87518D3-2425-4980-9EF0-241719EE01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1450" y="2579688"/>
            <a:ext cx="91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OMe</a:t>
            </a:r>
          </a:p>
        </p:txBody>
      </p:sp>
      <p:sp>
        <p:nvSpPr>
          <p:cNvPr id="371749" name="Text Box 39">
            <a:extLst>
              <a:ext uri="{FF2B5EF4-FFF2-40B4-BE49-F238E27FC236}">
                <a16:creationId xmlns:a16="http://schemas.microsoft.com/office/drawing/2014/main" id="{6B2E9DA4-BB8E-4EA2-A722-FF8CE8F41C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5763" y="2579688"/>
            <a:ext cx="777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9.98</a:t>
            </a:r>
          </a:p>
        </p:txBody>
      </p:sp>
      <p:sp>
        <p:nvSpPr>
          <p:cNvPr id="371750" name="Text Box 40">
            <a:extLst>
              <a:ext uri="{FF2B5EF4-FFF2-40B4-BE49-F238E27FC236}">
                <a16:creationId xmlns:a16="http://schemas.microsoft.com/office/drawing/2014/main" id="{443D961A-98E7-4A99-9D7E-D2B72868B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1225" y="2579688"/>
            <a:ext cx="777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9.65</a:t>
            </a:r>
          </a:p>
        </p:txBody>
      </p:sp>
      <p:sp>
        <p:nvSpPr>
          <p:cNvPr id="371751" name="Text Box 41">
            <a:extLst>
              <a:ext uri="{FF2B5EF4-FFF2-40B4-BE49-F238E27FC236}">
                <a16:creationId xmlns:a16="http://schemas.microsoft.com/office/drawing/2014/main" id="{7702BF2A-546A-4650-BBDC-96107B338B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8563" y="2579688"/>
            <a:ext cx="941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10.21</a:t>
            </a:r>
          </a:p>
        </p:txBody>
      </p:sp>
      <p:sp>
        <p:nvSpPr>
          <p:cNvPr id="371752" name="Text Box 42">
            <a:extLst>
              <a:ext uri="{FF2B5EF4-FFF2-40B4-BE49-F238E27FC236}">
                <a16:creationId xmlns:a16="http://schemas.microsoft.com/office/drawing/2014/main" id="{7BC9644B-5A39-49A6-A8A1-F3948EB6EC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1450" y="2076450"/>
            <a:ext cx="712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OH</a:t>
            </a:r>
          </a:p>
        </p:txBody>
      </p:sp>
      <p:sp>
        <p:nvSpPr>
          <p:cNvPr id="371753" name="Text Box 43">
            <a:extLst>
              <a:ext uri="{FF2B5EF4-FFF2-40B4-BE49-F238E27FC236}">
                <a16:creationId xmlns:a16="http://schemas.microsoft.com/office/drawing/2014/main" id="{F043D240-5BC8-461A-995C-6AD0DFCE8B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5763" y="2076450"/>
            <a:ext cx="777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9.40</a:t>
            </a:r>
          </a:p>
        </p:txBody>
      </p:sp>
      <p:sp>
        <p:nvSpPr>
          <p:cNvPr id="371754" name="Text Box 44">
            <a:extLst>
              <a:ext uri="{FF2B5EF4-FFF2-40B4-BE49-F238E27FC236}">
                <a16:creationId xmlns:a16="http://schemas.microsoft.com/office/drawing/2014/main" id="{F4015333-61D9-413F-BEF2-FE7B23C8B7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1225" y="2076450"/>
            <a:ext cx="777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9.40</a:t>
            </a:r>
          </a:p>
        </p:txBody>
      </p:sp>
      <p:sp>
        <p:nvSpPr>
          <p:cNvPr id="371755" name="Text Box 45">
            <a:extLst>
              <a:ext uri="{FF2B5EF4-FFF2-40B4-BE49-F238E27FC236}">
                <a16:creationId xmlns:a16="http://schemas.microsoft.com/office/drawing/2014/main" id="{99AE0C23-03E9-4FAF-8EC6-EEE35BE9E6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8563" y="2076450"/>
            <a:ext cx="941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10.00</a:t>
            </a: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Text Box 4">
            <a:extLst>
              <a:ext uri="{FF2B5EF4-FFF2-40B4-BE49-F238E27FC236}">
                <a16:creationId xmlns:a16="http://schemas.microsoft.com/office/drawing/2014/main" id="{0A145796-DD13-4D82-9909-6B041F9F83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2013" y="1244600"/>
            <a:ext cx="495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&gt;</a:t>
            </a:r>
          </a:p>
        </p:txBody>
      </p:sp>
      <p:sp>
        <p:nvSpPr>
          <p:cNvPr id="372739" name="Rectangle 5">
            <a:extLst>
              <a:ext uri="{FF2B5EF4-FFF2-40B4-BE49-F238E27FC236}">
                <a16:creationId xmlns:a16="http://schemas.microsoft.com/office/drawing/2014/main" id="{8DA3C12E-5C30-4A93-8254-3502CC04CF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463" y="1244600"/>
            <a:ext cx="3857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&gt;</a:t>
            </a:r>
          </a:p>
        </p:txBody>
      </p:sp>
      <p:graphicFrame>
        <p:nvGraphicFramePr>
          <p:cNvPr id="372740" name="Object 6">
            <a:extLst>
              <a:ext uri="{FF2B5EF4-FFF2-40B4-BE49-F238E27FC236}">
                <a16:creationId xmlns:a16="http://schemas.microsoft.com/office/drawing/2014/main" id="{DC98B6EA-21AF-444F-B878-63959F6596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06888" y="788988"/>
          <a:ext cx="1079500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078718" imgH="1030031" progId="ChemDraw.Document.6.0">
                  <p:embed/>
                </p:oleObj>
              </mc:Choice>
              <mc:Fallback>
                <p:oleObj name="CS ChemDraw Drawing" r:id="rId2" imgW="1078718" imgH="1030031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6888" y="788988"/>
                        <a:ext cx="1079500" cy="103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2741" name="Object 7">
            <a:extLst>
              <a:ext uri="{FF2B5EF4-FFF2-40B4-BE49-F238E27FC236}">
                <a16:creationId xmlns:a16="http://schemas.microsoft.com/office/drawing/2014/main" id="{3143D390-6E59-4189-8068-FF73DF0A4B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13050" y="3502025"/>
          <a:ext cx="10795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080516" imgH="1423416" progId="ChemDraw.Document.6.0">
                  <p:embed/>
                </p:oleObj>
              </mc:Choice>
              <mc:Fallback>
                <p:oleObj name="CS ChemDraw Drawing" r:id="rId4" imgW="1080516" imgH="1423416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3050" y="3502025"/>
                        <a:ext cx="1079500" cy="142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2742" name="Object 8">
            <a:extLst>
              <a:ext uri="{FF2B5EF4-FFF2-40B4-BE49-F238E27FC236}">
                <a16:creationId xmlns:a16="http://schemas.microsoft.com/office/drawing/2014/main" id="{0DC31EA8-DC45-4DEB-8251-B0575F4130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16600" y="3502025"/>
          <a:ext cx="156845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568630" imgH="1421048" progId="ChemDraw.Document.6.0">
                  <p:embed/>
                </p:oleObj>
              </mc:Choice>
              <mc:Fallback>
                <p:oleObj name="CS ChemDraw Drawing" r:id="rId6" imgW="1568630" imgH="1421048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6600" y="3502025"/>
                        <a:ext cx="1568450" cy="142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2743" name="Object 9">
            <a:extLst>
              <a:ext uri="{FF2B5EF4-FFF2-40B4-BE49-F238E27FC236}">
                <a16:creationId xmlns:a16="http://schemas.microsoft.com/office/drawing/2014/main" id="{C1F36523-BBC1-4562-8157-4775C32331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09775" y="758825"/>
          <a:ext cx="588963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589788" imgH="1423416" progId="ChemDraw.Document.6.0">
                  <p:embed/>
                </p:oleObj>
              </mc:Choice>
              <mc:Fallback>
                <p:oleObj name="CS ChemDraw Drawing" r:id="rId8" imgW="589788" imgH="1423416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9775" y="758825"/>
                        <a:ext cx="588963" cy="142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2744" name="Object 10">
            <a:extLst>
              <a:ext uri="{FF2B5EF4-FFF2-40B4-BE49-F238E27FC236}">
                <a16:creationId xmlns:a16="http://schemas.microsoft.com/office/drawing/2014/main" id="{FC3F774F-0796-4430-80AF-889D4982CC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92913" y="774700"/>
          <a:ext cx="10795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078718" imgH="1116755" progId="ChemDraw.Document.6.0">
                  <p:embed/>
                </p:oleObj>
              </mc:Choice>
              <mc:Fallback>
                <p:oleObj name="CS ChemDraw Drawing" r:id="rId10" imgW="1078718" imgH="1116755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2913" y="774700"/>
                        <a:ext cx="1079500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7659" name="Rectangle 11">
            <a:extLst>
              <a:ext uri="{FF2B5EF4-FFF2-40B4-BE49-F238E27FC236}">
                <a16:creationId xmlns:a16="http://schemas.microsoft.com/office/drawing/2014/main" id="{31B1D2B2-9D1E-47B8-AEED-949B2972C3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0025" y="2325688"/>
            <a:ext cx="58880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</a:rPr>
              <a:t>pK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a  7.15                        7.22                             8.39</a:t>
            </a:r>
          </a:p>
        </p:txBody>
      </p:sp>
      <p:sp>
        <p:nvSpPr>
          <p:cNvPr id="667660" name="Rectangle 12">
            <a:extLst>
              <a:ext uri="{FF2B5EF4-FFF2-40B4-BE49-F238E27FC236}">
                <a16:creationId xmlns:a16="http://schemas.microsoft.com/office/drawing/2014/main" id="{79583973-3720-4362-BEA5-C828AF25A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0" y="5397500"/>
            <a:ext cx="47863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</a:rPr>
              <a:t>pK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a  4.09                                            0.25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676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676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676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676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7659" grpId="0"/>
      <p:bldP spid="667660" grpId="0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3762" name="Object 4">
            <a:extLst>
              <a:ext uri="{FF2B5EF4-FFF2-40B4-BE49-F238E27FC236}">
                <a16:creationId xmlns:a16="http://schemas.microsoft.com/office/drawing/2014/main" id="{E98EAB73-0E68-424E-B33C-B2A883646E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09825" y="657225"/>
          <a:ext cx="744538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588807" imgH="1060461" progId="ChemDraw.Document.6.0">
                  <p:embed/>
                </p:oleObj>
              </mc:Choice>
              <mc:Fallback>
                <p:oleObj name="CS ChemDraw Drawing" r:id="rId2" imgW="588807" imgH="1060461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9825" y="657225"/>
                        <a:ext cx="744538" cy="1343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3763" name="Object 5">
            <a:extLst>
              <a:ext uri="{FF2B5EF4-FFF2-40B4-BE49-F238E27FC236}">
                <a16:creationId xmlns:a16="http://schemas.microsoft.com/office/drawing/2014/main" id="{C76A987D-8A2B-4112-A5FC-994DDBDA70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9488" y="657225"/>
          <a:ext cx="744537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588807" imgH="1060461" progId="ChemDraw.Document.6.0">
                  <p:embed/>
                </p:oleObj>
              </mc:Choice>
              <mc:Fallback>
                <p:oleObj name="CS ChemDraw Drawing" r:id="rId4" imgW="588807" imgH="1060461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9488" y="657225"/>
                        <a:ext cx="744537" cy="1343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8678" name="Object 6">
            <a:extLst>
              <a:ext uri="{FF2B5EF4-FFF2-40B4-BE49-F238E27FC236}">
                <a16:creationId xmlns:a16="http://schemas.microsoft.com/office/drawing/2014/main" id="{898B81CD-56BA-486E-9E87-7A5A77B7A23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34113" y="728663"/>
          <a:ext cx="725487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589788" imgH="1031748" progId="ChemDraw.Document.6.0">
                  <p:embed/>
                </p:oleObj>
              </mc:Choice>
              <mc:Fallback>
                <p:oleObj name="CS ChemDraw Drawing" r:id="rId6" imgW="589788" imgH="1031748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4113" y="728663"/>
                        <a:ext cx="725487" cy="127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8679" name="Object 7">
            <a:extLst>
              <a:ext uri="{FF2B5EF4-FFF2-40B4-BE49-F238E27FC236}">
                <a16:creationId xmlns:a16="http://schemas.microsoft.com/office/drawing/2014/main" id="{2DD245FE-DD82-4616-8483-50E3E7382C4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59275" y="728663"/>
          <a:ext cx="727075" cy="127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590328" imgH="1030031" progId="ChemDraw.Document.6.0">
                  <p:embed/>
                </p:oleObj>
              </mc:Choice>
              <mc:Fallback>
                <p:oleObj name="CS ChemDraw Drawing" r:id="rId8" imgW="590328" imgH="1030031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9275" y="728663"/>
                        <a:ext cx="727075" cy="127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8680" name="Object 8">
            <a:extLst>
              <a:ext uri="{FF2B5EF4-FFF2-40B4-BE49-F238E27FC236}">
                <a16:creationId xmlns:a16="http://schemas.microsoft.com/office/drawing/2014/main" id="{73B42AB0-37B6-4BA9-9E36-275DA5309E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51213" y="1470025"/>
          <a:ext cx="844550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542260" imgH="126072" progId="ChemDraw.Document.6.0">
                  <p:embed/>
                </p:oleObj>
              </mc:Choice>
              <mc:Fallback>
                <p:oleObj name="CS ChemDraw Drawing" r:id="rId10" imgW="542260" imgH="126072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1213" y="1470025"/>
                        <a:ext cx="844550" cy="19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8681" name="Object 9">
            <a:extLst>
              <a:ext uri="{FF2B5EF4-FFF2-40B4-BE49-F238E27FC236}">
                <a16:creationId xmlns:a16="http://schemas.microsoft.com/office/drawing/2014/main" id="{AE54DB05-9392-45C2-9C93-C5BAF83631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43513" y="1449388"/>
          <a:ext cx="844550" cy="195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542260" imgH="126072" progId="ChemDraw.Document.6.0">
                  <p:embed/>
                </p:oleObj>
              </mc:Choice>
              <mc:Fallback>
                <p:oleObj name="CS ChemDraw Drawing" r:id="rId12" imgW="542260" imgH="126072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3513" y="1449388"/>
                        <a:ext cx="844550" cy="195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8682" name="Object 10">
            <a:extLst>
              <a:ext uri="{FF2B5EF4-FFF2-40B4-BE49-F238E27FC236}">
                <a16:creationId xmlns:a16="http://schemas.microsoft.com/office/drawing/2014/main" id="{5D52C9B8-6B7D-4EA2-8C73-E09D6E9F39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40588" y="1449388"/>
          <a:ext cx="644525" cy="24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3" imgW="355768" imgH="134738" progId="ChemDraw.Document.6.0">
                  <p:embed/>
                </p:oleObj>
              </mc:Choice>
              <mc:Fallback>
                <p:oleObj name="CS ChemDraw Drawing" r:id="rId13" imgW="355768" imgH="134738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0588" y="1449388"/>
                        <a:ext cx="644525" cy="244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8683" name="Text Box 11">
            <a:extLst>
              <a:ext uri="{FF2B5EF4-FFF2-40B4-BE49-F238E27FC236}">
                <a16:creationId xmlns:a16="http://schemas.microsoft.com/office/drawing/2014/main" id="{2E66388C-077F-4143-9DB3-2646D30577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5775" y="2174875"/>
            <a:ext cx="65055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环己醇负离子的负电荷是定域的，不稳定。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而苯酚负离子的负电荷是离域的，稳定化。</a:t>
            </a:r>
          </a:p>
        </p:txBody>
      </p:sp>
      <p:graphicFrame>
        <p:nvGraphicFramePr>
          <p:cNvPr id="373770" name="Object 12">
            <a:extLst>
              <a:ext uri="{FF2B5EF4-FFF2-40B4-BE49-F238E27FC236}">
                <a16:creationId xmlns:a16="http://schemas.microsoft.com/office/drawing/2014/main" id="{E22A9326-FB25-46B6-A367-EBD3407FFC4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96263" y="730250"/>
          <a:ext cx="706437" cy="1236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5" imgW="590328" imgH="1030031" progId="ChemDraw.Document.6.0">
                  <p:embed/>
                </p:oleObj>
              </mc:Choice>
              <mc:Fallback>
                <p:oleObj name="CS ChemDraw Drawing" r:id="rId15" imgW="590328" imgH="1030031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6263" y="730250"/>
                        <a:ext cx="706437" cy="1236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3771" name="Text Box 13">
            <a:extLst>
              <a:ext uri="{FF2B5EF4-FFF2-40B4-BE49-F238E27FC236}">
                <a16:creationId xmlns:a16="http://schemas.microsoft.com/office/drawing/2014/main" id="{AFBCB060-913F-4718-82C3-EACD82BCAA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0713" y="1341438"/>
            <a:ext cx="5349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l-GR" altLang="zh-CN" sz="2000" b="1">
                <a:solidFill>
                  <a:srgbClr val="0000CC"/>
                </a:solidFill>
                <a:latin typeface="Times New Roman" panose="02020603050405020304" pitchFamily="18" charset="0"/>
              </a:rPr>
              <a:t>δ</a:t>
            </a:r>
            <a:r>
              <a:rPr kumimoji="1" lang="en-US" altLang="zh-CN" sz="2000" b="1" baseline="30000">
                <a:solidFill>
                  <a:srgbClr val="0000CC"/>
                </a:solidFill>
                <a:latin typeface="Times New Roman" panose="02020603050405020304" pitchFamily="18" charset="0"/>
              </a:rPr>
              <a:t>-</a:t>
            </a:r>
            <a:endParaRPr kumimoji="1" lang="el-GR" altLang="zh-CN" sz="2000" b="1" baseline="3000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3772" name="Text Box 14">
            <a:extLst>
              <a:ext uri="{FF2B5EF4-FFF2-40B4-BE49-F238E27FC236}">
                <a16:creationId xmlns:a16="http://schemas.microsoft.com/office/drawing/2014/main" id="{DE972E3F-7CB7-43EE-B94D-0F6E9178A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7350" y="584200"/>
            <a:ext cx="5349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l-GR" altLang="zh-CN" sz="2000" b="1">
                <a:solidFill>
                  <a:srgbClr val="0000CC"/>
                </a:solidFill>
                <a:latin typeface="Times New Roman" panose="02020603050405020304" pitchFamily="18" charset="0"/>
              </a:rPr>
              <a:t>δ</a:t>
            </a:r>
            <a:r>
              <a:rPr kumimoji="1" lang="en-US" altLang="zh-CN" sz="2000" b="1" baseline="30000">
                <a:solidFill>
                  <a:srgbClr val="0000CC"/>
                </a:solidFill>
                <a:latin typeface="Times New Roman" panose="02020603050405020304" pitchFamily="18" charset="0"/>
              </a:rPr>
              <a:t>-</a:t>
            </a:r>
            <a:endParaRPr kumimoji="1" lang="el-GR" altLang="zh-CN" sz="2000" b="1" baseline="3000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373773" name="Object 15">
            <a:extLst>
              <a:ext uri="{FF2B5EF4-FFF2-40B4-BE49-F238E27FC236}">
                <a16:creationId xmlns:a16="http://schemas.microsoft.com/office/drawing/2014/main" id="{358A5451-9521-4312-8DAF-155A2C451A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47863" y="3295650"/>
          <a:ext cx="868362" cy="214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7" imgW="870204" imgH="2148840" progId="ChemDraw.Document.6.0">
                  <p:embed/>
                </p:oleObj>
              </mc:Choice>
              <mc:Fallback>
                <p:oleObj name="CS ChemDraw Drawing" r:id="rId17" imgW="870204" imgH="2148840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7863" y="3295650"/>
                        <a:ext cx="868362" cy="2147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3774" name="Object 16">
            <a:extLst>
              <a:ext uri="{FF2B5EF4-FFF2-40B4-BE49-F238E27FC236}">
                <a16:creationId xmlns:a16="http://schemas.microsoft.com/office/drawing/2014/main" id="{DEC2CFDE-420B-442F-86CE-4CAB8805B4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54563" y="3284538"/>
          <a:ext cx="846137" cy="181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9" imgW="847344" imgH="1812036" progId="ChemDraw.Document.6.0">
                  <p:embed/>
                </p:oleObj>
              </mc:Choice>
              <mc:Fallback>
                <p:oleObj name="CS ChemDraw Drawing" r:id="rId19" imgW="847344" imgH="1812036" progId="ChemDraw.Document.6.0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4563" y="3284538"/>
                        <a:ext cx="846137" cy="181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3775" name="Object 17">
            <a:extLst>
              <a:ext uri="{FF2B5EF4-FFF2-40B4-BE49-F238E27FC236}">
                <a16:creationId xmlns:a16="http://schemas.microsoft.com/office/drawing/2014/main" id="{5C945594-5678-4704-8301-0C55B2A7DC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78675" y="3286125"/>
          <a:ext cx="858838" cy="195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1" imgW="859627" imgH="1953560" progId="ChemDraw.Document.6.0">
                  <p:embed/>
                </p:oleObj>
              </mc:Choice>
              <mc:Fallback>
                <p:oleObj name="CS ChemDraw Drawing" r:id="rId21" imgW="859627" imgH="1953560" progId="ChemDraw.Document.6.0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8675" y="3286125"/>
                        <a:ext cx="858838" cy="195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3776" name="Object 18">
            <a:extLst>
              <a:ext uri="{FF2B5EF4-FFF2-40B4-BE49-F238E27FC236}">
                <a16:creationId xmlns:a16="http://schemas.microsoft.com/office/drawing/2014/main" id="{FD9727C7-8E94-482F-A82B-93C3AAC684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74863" y="4743450"/>
          <a:ext cx="463550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3" imgW="463276" imgH="484541" progId="ChemDraw.Document.6.0">
                  <p:embed/>
                </p:oleObj>
              </mc:Choice>
              <mc:Fallback>
                <p:oleObj name="CS ChemDraw Drawing" r:id="rId23" imgW="463276" imgH="484541" progId="ChemDraw.Document.6.0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4863" y="4743450"/>
                        <a:ext cx="463550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3777" name="Object 19">
            <a:extLst>
              <a:ext uri="{FF2B5EF4-FFF2-40B4-BE49-F238E27FC236}">
                <a16:creationId xmlns:a16="http://schemas.microsoft.com/office/drawing/2014/main" id="{B578FB2B-5C28-4119-A6F1-B774050CC74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35238" y="4364038"/>
          <a:ext cx="298450" cy="28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5" imgW="297218" imgH="288119" progId="ChemDraw.Document.6.0">
                  <p:embed/>
                </p:oleObj>
              </mc:Choice>
              <mc:Fallback>
                <p:oleObj name="CS ChemDraw Drawing" r:id="rId25" imgW="297218" imgH="288119" progId="ChemDraw.Document.6.0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5238" y="4364038"/>
                        <a:ext cx="298450" cy="287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3778" name="Object 20">
            <a:extLst>
              <a:ext uri="{FF2B5EF4-FFF2-40B4-BE49-F238E27FC236}">
                <a16:creationId xmlns:a16="http://schemas.microsoft.com/office/drawing/2014/main" id="{4E517CD4-66C0-47BE-B79D-7A34B72089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81250" y="3643313"/>
          <a:ext cx="304800" cy="25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7" imgW="304800" imgH="256275" progId="ChemDraw.Document.6.0">
                  <p:embed/>
                </p:oleObj>
              </mc:Choice>
              <mc:Fallback>
                <p:oleObj name="CS ChemDraw Drawing" r:id="rId27" imgW="304800" imgH="256275" progId="ChemDraw.Document.6.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250" y="3643313"/>
                        <a:ext cx="304800" cy="255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3779" name="Object 21">
            <a:extLst>
              <a:ext uri="{FF2B5EF4-FFF2-40B4-BE49-F238E27FC236}">
                <a16:creationId xmlns:a16="http://schemas.microsoft.com/office/drawing/2014/main" id="{52744539-F4B6-42E8-9596-53D3571055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22863" y="3676650"/>
          <a:ext cx="304800" cy="25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9" imgW="304800" imgH="256275" progId="ChemDraw.Document.6.0">
                  <p:embed/>
                </p:oleObj>
              </mc:Choice>
              <mc:Fallback>
                <p:oleObj name="CS ChemDraw Drawing" r:id="rId29" imgW="304800" imgH="256275" progId="ChemDraw.Document.6.0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2863" y="3676650"/>
                        <a:ext cx="304800" cy="255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3780" name="Object 22">
            <a:extLst>
              <a:ext uri="{FF2B5EF4-FFF2-40B4-BE49-F238E27FC236}">
                <a16:creationId xmlns:a16="http://schemas.microsoft.com/office/drawing/2014/main" id="{085D0928-4479-4980-88BE-D76CACBED7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65738" y="4364038"/>
          <a:ext cx="298450" cy="28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1" imgW="297218" imgH="288119" progId="ChemDraw.Document.6.0">
                  <p:embed/>
                </p:oleObj>
              </mc:Choice>
              <mc:Fallback>
                <p:oleObj name="CS ChemDraw Drawing" r:id="rId31" imgW="297218" imgH="288119" progId="ChemDraw.Document.6.0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5738" y="4364038"/>
                        <a:ext cx="298450" cy="287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3781" name="Object 23">
            <a:extLst>
              <a:ext uri="{FF2B5EF4-FFF2-40B4-BE49-F238E27FC236}">
                <a16:creationId xmlns:a16="http://schemas.microsoft.com/office/drawing/2014/main" id="{A8E88044-0A27-4EEE-A767-4EE98EE086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05363" y="4651375"/>
          <a:ext cx="231775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3" imgW="232397" imgH="396443" progId="ChemDraw.Document.6.0">
                  <p:embed/>
                </p:oleObj>
              </mc:Choice>
              <mc:Fallback>
                <p:oleObj name="CS ChemDraw Drawing" r:id="rId33" imgW="232397" imgH="396443" progId="ChemDraw.Document.6.0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5363" y="4651375"/>
                        <a:ext cx="231775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3782" name="Object 24">
            <a:extLst>
              <a:ext uri="{FF2B5EF4-FFF2-40B4-BE49-F238E27FC236}">
                <a16:creationId xmlns:a16="http://schemas.microsoft.com/office/drawing/2014/main" id="{D5ED46B8-6E66-4804-85D4-DEC245E6FE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72400" y="3787775"/>
          <a:ext cx="282575" cy="274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5" imgW="281003" imgH="274928" progId="ChemDraw.Document.6.0">
                  <p:embed/>
                </p:oleObj>
              </mc:Choice>
              <mc:Fallback>
                <p:oleObj name="CS ChemDraw Drawing" r:id="rId35" imgW="281003" imgH="274928" progId="ChemDraw.Document.6.0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2400" y="3787775"/>
                        <a:ext cx="282575" cy="274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3783" name="Object 25">
            <a:extLst>
              <a:ext uri="{FF2B5EF4-FFF2-40B4-BE49-F238E27FC236}">
                <a16:creationId xmlns:a16="http://schemas.microsoft.com/office/drawing/2014/main" id="{C76A5AAD-72B2-49AD-B145-7EFC7C05113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0" y="4452938"/>
          <a:ext cx="325438" cy="27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7" imgW="326030" imgH="271439" progId="ChemDraw.Document.6.0">
                  <p:embed/>
                </p:oleObj>
              </mc:Choice>
              <mc:Fallback>
                <p:oleObj name="CS ChemDraw Drawing" r:id="rId37" imgW="326030" imgH="271439" progId="ChemDraw.Document.6.0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4452938"/>
                        <a:ext cx="325438" cy="271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3784" name="Object 26">
            <a:extLst>
              <a:ext uri="{FF2B5EF4-FFF2-40B4-BE49-F238E27FC236}">
                <a16:creationId xmlns:a16="http://schemas.microsoft.com/office/drawing/2014/main" id="{9263669C-BA7A-4CCF-B16B-BCA5A4CAEA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73988" y="4919663"/>
          <a:ext cx="303212" cy="236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9" imgW="303284" imgH="236561" progId="ChemDraw.Document.6.0">
                  <p:embed/>
                </p:oleObj>
              </mc:Choice>
              <mc:Fallback>
                <p:oleObj name="CS ChemDraw Drawing" r:id="rId39" imgW="303284" imgH="236561" progId="ChemDraw.Document.6.0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3988" y="4919663"/>
                        <a:ext cx="303212" cy="236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8699" name="Text Box 27">
            <a:extLst>
              <a:ext uri="{FF2B5EF4-FFF2-40B4-BE49-F238E27FC236}">
                <a16:creationId xmlns:a16="http://schemas.microsoft.com/office/drawing/2014/main" id="{EC856727-1D7F-46E4-A382-03D73D0D61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3425" y="5553075"/>
            <a:ext cx="5318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+ I</a:t>
            </a:r>
          </a:p>
        </p:txBody>
      </p:sp>
      <p:sp>
        <p:nvSpPr>
          <p:cNvPr id="668700" name="Text Box 28">
            <a:extLst>
              <a:ext uri="{FF2B5EF4-FFF2-40B4-BE49-F238E27FC236}">
                <a16:creationId xmlns:a16="http://schemas.microsoft.com/office/drawing/2014/main" id="{CA6BC9EC-A6E6-4454-90B6-58422B4057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9638" y="5532438"/>
            <a:ext cx="6238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+ C</a:t>
            </a:r>
          </a:p>
        </p:txBody>
      </p:sp>
      <p:sp>
        <p:nvSpPr>
          <p:cNvPr id="668701" name="Text Box 29">
            <a:extLst>
              <a:ext uri="{FF2B5EF4-FFF2-40B4-BE49-F238E27FC236}">
                <a16:creationId xmlns:a16="http://schemas.microsoft.com/office/drawing/2014/main" id="{6DB43D02-99BE-4A97-B757-44BBFF68B0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5188" y="5532438"/>
            <a:ext cx="558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- 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686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686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686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686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686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686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686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686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686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686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686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686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686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686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687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687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687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687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8683" grpId="0"/>
      <p:bldP spid="668699" grpId="0"/>
      <p:bldP spid="668700" grpId="0"/>
      <p:bldP spid="668701" grpId="0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Text Box 4">
            <a:extLst>
              <a:ext uri="{FF2B5EF4-FFF2-40B4-BE49-F238E27FC236}">
                <a16:creationId xmlns:a16="http://schemas.microsoft.com/office/drawing/2014/main" id="{082B023E-1D03-48EF-91E0-E352569C0D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488" y="476250"/>
            <a:ext cx="227171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2 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酚羟基的醚化</a:t>
            </a:r>
          </a:p>
        </p:txBody>
      </p:sp>
      <p:sp>
        <p:nvSpPr>
          <p:cNvPr id="374787" name="Text Box 12">
            <a:extLst>
              <a:ext uri="{FF2B5EF4-FFF2-40B4-BE49-F238E27FC236}">
                <a16:creationId xmlns:a16="http://schemas.microsoft.com/office/drawing/2014/main" id="{30481A85-F47E-4906-A7E3-BCCFB10EF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5100" y="981075"/>
            <a:ext cx="315118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70C0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>
                <a:solidFill>
                  <a:srgbClr val="0070C0"/>
                </a:solidFill>
                <a:latin typeface="Times New Roman" panose="02020603050405020304" pitchFamily="18" charset="0"/>
              </a:rPr>
              <a:t>）</a:t>
            </a:r>
            <a:r>
              <a:rPr kumimoji="1" lang="en-US" altLang="zh-CN" sz="2400" b="1">
                <a:solidFill>
                  <a:srgbClr val="0070C0"/>
                </a:solidFill>
                <a:latin typeface="Times New Roman" panose="02020603050405020304" pitchFamily="18" charset="0"/>
              </a:rPr>
              <a:t>Williamson </a:t>
            </a:r>
            <a:r>
              <a:rPr kumimoji="1" lang="zh-CN" altLang="en-US" sz="2400" b="1">
                <a:solidFill>
                  <a:srgbClr val="0070C0"/>
                </a:solidFill>
                <a:latin typeface="Times New Roman" panose="02020603050405020304" pitchFamily="18" charset="0"/>
              </a:rPr>
              <a:t>醚合成</a:t>
            </a:r>
          </a:p>
        </p:txBody>
      </p:sp>
      <p:pic>
        <p:nvPicPr>
          <p:cNvPr id="374788" name="Picture 23">
            <a:extLst>
              <a:ext uri="{FF2B5EF4-FFF2-40B4-BE49-F238E27FC236}">
                <a16:creationId xmlns:a16="http://schemas.microsoft.com/office/drawing/2014/main" id="{332544F2-FCED-4A19-B9D0-85EC852C0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557338"/>
            <a:ext cx="5367338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374789" name="Picture 24">
            <a:extLst>
              <a:ext uri="{FF2B5EF4-FFF2-40B4-BE49-F238E27FC236}">
                <a16:creationId xmlns:a16="http://schemas.microsoft.com/office/drawing/2014/main" id="{1B617221-FF8B-4AE7-B2C5-B50F63A81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225" y="3213100"/>
            <a:ext cx="55118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374790" name="Picture 25">
            <a:extLst>
              <a:ext uri="{FF2B5EF4-FFF2-40B4-BE49-F238E27FC236}">
                <a16:creationId xmlns:a16="http://schemas.microsoft.com/office/drawing/2014/main" id="{9EC9C905-E026-423D-868B-F7B0D0C94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4581525"/>
            <a:ext cx="7400925" cy="1852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12" name="Rectangle 8">
            <a:extLst>
              <a:ext uri="{FF2B5EF4-FFF2-40B4-BE49-F238E27FC236}">
                <a16:creationId xmlns:a16="http://schemas.microsoft.com/office/drawing/2014/main" id="{6B526F28-4089-46DE-8DC7-558E18867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688" y="482600"/>
            <a:ext cx="2941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加成遵守马氏规则：</a:t>
            </a:r>
          </a:p>
        </p:txBody>
      </p:sp>
      <p:sp>
        <p:nvSpPr>
          <p:cNvPr id="328713" name="Rectangle 9">
            <a:extLst>
              <a:ext uri="{FF2B5EF4-FFF2-40B4-BE49-F238E27FC236}">
                <a16:creationId xmlns:a16="http://schemas.microsoft.com/office/drawing/2014/main" id="{9BEC482D-17FD-4896-BFA0-294404CF16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25" y="2492375"/>
            <a:ext cx="8201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=C(CH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+  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SO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(63%)                       (CH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COSO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                                                                                </a:t>
            </a:r>
          </a:p>
        </p:txBody>
      </p:sp>
      <p:graphicFrame>
        <p:nvGraphicFramePr>
          <p:cNvPr id="126980" name="Object 12">
            <a:extLst>
              <a:ext uri="{FF2B5EF4-FFF2-40B4-BE49-F238E27FC236}">
                <a16:creationId xmlns:a16="http://schemas.microsoft.com/office/drawing/2014/main" id="{66EF0FA5-67DF-41C2-B596-3932B8AB22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0" y="2743200"/>
          <a:ext cx="1190625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191768" imgH="173736" progId="ChemDraw.Document.6.0">
                  <p:embed/>
                </p:oleObj>
              </mc:Choice>
              <mc:Fallback>
                <p:oleObj name="CS ChemDraw Drawing" r:id="rId2" imgW="1191768" imgH="173736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2743200"/>
                        <a:ext cx="1190625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8718" name="Text Box 14">
            <a:extLst>
              <a:ext uri="{FF2B5EF4-FFF2-40B4-BE49-F238E27FC236}">
                <a16:creationId xmlns:a16="http://schemas.microsoft.com/office/drawing/2014/main" id="{D7766508-2D8F-4A8D-85AD-E68573FBD2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625" y="4398963"/>
            <a:ext cx="7954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CC3300"/>
              </a:buClr>
              <a:buFont typeface="Wingdings" pitchFamily="2" charset="2"/>
              <a:buChar char="Ø"/>
              <a:defRPr/>
            </a:pPr>
            <a:r>
              <a:rPr kumimoji="1" lang="en-US" altLang="zh-CN" sz="24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幼圆" pitchFamily="49" charset="-122"/>
                <a:ea typeface="幼圆" pitchFamily="49" charset="-122"/>
              </a:rPr>
              <a:t> </a:t>
            </a:r>
            <a:r>
              <a:rPr kumimoji="1" lang="zh-CN" altLang="en-US" sz="24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幼圆" pitchFamily="49" charset="-122"/>
                <a:ea typeface="幼圆" pitchFamily="49" charset="-122"/>
              </a:rPr>
              <a:t>分离纯化应用</a:t>
            </a:r>
            <a:r>
              <a:rPr kumimoji="1" lang="en-US" altLang="zh-CN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幼圆" pitchFamily="49" charset="-122"/>
                <a:ea typeface="幼圆" pitchFamily="49" charset="-122"/>
              </a:rPr>
              <a:t>: </a:t>
            </a:r>
            <a:r>
              <a:rPr kumimoji="1"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幼圆" pitchFamily="49" charset="-122"/>
                <a:ea typeface="幼圆" pitchFamily="49" charset="-122"/>
              </a:rPr>
              <a:t>通过与硫酸反应可除去烯烃杂质</a:t>
            </a:r>
          </a:p>
        </p:txBody>
      </p:sp>
      <p:sp>
        <p:nvSpPr>
          <p:cNvPr id="328719" name="Text Box 15">
            <a:extLst>
              <a:ext uri="{FF2B5EF4-FFF2-40B4-BE49-F238E27FC236}">
                <a16:creationId xmlns:a16="http://schemas.microsoft.com/office/drawing/2014/main" id="{E0B2C19F-AD9D-43C7-8FD7-E29F674956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563" y="5230813"/>
            <a:ext cx="53927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问题：如何除去环己烷中微量的烯烃？</a:t>
            </a:r>
          </a:p>
        </p:txBody>
      </p:sp>
      <p:pic>
        <p:nvPicPr>
          <p:cNvPr id="126983" name="Picture 18">
            <a:extLst>
              <a:ext uri="{FF2B5EF4-FFF2-40B4-BE49-F238E27FC236}">
                <a16:creationId xmlns:a16="http://schemas.microsoft.com/office/drawing/2014/main" id="{64D8F6B6-F41F-41FB-9001-59542FB50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588" y="1268413"/>
            <a:ext cx="6988175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126984" name="Picture 21">
            <a:extLst>
              <a:ext uri="{FF2B5EF4-FFF2-40B4-BE49-F238E27FC236}">
                <a16:creationId xmlns:a16="http://schemas.microsoft.com/office/drawing/2014/main" id="{1CD53290-E1CE-4392-B046-54A4D0EFA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575" y="3213100"/>
            <a:ext cx="3267075" cy="738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287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287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287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4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8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87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87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3" dur="80"/>
                                        <p:tgtEl>
                                          <p:spTgt spid="3287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4" dur="80"/>
                                        <p:tgtEl>
                                          <p:spTgt spid="3287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80"/>
                                        <p:tgtEl>
                                          <p:spTgt spid="3287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8712" grpId="0"/>
      <p:bldP spid="328713" grpId="0" autoUpdateAnimBg="0"/>
      <p:bldP spid="328718" grpId="0"/>
      <p:bldP spid="328719" grpId="0"/>
    </p:bld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5810" name="Object 13">
            <a:extLst>
              <a:ext uri="{FF2B5EF4-FFF2-40B4-BE49-F238E27FC236}">
                <a16:creationId xmlns:a16="http://schemas.microsoft.com/office/drawing/2014/main" id="{DFA61150-8798-478C-8F56-D28136EBE5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0888" y="2170113"/>
          <a:ext cx="1411287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025652" imgH="726948" progId="ChemDraw.Document.6.0">
                  <p:embed/>
                </p:oleObj>
              </mc:Choice>
              <mc:Fallback>
                <p:oleObj name="CS ChemDraw Drawing" r:id="rId2" imgW="1025652" imgH="726948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888" y="2170113"/>
                        <a:ext cx="1411287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5811" name="Object 14">
            <a:extLst>
              <a:ext uri="{FF2B5EF4-FFF2-40B4-BE49-F238E27FC236}">
                <a16:creationId xmlns:a16="http://schemas.microsoft.com/office/drawing/2014/main" id="{BA21708C-5AB0-43E7-A620-331790ED3A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52738" y="2170113"/>
          <a:ext cx="1330325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966130" imgH="725738" progId="ChemDraw.Document.6.0">
                  <p:embed/>
                </p:oleObj>
              </mc:Choice>
              <mc:Fallback>
                <p:oleObj name="CS ChemDraw Drawing" r:id="rId4" imgW="966130" imgH="725738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2738" y="2170113"/>
                        <a:ext cx="1330325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0735" name="Object 15">
            <a:extLst>
              <a:ext uri="{FF2B5EF4-FFF2-40B4-BE49-F238E27FC236}">
                <a16:creationId xmlns:a16="http://schemas.microsoft.com/office/drawing/2014/main" id="{27CF1F52-97A7-48BD-9D47-FA59DD5C1F1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69025" y="2170113"/>
          <a:ext cx="2262188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645920" imgH="726948" progId="ChemDraw.Document.6.0">
                  <p:embed/>
                </p:oleObj>
              </mc:Choice>
              <mc:Fallback>
                <p:oleObj name="CS ChemDraw Drawing" r:id="rId6" imgW="1645920" imgH="726948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9025" y="2170113"/>
                        <a:ext cx="2262188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5813" name="Rectangle 16">
            <a:extLst>
              <a:ext uri="{FF2B5EF4-FFF2-40B4-BE49-F238E27FC236}">
                <a16:creationId xmlns:a16="http://schemas.microsoft.com/office/drawing/2014/main" id="{13A8E2AD-2C5F-4B4E-9436-6BA3DE456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6000" y="2338388"/>
            <a:ext cx="5207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Cu</a:t>
            </a:r>
          </a:p>
        </p:txBody>
      </p:sp>
      <p:graphicFrame>
        <p:nvGraphicFramePr>
          <p:cNvPr id="375814" name="Object 17">
            <a:extLst>
              <a:ext uri="{FF2B5EF4-FFF2-40B4-BE49-F238E27FC236}">
                <a16:creationId xmlns:a16="http://schemas.microsoft.com/office/drawing/2014/main" id="{7F160945-8F90-4010-8F79-E356F77773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62475" y="2670175"/>
          <a:ext cx="1112838" cy="147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932658" imgH="124760" progId="ChemDraw.Document.6.0">
                  <p:embed/>
                </p:oleObj>
              </mc:Choice>
              <mc:Fallback>
                <p:oleObj name="CS ChemDraw Drawing" r:id="rId8" imgW="932658" imgH="124760" progId="ChemDraw.Document.6.0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2475" y="2670175"/>
                        <a:ext cx="1112838" cy="147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5815" name="Rectangle 18">
            <a:extLst>
              <a:ext uri="{FF2B5EF4-FFF2-40B4-BE49-F238E27FC236}">
                <a16:creationId xmlns:a16="http://schemas.microsoft.com/office/drawing/2014/main" id="{557151A5-E15E-40EE-849C-C4473A5A3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2673350"/>
            <a:ext cx="530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l-GR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</a:p>
        </p:txBody>
      </p:sp>
      <p:sp>
        <p:nvSpPr>
          <p:cNvPr id="375816" name="Rectangle 19">
            <a:extLst>
              <a:ext uri="{FF2B5EF4-FFF2-40B4-BE49-F238E27FC236}">
                <a16:creationId xmlns:a16="http://schemas.microsoft.com/office/drawing/2014/main" id="{A99DA0CF-CF29-47AF-9AB8-0A9C46194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1075" y="2505075"/>
            <a:ext cx="3857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375817" name="Text Box 20">
            <a:extLst>
              <a:ext uri="{FF2B5EF4-FFF2-40B4-BE49-F238E27FC236}">
                <a16:creationId xmlns:a16="http://schemas.microsoft.com/office/drawing/2014/main" id="{5FB3D0EB-55CC-43D2-8056-EFEDEB01D6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363" y="1376363"/>
            <a:ext cx="428942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70C0"/>
                </a:solidFill>
                <a:latin typeface="Times New Roman" panose="02020603050405020304" pitchFamily="18" charset="0"/>
              </a:rPr>
              <a:t>2) </a:t>
            </a:r>
            <a:r>
              <a:rPr kumimoji="1" lang="zh-CN" altLang="en-US" sz="2400" b="1">
                <a:solidFill>
                  <a:srgbClr val="0070C0"/>
                </a:solidFill>
                <a:latin typeface="Times New Roman" panose="02020603050405020304" pitchFamily="18" charset="0"/>
              </a:rPr>
              <a:t>特殊反应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—— 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Ullmann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反应</a:t>
            </a:r>
          </a:p>
        </p:txBody>
      </p:sp>
      <p:sp>
        <p:nvSpPr>
          <p:cNvPr id="670741" name="Text Box 21">
            <a:extLst>
              <a:ext uri="{FF2B5EF4-FFF2-40B4-BE49-F238E27FC236}">
                <a16:creationId xmlns:a16="http://schemas.microsoft.com/office/drawing/2014/main" id="{92B198C5-2A14-4C1B-A3B2-060F0CCEE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7675" y="3348038"/>
            <a:ext cx="10255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二苯醚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3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70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4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70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0741" grpId="0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48" name="Rectangle 4">
            <a:extLst>
              <a:ext uri="{FF2B5EF4-FFF2-40B4-BE49-F238E27FC236}">
                <a16:creationId xmlns:a16="http://schemas.microsoft.com/office/drawing/2014/main" id="{1ECDC283-3D4F-4788-B003-33C1C9B4E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1563" y="1473200"/>
            <a:ext cx="18653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强</a:t>
            </a:r>
            <a:r>
              <a:rPr kumimoji="1" lang="zh-CN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酸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裂</a:t>
            </a:r>
            <a:r>
              <a:rPr kumimoji="1" lang="zh-CN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解</a:t>
            </a:r>
          </a:p>
        </p:txBody>
      </p:sp>
      <p:sp>
        <p:nvSpPr>
          <p:cNvPr id="671749" name="Rectangle 5">
            <a:extLst>
              <a:ext uri="{FF2B5EF4-FFF2-40B4-BE49-F238E27FC236}">
                <a16:creationId xmlns:a16="http://schemas.microsoft.com/office/drawing/2014/main" id="{B92EAEDB-7590-4E58-B893-CE80AF1A1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900" y="2373313"/>
            <a:ext cx="457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HI</a:t>
            </a:r>
          </a:p>
        </p:txBody>
      </p:sp>
      <p:sp>
        <p:nvSpPr>
          <p:cNvPr id="671750" name="Rectangle 6">
            <a:extLst>
              <a:ext uri="{FF2B5EF4-FFF2-40B4-BE49-F238E27FC236}">
                <a16:creationId xmlns:a16="http://schemas.microsoft.com/office/drawing/2014/main" id="{4058FEAC-57DA-462C-A45C-7C028390D7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0238" y="2587625"/>
            <a:ext cx="9826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+   CH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</a:p>
        </p:txBody>
      </p:sp>
      <p:sp>
        <p:nvSpPr>
          <p:cNvPr id="376837" name="Rectangle 7">
            <a:extLst>
              <a:ext uri="{FF2B5EF4-FFF2-40B4-BE49-F238E27FC236}">
                <a16:creationId xmlns:a16="http://schemas.microsoft.com/office/drawing/2014/main" id="{07007C31-B3FB-4741-9834-C46B3E433A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788" y="692150"/>
            <a:ext cx="28892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3.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芳基烃基醚的裂解</a:t>
            </a:r>
          </a:p>
        </p:txBody>
      </p:sp>
      <p:sp>
        <p:nvSpPr>
          <p:cNvPr id="671752" name="Rectangle 8">
            <a:extLst>
              <a:ext uri="{FF2B5EF4-FFF2-40B4-BE49-F238E27FC236}">
                <a16:creationId xmlns:a16="http://schemas.microsoft.com/office/drawing/2014/main" id="{ECDFDBAB-9D87-4289-8797-B6D3ADDD0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0275" y="1473200"/>
            <a:ext cx="3159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HI   &gt;   HCl   &gt;   HBr</a:t>
            </a:r>
          </a:p>
        </p:txBody>
      </p:sp>
      <p:graphicFrame>
        <p:nvGraphicFramePr>
          <p:cNvPr id="671753" name="Object 9">
            <a:extLst>
              <a:ext uri="{FF2B5EF4-FFF2-40B4-BE49-F238E27FC236}">
                <a16:creationId xmlns:a16="http://schemas.microsoft.com/office/drawing/2014/main" id="{5DE01804-7116-43B1-AF83-583AAE47F45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87575" y="2298700"/>
          <a:ext cx="1382713" cy="84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191306" imgH="725738" progId="ChemDraw.Document.6.0">
                  <p:embed/>
                </p:oleObj>
              </mc:Choice>
              <mc:Fallback>
                <p:oleObj name="CS ChemDraw Drawing" r:id="rId2" imgW="1191306" imgH="725738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7575" y="2298700"/>
                        <a:ext cx="1382713" cy="84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1754" name="Object 10">
            <a:extLst>
              <a:ext uri="{FF2B5EF4-FFF2-40B4-BE49-F238E27FC236}">
                <a16:creationId xmlns:a16="http://schemas.microsoft.com/office/drawing/2014/main" id="{92F2040E-5738-4222-BB96-B3A3D20934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49900" y="2298700"/>
          <a:ext cx="1189038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025467" imgH="725738" progId="ChemDraw.Document.6.0">
                  <p:embed/>
                </p:oleObj>
              </mc:Choice>
              <mc:Fallback>
                <p:oleObj name="CS ChemDraw Drawing" r:id="rId4" imgW="1025467" imgH="725738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9900" y="2298700"/>
                        <a:ext cx="1189038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1755" name="Object 11">
            <a:extLst>
              <a:ext uri="{FF2B5EF4-FFF2-40B4-BE49-F238E27FC236}">
                <a16:creationId xmlns:a16="http://schemas.microsoft.com/office/drawing/2014/main" id="{2CA2AD39-E8EF-47F7-ADB2-29D06D5496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65563" y="2641600"/>
          <a:ext cx="1195387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970694" imgH="124760" progId="ChemDraw.Document.6.0">
                  <p:embed/>
                </p:oleObj>
              </mc:Choice>
              <mc:Fallback>
                <p:oleObj name="CS ChemDraw Drawing" r:id="rId6" imgW="970694" imgH="124760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5563" y="2641600"/>
                        <a:ext cx="1195387" cy="15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6842" name="Text Box 12">
            <a:extLst>
              <a:ext uri="{FF2B5EF4-FFF2-40B4-BE49-F238E27FC236}">
                <a16:creationId xmlns:a16="http://schemas.microsoft.com/office/drawing/2014/main" id="{95E65B0A-85F9-4EEC-A2EF-D3421DA732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4213" y="4605338"/>
            <a:ext cx="6969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kumimoji="1" lang="en-US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71757" name="Rectangle 13">
            <a:extLst>
              <a:ext uri="{FF2B5EF4-FFF2-40B4-BE49-F238E27FC236}">
                <a16:creationId xmlns:a16="http://schemas.microsoft.com/office/drawing/2014/main" id="{F948652E-9866-4C79-B797-04DC7159C1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638" y="3659188"/>
            <a:ext cx="1866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催化</a:t>
            </a:r>
            <a:r>
              <a:rPr kumimoji="1" lang="zh-CN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氢解</a:t>
            </a:r>
          </a:p>
        </p:txBody>
      </p:sp>
      <p:graphicFrame>
        <p:nvGraphicFramePr>
          <p:cNvPr id="376844" name="Object 14">
            <a:extLst>
              <a:ext uri="{FF2B5EF4-FFF2-40B4-BE49-F238E27FC236}">
                <a16:creationId xmlns:a16="http://schemas.microsoft.com/office/drawing/2014/main" id="{4B02D1B2-1BD6-4DF4-BB0D-1840617653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6925" y="4344988"/>
          <a:ext cx="1795463" cy="1027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588008" imgH="908304" progId="ChemDraw.Document.6.0">
                  <p:embed/>
                </p:oleObj>
              </mc:Choice>
              <mc:Fallback>
                <p:oleObj name="CS ChemDraw Drawing" r:id="rId8" imgW="1588008" imgH="908304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6925" y="4344988"/>
                        <a:ext cx="1795463" cy="1027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1759" name="Object 15">
            <a:extLst>
              <a:ext uri="{FF2B5EF4-FFF2-40B4-BE49-F238E27FC236}">
                <a16:creationId xmlns:a16="http://schemas.microsoft.com/office/drawing/2014/main" id="{E840992D-5554-410F-B5AE-6CE6725CA22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24738" y="4549775"/>
          <a:ext cx="1220787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078718" imgH="725738" progId="ChemDraw.Document.6.0">
                  <p:embed/>
                </p:oleObj>
              </mc:Choice>
              <mc:Fallback>
                <p:oleObj name="CS ChemDraw Drawing" r:id="rId10" imgW="1078718" imgH="725738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4738" y="4549775"/>
                        <a:ext cx="1220787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1760" name="Object 16">
            <a:extLst>
              <a:ext uri="{FF2B5EF4-FFF2-40B4-BE49-F238E27FC236}">
                <a16:creationId xmlns:a16="http://schemas.microsoft.com/office/drawing/2014/main" id="{8F2F383A-C1CB-48A8-99A7-556112611A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34038" y="4508500"/>
          <a:ext cx="1219200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023945" imgH="725738" progId="ChemDraw.Document.6.0">
                  <p:embed/>
                </p:oleObj>
              </mc:Choice>
              <mc:Fallback>
                <p:oleObj name="CS ChemDraw Drawing" r:id="rId12" imgW="1023945" imgH="725738" progId="ChemDraw.Document.6.0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4038" y="4508500"/>
                        <a:ext cx="1219200" cy="86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6847" name="Object 17">
            <a:extLst>
              <a:ext uri="{FF2B5EF4-FFF2-40B4-BE49-F238E27FC236}">
                <a16:creationId xmlns:a16="http://schemas.microsoft.com/office/drawing/2014/main" id="{9C9A23E1-0EC2-46B8-89D2-378873AAF3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79888" y="4930775"/>
          <a:ext cx="1195387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970694" imgH="124760" progId="ChemDraw.Document.6.0">
                  <p:embed/>
                </p:oleObj>
              </mc:Choice>
              <mc:Fallback>
                <p:oleObj name="CS ChemDraw Drawing" r:id="rId14" imgW="970694" imgH="124760" progId="ChemDraw.Document.6.0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9888" y="4930775"/>
                        <a:ext cx="1195387" cy="15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6848" name="Text Box 18">
            <a:extLst>
              <a:ext uri="{FF2B5EF4-FFF2-40B4-BE49-F238E27FC236}">
                <a16:creationId xmlns:a16="http://schemas.microsoft.com/office/drawing/2014/main" id="{0DB3327F-867E-4847-9AF4-20A9C78D98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6900" y="5013325"/>
            <a:ext cx="9366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Pd/C</a:t>
            </a:r>
          </a:p>
        </p:txBody>
      </p:sp>
      <p:sp>
        <p:nvSpPr>
          <p:cNvPr id="671763" name="Text Box 19">
            <a:extLst>
              <a:ext uri="{FF2B5EF4-FFF2-40B4-BE49-F238E27FC236}">
                <a16:creationId xmlns:a16="http://schemas.microsoft.com/office/drawing/2014/main" id="{7415DC06-6277-44A6-9B48-C57B6978C3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4038" y="4725988"/>
            <a:ext cx="6953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17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17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717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717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717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717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717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717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717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717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717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717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717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717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71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71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5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71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6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71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6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71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1748" grpId="0"/>
      <p:bldP spid="671749" grpId="0"/>
      <p:bldP spid="671750" grpId="0"/>
      <p:bldP spid="671752" grpId="0"/>
      <p:bldP spid="671757" grpId="0"/>
      <p:bldP spid="671763" grpId="0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772" name="Text Box 4">
            <a:extLst>
              <a:ext uri="{FF2B5EF4-FFF2-40B4-BE49-F238E27FC236}">
                <a16:creationId xmlns:a16="http://schemas.microsoft.com/office/drawing/2014/main" id="{81A3AE4B-6577-420D-B92D-7EA718C4F1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4275" y="1125538"/>
            <a:ext cx="6143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在有机合成中用于酚羟基保护与去保护。</a:t>
            </a:r>
          </a:p>
        </p:txBody>
      </p:sp>
      <p:graphicFrame>
        <p:nvGraphicFramePr>
          <p:cNvPr id="672773" name="Object 5">
            <a:extLst>
              <a:ext uri="{FF2B5EF4-FFF2-40B4-BE49-F238E27FC236}">
                <a16:creationId xmlns:a16="http://schemas.microsoft.com/office/drawing/2014/main" id="{D1D1A15A-B26D-4CEF-A31A-08206627F2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30938" y="2270125"/>
          <a:ext cx="1395412" cy="1303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197392" imgH="1116755" progId="ChemDraw.Document.6.0">
                  <p:embed/>
                </p:oleObj>
              </mc:Choice>
              <mc:Fallback>
                <p:oleObj name="CS ChemDraw Drawing" r:id="rId2" imgW="1197392" imgH="1116755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0938" y="2270125"/>
                        <a:ext cx="1395412" cy="1303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2774" name="Object 6">
            <a:extLst>
              <a:ext uri="{FF2B5EF4-FFF2-40B4-BE49-F238E27FC236}">
                <a16:creationId xmlns:a16="http://schemas.microsoft.com/office/drawing/2014/main" id="{3EA69702-0340-4F89-9A24-3FB09D6788D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82863" y="2236788"/>
          <a:ext cx="1128712" cy="1265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966130" imgH="1084804" progId="ChemDraw.Document.6.0">
                  <p:embed/>
                </p:oleObj>
              </mc:Choice>
              <mc:Fallback>
                <p:oleObj name="CS ChemDraw Drawing" r:id="rId4" imgW="966130" imgH="1084804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2863" y="2236788"/>
                        <a:ext cx="1128712" cy="1265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7861" name="Text Box 7">
            <a:extLst>
              <a:ext uri="{FF2B5EF4-FFF2-40B4-BE49-F238E27FC236}">
                <a16:creationId xmlns:a16="http://schemas.microsoft.com/office/drawing/2014/main" id="{1FA25890-BE3C-4B50-9229-7818DA0B7D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2688" y="2008188"/>
            <a:ext cx="1190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问题：</a:t>
            </a:r>
          </a:p>
        </p:txBody>
      </p:sp>
      <p:graphicFrame>
        <p:nvGraphicFramePr>
          <p:cNvPr id="377862" name="Object 8">
            <a:extLst>
              <a:ext uri="{FF2B5EF4-FFF2-40B4-BE49-F238E27FC236}">
                <a16:creationId xmlns:a16="http://schemas.microsoft.com/office/drawing/2014/main" id="{7662A730-DE9C-4D61-91A9-33E2216BFA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54488" y="2924175"/>
          <a:ext cx="1590675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591056" imgH="269748" progId="ChemDraw.Document.6.0">
                  <p:embed/>
                </p:oleObj>
              </mc:Choice>
              <mc:Fallback>
                <p:oleObj name="CS ChemDraw Drawing" r:id="rId6" imgW="1591056" imgH="269748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4488" y="2924175"/>
                        <a:ext cx="1590675" cy="268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2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2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727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727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727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727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2772" grpId="0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2" name="Text Box 4">
            <a:extLst>
              <a:ext uri="{FF2B5EF4-FFF2-40B4-BE49-F238E27FC236}">
                <a16:creationId xmlns:a16="http://schemas.microsoft.com/office/drawing/2014/main" id="{4A0FB45A-298A-4F83-8683-0002F275D3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350" y="549275"/>
            <a:ext cx="296703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4. 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芳香亲电取代反应</a:t>
            </a:r>
          </a:p>
        </p:txBody>
      </p:sp>
      <p:sp>
        <p:nvSpPr>
          <p:cNvPr id="673797" name="Text Box 5">
            <a:extLst>
              <a:ext uri="{FF2B5EF4-FFF2-40B4-BE49-F238E27FC236}">
                <a16:creationId xmlns:a16="http://schemas.microsoft.com/office/drawing/2014/main" id="{7A8CE286-24D9-41B4-AA8F-7C1088C7D6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7150" y="2144713"/>
            <a:ext cx="1265238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>
                <a:solidFill>
                  <a:srgbClr val="0000CC"/>
                </a:solidFill>
                <a:latin typeface="Times New Roman" panose="02020603050405020304" pitchFamily="18" charset="0"/>
              </a:rPr>
              <a:t>）卤代</a:t>
            </a:r>
          </a:p>
        </p:txBody>
      </p:sp>
      <p:sp>
        <p:nvSpPr>
          <p:cNvPr id="378884" name="Text Box 6">
            <a:extLst>
              <a:ext uri="{FF2B5EF4-FFF2-40B4-BE49-F238E27FC236}">
                <a16:creationId xmlns:a16="http://schemas.microsoft.com/office/drawing/2014/main" id="{B43B11B8-9100-4294-BB1B-E5BFBD9B69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1488" y="1173163"/>
            <a:ext cx="70342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由于羟基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OH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的强活化作用，酚环的芳香亲电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取代反应活性特别高，许多反应需控制条件。</a:t>
            </a:r>
          </a:p>
        </p:txBody>
      </p:sp>
      <p:sp>
        <p:nvSpPr>
          <p:cNvPr id="673799" name="Text Box 7">
            <a:extLst>
              <a:ext uri="{FF2B5EF4-FFF2-40B4-BE49-F238E27FC236}">
                <a16:creationId xmlns:a16="http://schemas.microsoft.com/office/drawing/2014/main" id="{E0509F8C-B343-4576-8A63-954D053B62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0813" y="2155825"/>
            <a:ext cx="2651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易多卤代</a:t>
            </a:r>
          </a:p>
        </p:txBody>
      </p:sp>
      <p:graphicFrame>
        <p:nvGraphicFramePr>
          <p:cNvPr id="378886" name="Object 8">
            <a:extLst>
              <a:ext uri="{FF2B5EF4-FFF2-40B4-BE49-F238E27FC236}">
                <a16:creationId xmlns:a16="http://schemas.microsoft.com/office/drawing/2014/main" id="{247F7CEF-EE44-4DDE-8552-59FA756DAB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5963" y="3186113"/>
          <a:ext cx="1274762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023945" imgH="727260" progId="ChemDraw.Document.6.0">
                  <p:embed/>
                </p:oleObj>
              </mc:Choice>
              <mc:Fallback>
                <p:oleObj name="CS ChemDraw Drawing" r:id="rId2" imgW="1023945" imgH="727260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963" y="3186113"/>
                        <a:ext cx="1274762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3801" name="Object 9">
            <a:extLst>
              <a:ext uri="{FF2B5EF4-FFF2-40B4-BE49-F238E27FC236}">
                <a16:creationId xmlns:a16="http://schemas.microsoft.com/office/drawing/2014/main" id="{351AC964-809B-46BD-A5B0-0BB8C12E40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64388" y="2781300"/>
          <a:ext cx="1697037" cy="172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364753" imgH="1389097" progId="ChemDraw.Document.6.0">
                  <p:embed/>
                </p:oleObj>
              </mc:Choice>
              <mc:Fallback>
                <p:oleObj name="CS ChemDraw Drawing" r:id="rId4" imgW="1364753" imgH="1389097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388" y="2781300"/>
                        <a:ext cx="1697037" cy="172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888" name="Rectangle 10">
            <a:extLst>
              <a:ext uri="{FF2B5EF4-FFF2-40B4-BE49-F238E27FC236}">
                <a16:creationId xmlns:a16="http://schemas.microsoft.com/office/drawing/2014/main" id="{464385DF-3256-4D66-ACA0-07ACC0080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113" y="3308350"/>
            <a:ext cx="5191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Br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kumimoji="1" lang="en-US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673803" name="Object 11">
            <a:extLst>
              <a:ext uri="{FF2B5EF4-FFF2-40B4-BE49-F238E27FC236}">
                <a16:creationId xmlns:a16="http://schemas.microsoft.com/office/drawing/2014/main" id="{AB3C60F1-C7F9-4D1F-9EEB-1EFAD2787A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6350" y="2828925"/>
          <a:ext cx="1690688" cy="167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365504" imgH="1350264" progId="ChemDraw.Document.6.0">
                  <p:embed/>
                </p:oleObj>
              </mc:Choice>
              <mc:Fallback>
                <p:oleObj name="CS ChemDraw Drawing" r:id="rId6" imgW="1365504" imgH="1350264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6350" y="2828925"/>
                        <a:ext cx="1690688" cy="16716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890" name="Rectangle 12">
            <a:extLst>
              <a:ext uri="{FF2B5EF4-FFF2-40B4-BE49-F238E27FC236}">
                <a16:creationId xmlns:a16="http://schemas.microsoft.com/office/drawing/2014/main" id="{10904763-E4D3-4E86-B52F-D8D4A38A20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7450" y="3668713"/>
            <a:ext cx="6191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</a:p>
        </p:txBody>
      </p:sp>
      <p:graphicFrame>
        <p:nvGraphicFramePr>
          <p:cNvPr id="378891" name="Object 13">
            <a:extLst>
              <a:ext uri="{FF2B5EF4-FFF2-40B4-BE49-F238E27FC236}">
                <a16:creationId xmlns:a16="http://schemas.microsoft.com/office/drawing/2014/main" id="{5FBCC9BC-3936-460D-8844-CA365BFEAA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44713" y="3592513"/>
          <a:ext cx="1482725" cy="173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970694" imgH="124760" progId="ChemDraw.Document.6.0">
                  <p:embed/>
                </p:oleObj>
              </mc:Choice>
              <mc:Fallback>
                <p:oleObj name="CS ChemDraw Drawing" r:id="rId8" imgW="970694" imgH="124760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4713" y="3592513"/>
                        <a:ext cx="1482725" cy="173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3806" name="Rectangle 14">
            <a:extLst>
              <a:ext uri="{FF2B5EF4-FFF2-40B4-BE49-F238E27FC236}">
                <a16:creationId xmlns:a16="http://schemas.microsoft.com/office/drawing/2014/main" id="{77CE3546-07DB-4F2F-877C-E1C609440E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0588" y="3308350"/>
            <a:ext cx="10096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NaHSO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endParaRPr kumimoji="1" lang="en-US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673807" name="Object 15">
            <a:extLst>
              <a:ext uri="{FF2B5EF4-FFF2-40B4-BE49-F238E27FC236}">
                <a16:creationId xmlns:a16="http://schemas.microsoft.com/office/drawing/2014/main" id="{D228F935-1888-4B26-8EC9-ADCAF16AA6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51500" y="3573463"/>
          <a:ext cx="1481138" cy="173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970694" imgH="124760" progId="ChemDraw.Document.6.0">
                  <p:embed/>
                </p:oleObj>
              </mc:Choice>
              <mc:Fallback>
                <p:oleObj name="CS ChemDraw Drawing" r:id="rId10" imgW="970694" imgH="124760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3573463"/>
                        <a:ext cx="1481138" cy="173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3808" name="Text Box 16">
            <a:extLst>
              <a:ext uri="{FF2B5EF4-FFF2-40B4-BE49-F238E27FC236}">
                <a16:creationId xmlns:a16="http://schemas.microsoft.com/office/drawing/2014/main" id="{FE0AA880-2E48-431E-BF34-A590EE183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2288" y="4916488"/>
            <a:ext cx="584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此反应可用于苯酚的定性检验或鉴别。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37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37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737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737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738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738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0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73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0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73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0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73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73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73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797" grpId="0"/>
      <p:bldP spid="673799" grpId="0"/>
      <p:bldP spid="673806" grpId="0"/>
      <p:bldP spid="673808" grpId="0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20" name="Rectangle 4">
            <a:extLst>
              <a:ext uri="{FF2B5EF4-FFF2-40B4-BE49-F238E27FC236}">
                <a16:creationId xmlns:a16="http://schemas.microsoft.com/office/drawing/2014/main" id="{FA2890B6-AC5F-4756-A2B9-30A5CE24F1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7675" y="4702175"/>
            <a:ext cx="5207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Br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kumimoji="1" lang="en-US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74821" name="Rectangle 5">
            <a:extLst>
              <a:ext uri="{FF2B5EF4-FFF2-40B4-BE49-F238E27FC236}">
                <a16:creationId xmlns:a16="http://schemas.microsoft.com/office/drawing/2014/main" id="{A2D610BC-1B88-490A-B05F-5FFDAA35A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9863" y="5108575"/>
            <a:ext cx="10080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CS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, 5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graphicFrame>
        <p:nvGraphicFramePr>
          <p:cNvPr id="674822" name="Object 6">
            <a:extLst>
              <a:ext uri="{FF2B5EF4-FFF2-40B4-BE49-F238E27FC236}">
                <a16:creationId xmlns:a16="http://schemas.microsoft.com/office/drawing/2014/main" id="{043B5C8B-B4A0-4C1B-9ABD-545F05738D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27438" y="5029200"/>
          <a:ext cx="1793875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341931" imgH="124760" progId="ChemDraw.Document.6.0">
                  <p:embed/>
                </p:oleObj>
              </mc:Choice>
              <mc:Fallback>
                <p:oleObj name="CS ChemDraw Drawing" r:id="rId2" imgW="1341931" imgH="124760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7438" y="5029200"/>
                        <a:ext cx="1793875" cy="15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4823" name="Object 7">
            <a:extLst>
              <a:ext uri="{FF2B5EF4-FFF2-40B4-BE49-F238E27FC236}">
                <a16:creationId xmlns:a16="http://schemas.microsoft.com/office/drawing/2014/main" id="{977DA5DA-CE4C-46ED-A240-9280CE78A2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48363" y="4102100"/>
          <a:ext cx="842962" cy="199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590328" imgH="1389097" progId="ChemDraw.Document.6.0">
                  <p:embed/>
                </p:oleObj>
              </mc:Choice>
              <mc:Fallback>
                <p:oleObj name="CS ChemDraw Drawing" r:id="rId4" imgW="590328" imgH="1389097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8363" y="4102100"/>
                        <a:ext cx="842962" cy="199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4824" name="Text Box 8">
            <a:extLst>
              <a:ext uri="{FF2B5EF4-FFF2-40B4-BE49-F238E27FC236}">
                <a16:creationId xmlns:a16="http://schemas.microsoft.com/office/drawing/2014/main" id="{DC26A8E5-CDA7-441D-9842-5D7E5C780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3663" y="3476625"/>
            <a:ext cx="7489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在非极性溶剂中、低温下才得能到一卤代产物。</a:t>
            </a:r>
          </a:p>
        </p:txBody>
      </p:sp>
      <p:graphicFrame>
        <p:nvGraphicFramePr>
          <p:cNvPr id="674825" name="Object 9">
            <a:extLst>
              <a:ext uri="{FF2B5EF4-FFF2-40B4-BE49-F238E27FC236}">
                <a16:creationId xmlns:a16="http://schemas.microsoft.com/office/drawing/2014/main" id="{5A31BC6F-FA97-43B0-A952-94800DFF9B7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33625" y="4206875"/>
          <a:ext cx="781050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589788" imgH="1031748" progId="ChemDraw.Document.6.0">
                  <p:embed/>
                </p:oleObj>
              </mc:Choice>
              <mc:Fallback>
                <p:oleObj name="CS ChemDraw Drawing" r:id="rId6" imgW="589788" imgH="1031748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3625" y="4206875"/>
                        <a:ext cx="781050" cy="136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912" name="Rectangle 10">
            <a:extLst>
              <a:ext uri="{FF2B5EF4-FFF2-40B4-BE49-F238E27FC236}">
                <a16:creationId xmlns:a16="http://schemas.microsoft.com/office/drawing/2014/main" id="{3288D293-8FBF-4595-9FA1-BAF5B92F1A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8463" y="2058988"/>
            <a:ext cx="5191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Br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kumimoji="1" lang="en-US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9913" name="Rectangle 11">
            <a:extLst>
              <a:ext uri="{FF2B5EF4-FFF2-40B4-BE49-F238E27FC236}">
                <a16:creationId xmlns:a16="http://schemas.microsoft.com/office/drawing/2014/main" id="{70D64CC4-BE6B-4286-B519-AE9E469F6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492375"/>
            <a:ext cx="11461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O, HBr</a:t>
            </a:r>
          </a:p>
        </p:txBody>
      </p:sp>
      <p:graphicFrame>
        <p:nvGraphicFramePr>
          <p:cNvPr id="379914" name="Object 12">
            <a:extLst>
              <a:ext uri="{FF2B5EF4-FFF2-40B4-BE49-F238E27FC236}">
                <a16:creationId xmlns:a16="http://schemas.microsoft.com/office/drawing/2014/main" id="{39C2EECD-9879-43D9-A862-A47D3FE0A7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6800" y="2386013"/>
          <a:ext cx="1793875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341931" imgH="124760" progId="ChemDraw.Document.6.0">
                  <p:embed/>
                </p:oleObj>
              </mc:Choice>
              <mc:Fallback>
                <p:oleObj name="CS ChemDraw Drawing" r:id="rId8" imgW="1341931" imgH="124760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6800" y="2386013"/>
                        <a:ext cx="1793875" cy="15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915" name="Object 13">
            <a:extLst>
              <a:ext uri="{FF2B5EF4-FFF2-40B4-BE49-F238E27FC236}">
                <a16:creationId xmlns:a16="http://schemas.microsoft.com/office/drawing/2014/main" id="{F5965DD9-A4EB-4017-B692-DFB9F63494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32038" y="1563688"/>
          <a:ext cx="735012" cy="128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589788" imgH="1031748" progId="ChemDraw.Document.6.0">
                  <p:embed/>
                </p:oleObj>
              </mc:Choice>
              <mc:Fallback>
                <p:oleObj name="CS ChemDraw Drawing" r:id="rId9" imgW="589788" imgH="1031748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2038" y="1563688"/>
                        <a:ext cx="735012" cy="1289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4830" name="Object 14">
            <a:extLst>
              <a:ext uri="{FF2B5EF4-FFF2-40B4-BE49-F238E27FC236}">
                <a16:creationId xmlns:a16="http://schemas.microsoft.com/office/drawing/2014/main" id="{681CFA48-508B-4969-850A-ADDCC55C02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16625" y="1568450"/>
          <a:ext cx="1193800" cy="171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967740" imgH="1389888" progId="ChemDraw.Document.6.0">
                  <p:embed/>
                </p:oleObj>
              </mc:Choice>
              <mc:Fallback>
                <p:oleObj name="CS ChemDraw Drawing" r:id="rId10" imgW="967740" imgH="1389888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6625" y="1568450"/>
                        <a:ext cx="1193800" cy="171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4831" name="Text Box 15">
            <a:extLst>
              <a:ext uri="{FF2B5EF4-FFF2-40B4-BE49-F238E27FC236}">
                <a16:creationId xmlns:a16="http://schemas.microsoft.com/office/drawing/2014/main" id="{6F1B7F19-0F38-45AD-8023-D6100E6BE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3663" y="549275"/>
            <a:ext cx="74898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在苯酚的溴水溶液中加入氢溴酸，抑制苯氧负离子的生成，可得到二溴代产物。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48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48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4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74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748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748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748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748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748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748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748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748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74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74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748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748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4820" grpId="0"/>
      <p:bldP spid="674821" grpId="0"/>
      <p:bldP spid="674824" grpId="0"/>
      <p:bldP spid="674831" grpId="0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0930" name="Object 4">
            <a:extLst>
              <a:ext uri="{FF2B5EF4-FFF2-40B4-BE49-F238E27FC236}">
                <a16:creationId xmlns:a16="http://schemas.microsoft.com/office/drawing/2014/main" id="{35B5B802-3FD0-460D-BCF6-A99BF9A0F9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4888" y="1628775"/>
          <a:ext cx="723900" cy="1281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723900" imgH="1281684" progId="ChemDraw.Document.6.0">
                  <p:embed/>
                </p:oleObj>
              </mc:Choice>
              <mc:Fallback>
                <p:oleObj name="CS ChemDraw Drawing" r:id="rId2" imgW="723900" imgH="1281684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4888" y="1628775"/>
                        <a:ext cx="723900" cy="1281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845" name="Object 5">
            <a:extLst>
              <a:ext uri="{FF2B5EF4-FFF2-40B4-BE49-F238E27FC236}">
                <a16:creationId xmlns:a16="http://schemas.microsoft.com/office/drawing/2014/main" id="{1E659676-30A9-492B-99CC-57D38556DE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68925" y="1619250"/>
          <a:ext cx="723900" cy="173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724217" imgH="1735991" progId="ChemDraw.Document.6.0">
                  <p:embed/>
                </p:oleObj>
              </mc:Choice>
              <mc:Fallback>
                <p:oleObj name="CS ChemDraw Drawing" r:id="rId4" imgW="724217" imgH="1735991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8925" y="1619250"/>
                        <a:ext cx="723900" cy="173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846" name="Object 6">
            <a:extLst>
              <a:ext uri="{FF2B5EF4-FFF2-40B4-BE49-F238E27FC236}">
                <a16:creationId xmlns:a16="http://schemas.microsoft.com/office/drawing/2014/main" id="{F2017E53-5943-4F22-BCA9-477A12C37D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17900" y="1624013"/>
          <a:ext cx="1177925" cy="128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178052" imgH="1281684" progId="ChemDraw.Document.6.0">
                  <p:embed/>
                </p:oleObj>
              </mc:Choice>
              <mc:Fallback>
                <p:oleObj name="CS ChemDraw Drawing" r:id="rId6" imgW="1178052" imgH="1281684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7900" y="1624013"/>
                        <a:ext cx="1177925" cy="1281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847" name="Object 7">
            <a:extLst>
              <a:ext uri="{FF2B5EF4-FFF2-40B4-BE49-F238E27FC236}">
                <a16:creationId xmlns:a16="http://schemas.microsoft.com/office/drawing/2014/main" id="{4109FEF5-09BF-4BAA-800F-1F9C76DAB2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67625" y="1628775"/>
          <a:ext cx="1177925" cy="173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177613" imgH="1735991" progId="ChemDraw.Document.6.0">
                  <p:embed/>
                </p:oleObj>
              </mc:Choice>
              <mc:Fallback>
                <p:oleObj name="CS ChemDraw Drawing" r:id="rId8" imgW="1177613" imgH="1735991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7625" y="1628775"/>
                        <a:ext cx="1177925" cy="173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0934" name="Object 8">
            <a:extLst>
              <a:ext uri="{FF2B5EF4-FFF2-40B4-BE49-F238E27FC236}">
                <a16:creationId xmlns:a16="http://schemas.microsoft.com/office/drawing/2014/main" id="{CDCC31BA-11FE-43B2-A8D6-23BCFD344C5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36763" y="2422525"/>
          <a:ext cx="1173162" cy="14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171527" imgH="144539" progId="ChemDraw.Document.6.0">
                  <p:embed/>
                </p:oleObj>
              </mc:Choice>
              <mc:Fallback>
                <p:oleObj name="CS ChemDraw Drawing" r:id="rId10" imgW="1171527" imgH="144539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6763" y="2422525"/>
                        <a:ext cx="1173162" cy="142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0935" name="Rectangle 9">
            <a:extLst>
              <a:ext uri="{FF2B5EF4-FFF2-40B4-BE49-F238E27FC236}">
                <a16:creationId xmlns:a16="http://schemas.microsoft.com/office/drawing/2014/main" id="{7A94D3B6-C590-4E7B-AB11-BE92821C5D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75" y="2108200"/>
            <a:ext cx="495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Cl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kumimoji="1" lang="en-US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675850" name="Object 10">
            <a:extLst>
              <a:ext uri="{FF2B5EF4-FFF2-40B4-BE49-F238E27FC236}">
                <a16:creationId xmlns:a16="http://schemas.microsoft.com/office/drawing/2014/main" id="{4666B157-DB8C-402C-9EA4-C9F48277FA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00788" y="2420938"/>
          <a:ext cx="1173162" cy="14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171527" imgH="144539" progId="ChemDraw.Document.6.0">
                  <p:embed/>
                </p:oleObj>
              </mc:Choice>
              <mc:Fallback>
                <p:oleObj name="CS ChemDraw Drawing" r:id="rId12" imgW="1171527" imgH="144539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788" y="2420938"/>
                        <a:ext cx="1173162" cy="142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851" name="Rectangle 11">
            <a:extLst>
              <a:ext uri="{FF2B5EF4-FFF2-40B4-BE49-F238E27FC236}">
                <a16:creationId xmlns:a16="http://schemas.microsoft.com/office/drawing/2014/main" id="{1BFA7687-932F-4F00-9CFB-20A00BF233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6238" y="2108200"/>
            <a:ext cx="495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Cl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kumimoji="1" lang="en-US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75852" name="Rectangle 12">
            <a:extLst>
              <a:ext uri="{FF2B5EF4-FFF2-40B4-BE49-F238E27FC236}">
                <a16:creationId xmlns:a16="http://schemas.microsoft.com/office/drawing/2014/main" id="{B1A04D4F-FFE5-4FEA-96D3-D88D81EBD7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0763" y="2324100"/>
            <a:ext cx="32543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380939" name="Text Box 13">
            <a:extLst>
              <a:ext uri="{FF2B5EF4-FFF2-40B4-BE49-F238E27FC236}">
                <a16:creationId xmlns:a16="http://schemas.microsoft.com/office/drawing/2014/main" id="{3FB6D0CB-E1DF-4606-84FF-38646FABD0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5088" y="3979863"/>
            <a:ext cx="76755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2, 4-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二氯苯酚可用于植物生长调节剂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2, 4-D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的合成。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58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58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758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758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758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758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75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5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75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5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75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51" grpId="0"/>
      <p:bldP spid="675852" grpId="0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4">
            <a:extLst>
              <a:ext uri="{FF2B5EF4-FFF2-40B4-BE49-F238E27FC236}">
                <a16:creationId xmlns:a16="http://schemas.microsoft.com/office/drawing/2014/main" id="{7411446B-6416-47AE-A49D-502B56FBB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0" y="549275"/>
            <a:ext cx="246538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70C0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2400" b="1">
                <a:solidFill>
                  <a:srgbClr val="0070C0"/>
                </a:solidFill>
                <a:latin typeface="Times New Roman" panose="02020603050405020304" pitchFamily="18" charset="0"/>
              </a:rPr>
              <a:t>）</a:t>
            </a:r>
            <a:r>
              <a:rPr kumimoji="1" lang="en-US" altLang="zh-CN" sz="2400" b="1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>
                <a:solidFill>
                  <a:srgbClr val="0070C0"/>
                </a:solidFill>
                <a:latin typeface="Times New Roman" panose="02020603050405020304" pitchFamily="18" charset="0"/>
              </a:rPr>
              <a:t>磺化</a:t>
            </a:r>
          </a:p>
        </p:txBody>
      </p:sp>
      <p:pic>
        <p:nvPicPr>
          <p:cNvPr id="381955" name="Picture 22">
            <a:extLst>
              <a:ext uri="{FF2B5EF4-FFF2-40B4-BE49-F238E27FC236}">
                <a16:creationId xmlns:a16="http://schemas.microsoft.com/office/drawing/2014/main" id="{7793C74E-840C-445E-A1FF-23D401799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963" y="1268413"/>
            <a:ext cx="6407150" cy="177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381956" name="Picture 23">
            <a:extLst>
              <a:ext uri="{FF2B5EF4-FFF2-40B4-BE49-F238E27FC236}">
                <a16:creationId xmlns:a16="http://schemas.microsoft.com/office/drawing/2014/main" id="{1B7A9D57-3AC7-4B41-9126-A3403B425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284538"/>
            <a:ext cx="4657725" cy="177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892" name="Text Box 4">
            <a:extLst>
              <a:ext uri="{FF2B5EF4-FFF2-40B4-BE49-F238E27FC236}">
                <a16:creationId xmlns:a16="http://schemas.microsoft.com/office/drawing/2014/main" id="{C4732297-8376-4D05-AD67-502A384367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525" y="3381375"/>
            <a:ext cx="33210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35-40%                  12-15%</a:t>
            </a:r>
          </a:p>
        </p:txBody>
      </p:sp>
      <p:sp>
        <p:nvSpPr>
          <p:cNvPr id="382979" name="Rectangle 5">
            <a:extLst>
              <a:ext uri="{FF2B5EF4-FFF2-40B4-BE49-F238E27FC236}">
                <a16:creationId xmlns:a16="http://schemas.microsoft.com/office/drawing/2014/main" id="{2492F589-4FE3-4CC8-B2F8-706811F2B4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363" y="619125"/>
            <a:ext cx="1633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70C0"/>
                </a:solidFill>
                <a:latin typeface="Times New Roman" panose="02020603050405020304" pitchFamily="18" charset="0"/>
              </a:rPr>
              <a:t>3) </a:t>
            </a:r>
            <a:r>
              <a:rPr kumimoji="1" lang="zh-CN" altLang="en-US" sz="2400" b="1">
                <a:solidFill>
                  <a:srgbClr val="0070C0"/>
                </a:solidFill>
                <a:latin typeface="Times New Roman" panose="02020603050405020304" pitchFamily="18" charset="0"/>
              </a:rPr>
              <a:t>硝化</a:t>
            </a:r>
          </a:p>
        </p:txBody>
      </p:sp>
      <p:sp>
        <p:nvSpPr>
          <p:cNvPr id="677894" name="Text Box 6">
            <a:extLst>
              <a:ext uri="{FF2B5EF4-FFF2-40B4-BE49-F238E27FC236}">
                <a16:creationId xmlns:a16="http://schemas.microsoft.com/office/drawing/2014/main" id="{B42C5502-50D8-4AA3-ACFE-042E55917B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9650" y="3332163"/>
            <a:ext cx="1190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分离？</a:t>
            </a:r>
          </a:p>
        </p:txBody>
      </p:sp>
      <p:graphicFrame>
        <p:nvGraphicFramePr>
          <p:cNvPr id="382981" name="Object 7">
            <a:extLst>
              <a:ext uri="{FF2B5EF4-FFF2-40B4-BE49-F238E27FC236}">
                <a16:creationId xmlns:a16="http://schemas.microsoft.com/office/drawing/2014/main" id="{2F964894-1959-41F0-B1D6-28394C1807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00213" y="1509713"/>
          <a:ext cx="1025525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023945" imgH="727260" progId="ChemDraw.Document.6.0">
                  <p:embed/>
                </p:oleObj>
              </mc:Choice>
              <mc:Fallback>
                <p:oleObj name="CS ChemDraw Drawing" r:id="rId2" imgW="1023945" imgH="727260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0213" y="1509713"/>
                        <a:ext cx="1025525" cy="72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7896" name="Object 8">
            <a:extLst>
              <a:ext uri="{FF2B5EF4-FFF2-40B4-BE49-F238E27FC236}">
                <a16:creationId xmlns:a16="http://schemas.microsoft.com/office/drawing/2014/main" id="{6FBF0575-BB47-493A-AC36-B922A7373B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87975" y="1509713"/>
          <a:ext cx="1079500" cy="81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078718" imgH="813983" progId="ChemDraw.Document.6.0">
                  <p:embed/>
                </p:oleObj>
              </mc:Choice>
              <mc:Fallback>
                <p:oleObj name="CS ChemDraw Drawing" r:id="rId4" imgW="1078718" imgH="813983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7975" y="1509713"/>
                        <a:ext cx="1079500" cy="814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7897" name="Object 9">
            <a:extLst>
              <a:ext uri="{FF2B5EF4-FFF2-40B4-BE49-F238E27FC236}">
                <a16:creationId xmlns:a16="http://schemas.microsoft.com/office/drawing/2014/main" id="{3859EE9B-586A-4C33-9399-FA675050BA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12038" y="1220788"/>
          <a:ext cx="588962" cy="1423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590328" imgH="1422569" progId="ChemDraw.Document.6.0">
                  <p:embed/>
                </p:oleObj>
              </mc:Choice>
              <mc:Fallback>
                <p:oleObj name="CS ChemDraw Drawing" r:id="rId6" imgW="590328" imgH="1422569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2038" y="1220788"/>
                        <a:ext cx="588962" cy="1423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2984" name="Rectangle 10">
            <a:extLst>
              <a:ext uri="{FF2B5EF4-FFF2-40B4-BE49-F238E27FC236}">
                <a16:creationId xmlns:a16="http://schemas.microsoft.com/office/drawing/2014/main" id="{39BCC01F-F62F-4861-AD8E-F000745DF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163" y="1493838"/>
            <a:ext cx="14605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20% HNO</a:t>
            </a:r>
            <a:r>
              <a:rPr kumimoji="1" lang="en-US" altLang="zh-CN" sz="2000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endParaRPr kumimoji="1" lang="en-US" altLang="zh-CN" sz="2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2985" name="Rectangle 11">
            <a:extLst>
              <a:ext uri="{FF2B5EF4-FFF2-40B4-BE49-F238E27FC236}">
                <a16:creationId xmlns:a16="http://schemas.microsoft.com/office/drawing/2014/main" id="{7F4FA1E9-1F95-4A83-8BB5-B4ED9A249A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0925" y="1889125"/>
            <a:ext cx="819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25 </a:t>
            </a: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graphicFrame>
        <p:nvGraphicFramePr>
          <p:cNvPr id="382986" name="Object 12">
            <a:extLst>
              <a:ext uri="{FF2B5EF4-FFF2-40B4-BE49-F238E27FC236}">
                <a16:creationId xmlns:a16="http://schemas.microsoft.com/office/drawing/2014/main" id="{947F42B7-81FC-45BE-B886-F69AAC3BD3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19425" y="1825625"/>
          <a:ext cx="2028825" cy="173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341931" imgH="124760" progId="ChemDraw.Document.6.0">
                  <p:embed/>
                </p:oleObj>
              </mc:Choice>
              <mc:Fallback>
                <p:oleObj name="CS ChemDraw Drawing" r:id="rId8" imgW="1341931" imgH="124760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9425" y="1825625"/>
                        <a:ext cx="2028825" cy="173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7901" name="Rectangle 13">
            <a:extLst>
              <a:ext uri="{FF2B5EF4-FFF2-40B4-BE49-F238E27FC236}">
                <a16:creationId xmlns:a16="http://schemas.microsoft.com/office/drawing/2014/main" id="{A237D63B-3428-4ADF-BB81-73AE29C9C3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6875" y="1700213"/>
            <a:ext cx="354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677902" name="Text Box 14">
            <a:extLst>
              <a:ext uri="{FF2B5EF4-FFF2-40B4-BE49-F238E27FC236}">
                <a16:creationId xmlns:a16="http://schemas.microsoft.com/office/drawing/2014/main" id="{FA7CE489-A641-4B50-92D2-774A5E0B43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5213" y="2878138"/>
            <a:ext cx="5445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bp </a:t>
            </a:r>
          </a:p>
        </p:txBody>
      </p:sp>
      <p:sp>
        <p:nvSpPr>
          <p:cNvPr id="677903" name="Text Box 15">
            <a:extLst>
              <a:ext uri="{FF2B5EF4-FFF2-40B4-BE49-F238E27FC236}">
                <a16:creationId xmlns:a16="http://schemas.microsoft.com/office/drawing/2014/main" id="{359ED140-B886-4546-8012-8F98D43F4A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525" y="2878138"/>
            <a:ext cx="8874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214˚C</a:t>
            </a:r>
          </a:p>
        </p:txBody>
      </p:sp>
      <p:sp>
        <p:nvSpPr>
          <p:cNvPr id="677904" name="Text Box 16">
            <a:extLst>
              <a:ext uri="{FF2B5EF4-FFF2-40B4-BE49-F238E27FC236}">
                <a16:creationId xmlns:a16="http://schemas.microsoft.com/office/drawing/2014/main" id="{38468AD2-9769-438F-BBAB-7D4223E710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0763" y="2878138"/>
            <a:ext cx="8874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279˚C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78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78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778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778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778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778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779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779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779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779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779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779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779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779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778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778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7892" grpId="0"/>
      <p:bldP spid="677894" grpId="0"/>
      <p:bldP spid="677901" grpId="0"/>
      <p:bldP spid="677902" grpId="0"/>
      <p:bldP spid="677903" grpId="0"/>
      <p:bldP spid="677904" grpId="0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4">
            <a:extLst>
              <a:ext uri="{FF2B5EF4-FFF2-40B4-BE49-F238E27FC236}">
                <a16:creationId xmlns:a16="http://schemas.microsoft.com/office/drawing/2014/main" id="{5271996F-4A1D-492D-B4C7-E13973FFE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950" y="671513"/>
            <a:ext cx="3790950" cy="4572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8E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2, 4, 6-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三硝基苯酚的制备</a:t>
            </a:r>
          </a:p>
        </p:txBody>
      </p:sp>
      <p:pic>
        <p:nvPicPr>
          <p:cNvPr id="384003" name="Picture 38">
            <a:extLst>
              <a:ext uri="{FF2B5EF4-FFF2-40B4-BE49-F238E27FC236}">
                <a16:creationId xmlns:a16="http://schemas.microsoft.com/office/drawing/2014/main" id="{90236141-345F-4A8F-8CC8-92C280B5C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1557338"/>
            <a:ext cx="8140700" cy="129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384004" name="Picture 39">
            <a:extLst>
              <a:ext uri="{FF2B5EF4-FFF2-40B4-BE49-F238E27FC236}">
                <a16:creationId xmlns:a16="http://schemas.microsoft.com/office/drawing/2014/main" id="{8AF33ED5-96DB-47DB-A6AD-2CD4C8999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3429000"/>
            <a:ext cx="6705600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940" name="Text Box 4">
            <a:extLst>
              <a:ext uri="{FF2B5EF4-FFF2-40B4-BE49-F238E27FC236}">
                <a16:creationId xmlns:a16="http://schemas.microsoft.com/office/drawing/2014/main" id="{A68195DE-ED2E-432A-BCAE-77CD685FC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8788" y="1531938"/>
            <a:ext cx="19542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+  (CH</a:t>
            </a:r>
            <a:r>
              <a:rPr kumimoji="1" lang="en-US" altLang="zh-CN" sz="2000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kumimoji="1" lang="en-US" altLang="zh-CN" sz="2000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COH</a:t>
            </a:r>
          </a:p>
        </p:txBody>
      </p:sp>
      <p:sp>
        <p:nvSpPr>
          <p:cNvPr id="679941" name="Rectangle 5">
            <a:extLst>
              <a:ext uri="{FF2B5EF4-FFF2-40B4-BE49-F238E27FC236}">
                <a16:creationId xmlns:a16="http://schemas.microsoft.com/office/drawing/2014/main" id="{19251718-79F3-4980-A4F1-B58036040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1341438"/>
            <a:ext cx="552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HF</a:t>
            </a:r>
          </a:p>
        </p:txBody>
      </p:sp>
      <p:sp>
        <p:nvSpPr>
          <p:cNvPr id="385028" name="Rectangle 6">
            <a:extLst>
              <a:ext uri="{FF2B5EF4-FFF2-40B4-BE49-F238E27FC236}">
                <a16:creationId xmlns:a16="http://schemas.microsoft.com/office/drawing/2014/main" id="{83A6B0BD-FE0A-41F9-9596-14A5D6C16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600" y="311150"/>
            <a:ext cx="3554413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70C0"/>
                </a:solidFill>
                <a:latin typeface="Times New Roman" panose="02020603050405020304" pitchFamily="18" charset="0"/>
              </a:rPr>
              <a:t>4) Friedel — Crafts </a:t>
            </a:r>
            <a:r>
              <a:rPr kumimoji="1" lang="zh-CN" altLang="en-US" sz="2400" b="1">
                <a:solidFill>
                  <a:srgbClr val="0070C0"/>
                </a:solidFill>
                <a:latin typeface="Times New Roman" panose="02020603050405020304" pitchFamily="18" charset="0"/>
              </a:rPr>
              <a:t>反应</a:t>
            </a:r>
          </a:p>
        </p:txBody>
      </p:sp>
      <p:sp>
        <p:nvSpPr>
          <p:cNvPr id="385029" name="Text Box 7">
            <a:extLst>
              <a:ext uri="{FF2B5EF4-FFF2-40B4-BE49-F238E27FC236}">
                <a16:creationId xmlns:a16="http://schemas.microsoft.com/office/drawing/2014/main" id="{2D922CBE-81A8-4D35-A3B2-FA1F766498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2538" y="801688"/>
            <a:ext cx="15494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(1)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烷基化</a:t>
            </a:r>
          </a:p>
        </p:txBody>
      </p:sp>
      <p:graphicFrame>
        <p:nvGraphicFramePr>
          <p:cNvPr id="679944" name="Object 8">
            <a:extLst>
              <a:ext uri="{FF2B5EF4-FFF2-40B4-BE49-F238E27FC236}">
                <a16:creationId xmlns:a16="http://schemas.microsoft.com/office/drawing/2014/main" id="{1DC2DA80-2603-4936-9B69-CB485B0E8D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63713" y="4365625"/>
          <a:ext cx="588962" cy="142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589788" imgH="1424940" progId="ChemDraw.Document.6.0">
                  <p:embed/>
                </p:oleObj>
              </mc:Choice>
              <mc:Fallback>
                <p:oleObj name="CS ChemDraw Drawing" r:id="rId2" imgW="589788" imgH="1424940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4365625"/>
                        <a:ext cx="588962" cy="142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9945" name="Object 9">
            <a:extLst>
              <a:ext uri="{FF2B5EF4-FFF2-40B4-BE49-F238E27FC236}">
                <a16:creationId xmlns:a16="http://schemas.microsoft.com/office/drawing/2014/main" id="{5C3E157F-6F03-4751-A728-576A06ADF8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81400" y="4740275"/>
          <a:ext cx="584200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584242" imgH="512733" progId="ChemDraw.Document.6.0">
                  <p:embed/>
                </p:oleObj>
              </mc:Choice>
              <mc:Fallback>
                <p:oleObj name="CS ChemDraw Drawing" r:id="rId4" imgW="584242" imgH="512733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4740275"/>
                        <a:ext cx="584200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9946" name="Object 10">
            <a:extLst>
              <a:ext uri="{FF2B5EF4-FFF2-40B4-BE49-F238E27FC236}">
                <a16:creationId xmlns:a16="http://schemas.microsoft.com/office/drawing/2014/main" id="{3A3DF2BC-F911-4EEB-8715-84C71ED83C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43663" y="4379913"/>
          <a:ext cx="1639887" cy="142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641348" imgH="1424940" progId="ChemDraw.Document.6.0">
                  <p:embed/>
                </p:oleObj>
              </mc:Choice>
              <mc:Fallback>
                <p:oleObj name="CS ChemDraw Drawing" r:id="rId6" imgW="1641348" imgH="1424940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3663" y="4379913"/>
                        <a:ext cx="1639887" cy="142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9947" name="Text Box 11">
            <a:extLst>
              <a:ext uri="{FF2B5EF4-FFF2-40B4-BE49-F238E27FC236}">
                <a16:creationId xmlns:a16="http://schemas.microsoft.com/office/drawing/2014/main" id="{15146B3E-5856-4CAF-A7B3-769523DA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5913" y="4884738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679948" name="Rectangle 12">
            <a:extLst>
              <a:ext uri="{FF2B5EF4-FFF2-40B4-BE49-F238E27FC236}">
                <a16:creationId xmlns:a16="http://schemas.microsoft.com/office/drawing/2014/main" id="{336200FA-931F-4CE0-ABED-2F1A3E1A6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6500" y="4703763"/>
            <a:ext cx="5000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kumimoji="1" lang="en-US" altLang="zh-CN" sz="2000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graphicFrame>
        <p:nvGraphicFramePr>
          <p:cNvPr id="679949" name="Object 13">
            <a:extLst>
              <a:ext uri="{FF2B5EF4-FFF2-40B4-BE49-F238E27FC236}">
                <a16:creationId xmlns:a16="http://schemas.microsoft.com/office/drawing/2014/main" id="{19AC91A7-7093-4936-BF07-E9439168CE1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84350" y="2486025"/>
          <a:ext cx="1079500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080516" imgH="1031748" progId="ChemDraw.Document.6.0">
                  <p:embed/>
                </p:oleObj>
              </mc:Choice>
              <mc:Fallback>
                <p:oleObj name="CS ChemDraw Drawing" r:id="rId8" imgW="1080516" imgH="1031748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4350" y="2486025"/>
                        <a:ext cx="1079500" cy="103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9950" name="Object 14">
            <a:extLst>
              <a:ext uri="{FF2B5EF4-FFF2-40B4-BE49-F238E27FC236}">
                <a16:creationId xmlns:a16="http://schemas.microsoft.com/office/drawing/2014/main" id="{AF4310EB-2489-43AB-8986-E49A5AA03E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48488" y="2435225"/>
          <a:ext cx="1079500" cy="163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080516" imgH="1635252" progId="ChemDraw.Document.6.0">
                  <p:embed/>
                </p:oleObj>
              </mc:Choice>
              <mc:Fallback>
                <p:oleObj name="CS ChemDraw Drawing" r:id="rId10" imgW="1080516" imgH="1635252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8488" y="2435225"/>
                        <a:ext cx="1079500" cy="163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9951" name="Text Box 15">
            <a:extLst>
              <a:ext uri="{FF2B5EF4-FFF2-40B4-BE49-F238E27FC236}">
                <a16:creationId xmlns:a16="http://schemas.microsoft.com/office/drawing/2014/main" id="{05C61906-C18B-432C-88C8-F52C86CCBA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3550" y="2881313"/>
            <a:ext cx="19526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+  (CH</a:t>
            </a:r>
            <a:r>
              <a:rPr kumimoji="1" lang="en-US" altLang="zh-CN" sz="2000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kumimoji="1" lang="en-US" altLang="zh-CN" sz="2000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COH</a:t>
            </a:r>
          </a:p>
        </p:txBody>
      </p:sp>
      <p:sp>
        <p:nvSpPr>
          <p:cNvPr id="679952" name="Rectangle 16">
            <a:extLst>
              <a:ext uri="{FF2B5EF4-FFF2-40B4-BE49-F238E27FC236}">
                <a16:creationId xmlns:a16="http://schemas.microsoft.com/office/drawing/2014/main" id="{7A7D8D15-2CCA-470B-8ECD-A194F49EE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4925" y="2663825"/>
            <a:ext cx="9302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kumimoji="1" lang="en-US" altLang="zh-CN" sz="2000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PO</a:t>
            </a:r>
            <a:r>
              <a:rPr kumimoji="1" lang="en-US" altLang="zh-CN" sz="2000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</a:p>
        </p:txBody>
      </p:sp>
      <p:graphicFrame>
        <p:nvGraphicFramePr>
          <p:cNvPr id="679953" name="Object 17">
            <a:extLst>
              <a:ext uri="{FF2B5EF4-FFF2-40B4-BE49-F238E27FC236}">
                <a16:creationId xmlns:a16="http://schemas.microsoft.com/office/drawing/2014/main" id="{1EA7A271-557A-45F0-8231-09D4F1045B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74800" y="1389063"/>
          <a:ext cx="1284288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149096" imgH="589788" progId="ChemDraw.Document.6.0">
                  <p:embed/>
                </p:oleObj>
              </mc:Choice>
              <mc:Fallback>
                <p:oleObj name="CS ChemDraw Drawing" r:id="rId12" imgW="1149096" imgH="589788" progId="ChemDraw.Document.6.0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4800" y="1389063"/>
                        <a:ext cx="1284288" cy="65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9954" name="Object 18">
            <a:extLst>
              <a:ext uri="{FF2B5EF4-FFF2-40B4-BE49-F238E27FC236}">
                <a16:creationId xmlns:a16="http://schemas.microsoft.com/office/drawing/2014/main" id="{AFA9E641-3E96-4B2C-9CC0-3F00879406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00813" y="1354138"/>
          <a:ext cx="196056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1752600" imgH="589788" progId="ChemDraw.Document.6.0">
                  <p:embed/>
                </p:oleObj>
              </mc:Choice>
              <mc:Fallback>
                <p:oleObj name="CS ChemDraw Drawing" r:id="rId14" imgW="1752600" imgH="589788" progId="ChemDraw.Document.6.0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0813" y="1354138"/>
                        <a:ext cx="1960562" cy="65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9955" name="Object 19">
            <a:extLst>
              <a:ext uri="{FF2B5EF4-FFF2-40B4-BE49-F238E27FC236}">
                <a16:creationId xmlns:a16="http://schemas.microsoft.com/office/drawing/2014/main" id="{E93EB756-C008-4AEC-9A17-346B03088F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14900" y="1649413"/>
          <a:ext cx="1287463" cy="150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970694" imgH="124760" progId="ChemDraw.Document.6.0">
                  <p:embed/>
                </p:oleObj>
              </mc:Choice>
              <mc:Fallback>
                <p:oleObj name="CS ChemDraw Drawing" r:id="rId16" imgW="970694" imgH="124760" progId="ChemDraw.Document.6.0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4900" y="1649413"/>
                        <a:ext cx="1287463" cy="150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9956" name="Object 20">
            <a:extLst>
              <a:ext uri="{FF2B5EF4-FFF2-40B4-BE49-F238E27FC236}">
                <a16:creationId xmlns:a16="http://schemas.microsoft.com/office/drawing/2014/main" id="{68A1DC21-6824-4D48-BE61-02ADC2BC187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53000" y="3003550"/>
          <a:ext cx="1285875" cy="150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970694" imgH="124760" progId="ChemDraw.Document.6.0">
                  <p:embed/>
                </p:oleObj>
              </mc:Choice>
              <mc:Fallback>
                <p:oleObj name="CS ChemDraw Drawing" r:id="rId18" imgW="970694" imgH="124760" progId="ChemDraw.Document.6.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3003550"/>
                        <a:ext cx="1285875" cy="150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9957" name="Object 21">
            <a:extLst>
              <a:ext uri="{FF2B5EF4-FFF2-40B4-BE49-F238E27FC236}">
                <a16:creationId xmlns:a16="http://schemas.microsoft.com/office/drawing/2014/main" id="{1D08E3FC-1E17-46AE-B727-5027905F033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41850" y="5021263"/>
          <a:ext cx="1285875" cy="150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9" imgW="970694" imgH="124760" progId="ChemDraw.Document.6.0">
                  <p:embed/>
                </p:oleObj>
              </mc:Choice>
              <mc:Fallback>
                <p:oleObj name="CS ChemDraw Drawing" r:id="rId19" imgW="970694" imgH="124760" progId="ChemDraw.Document.6.0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1850" y="5021263"/>
                        <a:ext cx="1285875" cy="150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9958" name="Rectangle 22">
            <a:extLst>
              <a:ext uri="{FF2B5EF4-FFF2-40B4-BE49-F238E27FC236}">
                <a16:creationId xmlns:a16="http://schemas.microsoft.com/office/drawing/2014/main" id="{20F3EBCC-699B-40DD-9DBE-7C7447E74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2438" y="3068638"/>
            <a:ext cx="7032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63%</a:t>
            </a:r>
          </a:p>
        </p:txBody>
      </p:sp>
      <p:sp>
        <p:nvSpPr>
          <p:cNvPr id="679959" name="Rectangle 23">
            <a:extLst>
              <a:ext uri="{FF2B5EF4-FFF2-40B4-BE49-F238E27FC236}">
                <a16:creationId xmlns:a16="http://schemas.microsoft.com/office/drawing/2014/main" id="{0936F971-C57D-44AD-A2E9-B94F88A97B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4938" y="3068638"/>
            <a:ext cx="69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80˚</a:t>
            </a: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99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99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799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799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799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799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799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799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5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79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799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799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799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799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799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799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799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799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799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799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5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79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5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79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799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799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799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799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799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799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799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799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799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799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4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679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9940" grpId="0"/>
      <p:bldP spid="679941" grpId="0"/>
      <p:bldP spid="679947" grpId="0"/>
      <p:bldP spid="679948" grpId="0"/>
      <p:bldP spid="679951" grpId="0"/>
      <p:bldP spid="679952" grpId="0"/>
      <p:bldP spid="679958" grpId="0"/>
      <p:bldP spid="67995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3" name="Text Box 5">
            <a:extLst>
              <a:ext uri="{FF2B5EF4-FFF2-40B4-BE49-F238E27FC236}">
                <a16:creationId xmlns:a16="http://schemas.microsoft.com/office/drawing/2014/main" id="{3AA2E69B-5F6F-40A6-A5E4-7E251CDA4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4725" y="595313"/>
            <a:ext cx="4892675" cy="4619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CC33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幼圆" pitchFamily="49" charset="-122"/>
              </a:rPr>
              <a:t>(4) </a:t>
            </a:r>
            <a:r>
              <a:rPr kumimoji="1"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幼圆" pitchFamily="49" charset="-122"/>
              </a:rPr>
              <a:t>加成水、</a:t>
            </a:r>
            <a:r>
              <a:rPr kumimoji="1" lang="en-US" altLang="zh-CN" sz="2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ROH</a:t>
            </a: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、</a:t>
            </a:r>
            <a:r>
              <a:rPr kumimoji="1" lang="en-US" altLang="zh-CN" sz="2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RCO</a:t>
            </a:r>
            <a:r>
              <a:rPr kumimoji="1" lang="en-US" altLang="zh-CN" sz="2400" b="1" baseline="-25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2</a:t>
            </a:r>
            <a:r>
              <a:rPr kumimoji="1" lang="en-US" altLang="zh-CN" sz="2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H</a:t>
            </a:r>
            <a:r>
              <a:rPr kumimoji="1"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幼圆" pitchFamily="49" charset="-122"/>
              </a:rPr>
              <a:t>等</a:t>
            </a:r>
          </a:p>
        </p:txBody>
      </p:sp>
      <p:sp>
        <p:nvSpPr>
          <p:cNvPr id="329734" name="Text Box 6">
            <a:extLst>
              <a:ext uri="{FF2B5EF4-FFF2-40B4-BE49-F238E27FC236}">
                <a16:creationId xmlns:a16="http://schemas.microsoft.com/office/drawing/2014/main" id="{10CF82D3-3E16-486F-88D7-686EA5A19A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200400"/>
            <a:ext cx="7450138" cy="822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kumimoji="1" lang="zh-CN" altLang="en-US" sz="2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催化剂</a:t>
            </a: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：强酸 </a:t>
            </a:r>
            <a:r>
              <a:rPr kumimoji="1" lang="zh-CN" altLang="en-US" sz="2400" b="1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 </a:t>
            </a: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H</a:t>
            </a:r>
            <a:r>
              <a:rPr kumimoji="1" lang="en-US" altLang="zh-CN" sz="2400" b="1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2</a:t>
            </a: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SO</a:t>
            </a:r>
            <a:r>
              <a:rPr kumimoji="1" lang="en-US" altLang="zh-CN" sz="2400" b="1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4</a:t>
            </a: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，</a:t>
            </a: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H</a:t>
            </a:r>
            <a:r>
              <a:rPr kumimoji="1" lang="en-US" altLang="zh-CN" sz="2400" b="1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3</a:t>
            </a: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PO</a:t>
            </a:r>
            <a:r>
              <a:rPr kumimoji="1" lang="en-US" altLang="zh-CN" sz="2400" b="1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4</a:t>
            </a: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，</a:t>
            </a: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HBF</a:t>
            </a:r>
            <a:r>
              <a:rPr kumimoji="1" lang="en-US" altLang="zh-CN" sz="2400" b="1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4 </a:t>
            </a: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(</a:t>
            </a: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氟硼酸</a:t>
            </a: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)</a:t>
            </a: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，</a:t>
            </a:r>
          </a:p>
          <a:p>
            <a:pPr>
              <a:defRPr/>
            </a:pP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                          </a:t>
            </a:r>
            <a:r>
              <a:rPr kumimoji="1" lang="en-US" altLang="zh-CN" sz="24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TsOH</a:t>
            </a: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 (</a:t>
            </a: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对甲苯磺酸</a:t>
            </a: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) </a:t>
            </a: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等</a:t>
            </a:r>
          </a:p>
        </p:txBody>
      </p:sp>
      <p:sp>
        <p:nvSpPr>
          <p:cNvPr id="128004" name="Text Box 8">
            <a:extLst>
              <a:ext uri="{FF2B5EF4-FFF2-40B4-BE49-F238E27FC236}">
                <a16:creationId xmlns:a16="http://schemas.microsoft.com/office/drawing/2014/main" id="{7F0D02B7-5B7A-4788-A790-E865E2A9E1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246188"/>
            <a:ext cx="4738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烯键酸催化加成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HOH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生成醇：</a:t>
            </a:r>
          </a:p>
        </p:txBody>
      </p:sp>
      <p:pic>
        <p:nvPicPr>
          <p:cNvPr id="128005" name="Picture 7" descr="08_u018">
            <a:extLst>
              <a:ext uri="{FF2B5EF4-FFF2-40B4-BE49-F238E27FC236}">
                <a16:creationId xmlns:a16="http://schemas.microsoft.com/office/drawing/2014/main" id="{ECD9A276-D6C2-49C2-B11C-4169FC0E1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4508500"/>
            <a:ext cx="5595938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6" name="Picture 9">
            <a:extLst>
              <a:ext uri="{FF2B5EF4-FFF2-40B4-BE49-F238E27FC236}">
                <a16:creationId xmlns:a16="http://schemas.microsoft.com/office/drawing/2014/main" id="{265E890A-6FB1-4572-8A3F-0DCCE0A0B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1762125"/>
            <a:ext cx="5889625" cy="1023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297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297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297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9734" grpId="0" animBg="1"/>
    </p:bld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974" name="Text Box 14">
            <a:extLst>
              <a:ext uri="{FF2B5EF4-FFF2-40B4-BE49-F238E27FC236}">
                <a16:creationId xmlns:a16="http://schemas.microsoft.com/office/drawing/2014/main" id="{2CFF359B-5856-4EBB-AF41-DD9A3E7CF0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7138" y="1271588"/>
            <a:ext cx="5924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酚用羧酸酰基化，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BF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ZnCl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等催化。</a:t>
            </a:r>
          </a:p>
        </p:txBody>
      </p:sp>
      <p:sp>
        <p:nvSpPr>
          <p:cNvPr id="386051" name="Text Box 19">
            <a:extLst>
              <a:ext uri="{FF2B5EF4-FFF2-40B4-BE49-F238E27FC236}">
                <a16:creationId xmlns:a16="http://schemas.microsoft.com/office/drawing/2014/main" id="{90A49664-E4B5-42A4-B494-0D91FD1CE3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163" y="765175"/>
            <a:ext cx="15494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(2)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酰基化</a:t>
            </a:r>
          </a:p>
        </p:txBody>
      </p:sp>
      <p:pic>
        <p:nvPicPr>
          <p:cNvPr id="386052" name="Picture 25">
            <a:extLst>
              <a:ext uri="{FF2B5EF4-FFF2-40B4-BE49-F238E27FC236}">
                <a16:creationId xmlns:a16="http://schemas.microsoft.com/office/drawing/2014/main" id="{77B89BC7-9C47-4CC4-AC38-BFB1B3019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8" y="2420938"/>
            <a:ext cx="7321550" cy="168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386053" name="Picture 26">
            <a:extLst>
              <a:ext uri="{FF2B5EF4-FFF2-40B4-BE49-F238E27FC236}">
                <a16:creationId xmlns:a16="http://schemas.microsoft.com/office/drawing/2014/main" id="{37BC1C01-49AA-4A11-B6C3-D2EC04DC2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4652963"/>
            <a:ext cx="5743575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09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09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0974" grpId="0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Text Box 4">
            <a:extLst>
              <a:ext uri="{FF2B5EF4-FFF2-40B4-BE49-F238E27FC236}">
                <a16:creationId xmlns:a16="http://schemas.microsoft.com/office/drawing/2014/main" id="{B6169C70-05CD-425B-9D5B-A32850EE8F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1243013"/>
            <a:ext cx="113665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70C0"/>
                </a:solidFill>
                <a:latin typeface="Times New Roman" panose="02020603050405020304" pitchFamily="18" charset="0"/>
              </a:rPr>
              <a:t>1) </a:t>
            </a:r>
            <a:r>
              <a:rPr lang="zh-CN" altLang="en-US" sz="2400" b="1">
                <a:solidFill>
                  <a:srgbClr val="0070C0"/>
                </a:solidFill>
                <a:latin typeface="Times New Roman" panose="02020603050405020304" pitchFamily="18" charset="0"/>
              </a:rPr>
              <a:t>氧化</a:t>
            </a:r>
          </a:p>
        </p:txBody>
      </p:sp>
      <p:sp>
        <p:nvSpPr>
          <p:cNvPr id="387075" name="Rectangle 5">
            <a:extLst>
              <a:ext uri="{FF2B5EF4-FFF2-40B4-BE49-F238E27FC236}">
                <a16:creationId xmlns:a16="http://schemas.microsoft.com/office/drawing/2014/main" id="{EC3A04D3-56FC-496F-863E-8A24F168C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2725" y="671513"/>
            <a:ext cx="22733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5 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氧化还原反应</a:t>
            </a:r>
          </a:p>
        </p:txBody>
      </p:sp>
      <p:graphicFrame>
        <p:nvGraphicFramePr>
          <p:cNvPr id="681990" name="Object 6">
            <a:extLst>
              <a:ext uri="{FF2B5EF4-FFF2-40B4-BE49-F238E27FC236}">
                <a16:creationId xmlns:a16="http://schemas.microsoft.com/office/drawing/2014/main" id="{19151C15-35F4-414C-95CB-D4710457A8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35738" y="4090988"/>
          <a:ext cx="1327150" cy="1128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810940" imgH="689223" progId="ChemDraw.Document.6.0">
                  <p:embed/>
                </p:oleObj>
              </mc:Choice>
              <mc:Fallback>
                <p:oleObj name="CS ChemDraw Drawing" r:id="rId2" imgW="810940" imgH="689223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5738" y="4090988"/>
                        <a:ext cx="1327150" cy="1128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1991" name="Object 7">
            <a:extLst>
              <a:ext uri="{FF2B5EF4-FFF2-40B4-BE49-F238E27FC236}">
                <a16:creationId xmlns:a16="http://schemas.microsoft.com/office/drawing/2014/main" id="{83C02E6D-F07F-49A8-BE56-A3BAF06725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3788" y="4076700"/>
          <a:ext cx="1511300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920486" imgH="704438" progId="ChemDraw.Document.6.0">
                  <p:embed/>
                </p:oleObj>
              </mc:Choice>
              <mc:Fallback>
                <p:oleObj name="CS ChemDraw Drawing" r:id="rId4" imgW="920486" imgH="704438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3788" y="4076700"/>
                        <a:ext cx="1511300" cy="1152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1992" name="Text Box 8">
            <a:extLst>
              <a:ext uri="{FF2B5EF4-FFF2-40B4-BE49-F238E27FC236}">
                <a16:creationId xmlns:a16="http://schemas.microsoft.com/office/drawing/2014/main" id="{04D4A149-C61B-4A17-B43E-93A6FB7FBA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9475" y="4262438"/>
            <a:ext cx="7159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Ag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endParaRPr kumimoji="1" lang="en-US" altLang="zh-CN" sz="16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7079" name="Text Box 9">
            <a:extLst>
              <a:ext uri="{FF2B5EF4-FFF2-40B4-BE49-F238E27FC236}">
                <a16:creationId xmlns:a16="http://schemas.microsoft.com/office/drawing/2014/main" id="{A820EA73-9CDD-4F70-9989-C80C048218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1938" y="1243013"/>
            <a:ext cx="1527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酚易氧化</a:t>
            </a:r>
          </a:p>
        </p:txBody>
      </p:sp>
      <p:graphicFrame>
        <p:nvGraphicFramePr>
          <p:cNvPr id="681994" name="Object 10">
            <a:extLst>
              <a:ext uri="{FF2B5EF4-FFF2-40B4-BE49-F238E27FC236}">
                <a16:creationId xmlns:a16="http://schemas.microsoft.com/office/drawing/2014/main" id="{113B5A56-7A57-4835-940F-27B47849F1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89438" y="4581525"/>
          <a:ext cx="1476375" cy="14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475820" imgH="143018" progId="ChemDraw.Document.6.0">
                  <p:embed/>
                </p:oleObj>
              </mc:Choice>
              <mc:Fallback>
                <p:oleObj name="CS ChemDraw Drawing" r:id="rId6" imgW="1475820" imgH="143018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9438" y="4581525"/>
                        <a:ext cx="1476375" cy="142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1995" name="Object 11">
            <a:extLst>
              <a:ext uri="{FF2B5EF4-FFF2-40B4-BE49-F238E27FC236}">
                <a16:creationId xmlns:a16="http://schemas.microsoft.com/office/drawing/2014/main" id="{B97A7270-89F2-46C5-B2DC-C34566024B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16213" y="1987550"/>
          <a:ext cx="723900" cy="1281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723900" imgH="1281684" progId="ChemDraw.Document.6.0">
                  <p:embed/>
                </p:oleObj>
              </mc:Choice>
              <mc:Fallback>
                <p:oleObj name="CS ChemDraw Drawing" r:id="rId8" imgW="723900" imgH="1281684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6213" y="1987550"/>
                        <a:ext cx="723900" cy="1281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1996" name="Object 12">
            <a:extLst>
              <a:ext uri="{FF2B5EF4-FFF2-40B4-BE49-F238E27FC236}">
                <a16:creationId xmlns:a16="http://schemas.microsoft.com/office/drawing/2014/main" id="{E17C3D3E-BDDA-4199-B793-BFD77EF635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61125" y="1993900"/>
          <a:ext cx="723900" cy="173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723900" imgH="1738884" progId="ChemDraw.Document.6.0">
                  <p:embed/>
                </p:oleObj>
              </mc:Choice>
              <mc:Fallback>
                <p:oleObj name="CS ChemDraw Drawing" r:id="rId10" imgW="723900" imgH="1738884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1125" y="1993900"/>
                        <a:ext cx="723900" cy="173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1997" name="Text Box 13">
            <a:extLst>
              <a:ext uri="{FF2B5EF4-FFF2-40B4-BE49-F238E27FC236}">
                <a16:creationId xmlns:a16="http://schemas.microsoft.com/office/drawing/2014/main" id="{9E9C8F69-8790-48B4-87BB-C32F20DCA1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6138" y="2446338"/>
            <a:ext cx="7032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CrO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681998" name="Text Box 14">
            <a:extLst>
              <a:ext uri="{FF2B5EF4-FFF2-40B4-BE49-F238E27FC236}">
                <a16:creationId xmlns:a16="http://schemas.microsoft.com/office/drawing/2014/main" id="{AE364DA7-4623-4ADD-86DF-ACD3960FD1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1338" y="2878138"/>
            <a:ext cx="125253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AcOH, 0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endParaRPr kumimoji="1" lang="en-US" altLang="zh-CN" sz="16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681999" name="Object 15">
            <a:extLst>
              <a:ext uri="{FF2B5EF4-FFF2-40B4-BE49-F238E27FC236}">
                <a16:creationId xmlns:a16="http://schemas.microsoft.com/office/drawing/2014/main" id="{1830E2BE-22FC-478F-AB81-C73038B7E94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32263" y="2759075"/>
          <a:ext cx="1762125" cy="14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760334" imgH="144539" progId="ChemDraw.Document.6.0">
                  <p:embed/>
                </p:oleObj>
              </mc:Choice>
              <mc:Fallback>
                <p:oleObj name="CS ChemDraw Drawing" r:id="rId12" imgW="1760334" imgH="144539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2263" y="2759075"/>
                        <a:ext cx="1762125" cy="142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19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19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819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819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819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819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819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819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819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819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819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81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81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81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819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819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819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819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1992" grpId="0"/>
      <p:bldP spid="681997" grpId="0"/>
      <p:bldP spid="681998" grpId="0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098" name="Picture 4" descr="quinone1">
            <a:extLst>
              <a:ext uri="{FF2B5EF4-FFF2-40B4-BE49-F238E27FC236}">
                <a16:creationId xmlns:a16="http://schemas.microsoft.com/office/drawing/2014/main" id="{1BCA3DD3-5395-4E25-833C-C5982B41F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908050"/>
            <a:ext cx="4992688" cy="451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2" name="Text Box 4">
            <a:extLst>
              <a:ext uri="{FF2B5EF4-FFF2-40B4-BE49-F238E27FC236}">
                <a16:creationId xmlns:a16="http://schemas.microsoft.com/office/drawing/2014/main" id="{1906B5BA-3EA6-4CA4-A5DA-3A0829C258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9225" y="620713"/>
            <a:ext cx="175577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70C0"/>
                </a:solidFill>
                <a:latin typeface="Times New Roman" panose="02020603050405020304" pitchFamily="18" charset="0"/>
              </a:rPr>
              <a:t>2) </a:t>
            </a:r>
            <a:r>
              <a:rPr lang="zh-CN" altLang="en-US" sz="2400" b="1">
                <a:solidFill>
                  <a:srgbClr val="0070C0"/>
                </a:solidFill>
                <a:latin typeface="Times New Roman" panose="02020603050405020304" pitchFamily="18" charset="0"/>
              </a:rPr>
              <a:t>催化加氢</a:t>
            </a:r>
          </a:p>
        </p:txBody>
      </p:sp>
      <p:graphicFrame>
        <p:nvGraphicFramePr>
          <p:cNvPr id="684037" name="Object 5">
            <a:extLst>
              <a:ext uri="{FF2B5EF4-FFF2-40B4-BE49-F238E27FC236}">
                <a16:creationId xmlns:a16="http://schemas.microsoft.com/office/drawing/2014/main" id="{34C471A1-F818-4433-A038-25ADA3D4B0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29275" y="1414463"/>
          <a:ext cx="847725" cy="1487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518819" imgH="911357" progId="ChemDraw.Document.6.0">
                  <p:embed/>
                </p:oleObj>
              </mc:Choice>
              <mc:Fallback>
                <p:oleObj name="CS ChemDraw Drawing" r:id="rId2" imgW="518819" imgH="911357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9275" y="1414463"/>
                        <a:ext cx="847725" cy="1487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4038" name="Object 6">
            <a:extLst>
              <a:ext uri="{FF2B5EF4-FFF2-40B4-BE49-F238E27FC236}">
                <a16:creationId xmlns:a16="http://schemas.microsoft.com/office/drawing/2014/main" id="{1DAE0082-CDFC-449A-B226-5322DB4511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46275" y="1412875"/>
          <a:ext cx="847725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518819" imgH="911357" progId="ChemDraw.Document.6.0">
                  <p:embed/>
                </p:oleObj>
              </mc:Choice>
              <mc:Fallback>
                <p:oleObj name="CS ChemDraw Drawing" r:id="rId4" imgW="518819" imgH="911357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6275" y="1412875"/>
                        <a:ext cx="847725" cy="1489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4039" name="Text Box 7">
            <a:extLst>
              <a:ext uri="{FF2B5EF4-FFF2-40B4-BE49-F238E27FC236}">
                <a16:creationId xmlns:a16="http://schemas.microsoft.com/office/drawing/2014/main" id="{2005F61C-0550-45FD-B66D-6D23D9C0EA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8588" y="1965325"/>
            <a:ext cx="4746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kumimoji="1"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684040" name="Text Box 8">
            <a:extLst>
              <a:ext uri="{FF2B5EF4-FFF2-40B4-BE49-F238E27FC236}">
                <a16:creationId xmlns:a16="http://schemas.microsoft.com/office/drawing/2014/main" id="{E9B97E3A-B9EB-4506-9983-F412B07C7B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9663" y="2420938"/>
            <a:ext cx="10112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catalyst</a:t>
            </a:r>
          </a:p>
        </p:txBody>
      </p:sp>
      <p:sp>
        <p:nvSpPr>
          <p:cNvPr id="684041" name="Text Box 9">
            <a:extLst>
              <a:ext uri="{FF2B5EF4-FFF2-40B4-BE49-F238E27FC236}">
                <a16:creationId xmlns:a16="http://schemas.microsoft.com/office/drawing/2014/main" id="{F421E4FC-424E-40FC-9916-BAD74FB144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025" y="2559050"/>
            <a:ext cx="2181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用于制环己醇</a:t>
            </a:r>
          </a:p>
        </p:txBody>
      </p:sp>
      <p:graphicFrame>
        <p:nvGraphicFramePr>
          <p:cNvPr id="684042" name="Object 10">
            <a:extLst>
              <a:ext uri="{FF2B5EF4-FFF2-40B4-BE49-F238E27FC236}">
                <a16:creationId xmlns:a16="http://schemas.microsoft.com/office/drawing/2014/main" id="{5A805887-CA67-4D18-BDF9-6CBB34B9D1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32188" y="2349500"/>
          <a:ext cx="1476375" cy="14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475820" imgH="143018" progId="ChemDraw.Document.6.0">
                  <p:embed/>
                </p:oleObj>
              </mc:Choice>
              <mc:Fallback>
                <p:oleObj name="CS ChemDraw Drawing" r:id="rId6" imgW="1475820" imgH="143018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2188" y="2349500"/>
                        <a:ext cx="1476375" cy="142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9129" name="Picture 11" descr="http://upload.wikimedia.org/wikipedia/en/thumb/8/8e/NaphtolHydrogenation.svg/500px-NaphtolHydrogenation.svg.png">
            <a:extLst>
              <a:ext uri="{FF2B5EF4-FFF2-40B4-BE49-F238E27FC236}">
                <a16:creationId xmlns:a16="http://schemas.microsoft.com/office/drawing/2014/main" id="{910A5EDA-27BF-4F45-82E4-C18FBA3D7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188" y="3482975"/>
            <a:ext cx="6434137" cy="167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84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84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84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4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84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4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84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4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84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4039" grpId="0"/>
      <p:bldP spid="684040" grpId="0"/>
      <p:bldP spid="684041" grpId="0"/>
    </p:bld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Text Box 4">
            <a:extLst>
              <a:ext uri="{FF2B5EF4-FFF2-40B4-BE49-F238E27FC236}">
                <a16:creationId xmlns:a16="http://schemas.microsoft.com/office/drawing/2014/main" id="{032135C1-9AE3-4312-B3C8-9900AADBD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713" y="738188"/>
            <a:ext cx="32004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6 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与三氯化铁显色反应</a:t>
            </a:r>
          </a:p>
        </p:txBody>
      </p:sp>
      <p:sp>
        <p:nvSpPr>
          <p:cNvPr id="390147" name="Text Box 5">
            <a:extLst>
              <a:ext uri="{FF2B5EF4-FFF2-40B4-BE49-F238E27FC236}">
                <a16:creationId xmlns:a16="http://schemas.microsoft.com/office/drawing/2014/main" id="{EADCCA96-4D6F-4569-ACDE-DA5F2385D3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4050" y="2133600"/>
            <a:ext cx="1195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3333FF"/>
                </a:solidFill>
                <a:latin typeface="Times New Roman" panose="02020603050405020304" pitchFamily="18" charset="0"/>
              </a:rPr>
              <a:t>蓝紫色</a:t>
            </a:r>
          </a:p>
        </p:txBody>
      </p:sp>
      <p:sp>
        <p:nvSpPr>
          <p:cNvPr id="390148" name="Text Box 6">
            <a:extLst>
              <a:ext uri="{FF2B5EF4-FFF2-40B4-BE49-F238E27FC236}">
                <a16:creationId xmlns:a16="http://schemas.microsoft.com/office/drawing/2014/main" id="{633D656A-AD97-4E6E-BA28-1F4539E48B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3688" y="5059363"/>
            <a:ext cx="1195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6666"/>
                </a:solidFill>
                <a:latin typeface="Times New Roman" panose="02020603050405020304" pitchFamily="18" charset="0"/>
              </a:rPr>
              <a:t>暗绿色</a:t>
            </a:r>
          </a:p>
        </p:txBody>
      </p:sp>
      <p:sp>
        <p:nvSpPr>
          <p:cNvPr id="390149" name="Text Box 7">
            <a:extLst>
              <a:ext uri="{FF2B5EF4-FFF2-40B4-BE49-F238E27FC236}">
                <a16:creationId xmlns:a16="http://schemas.microsoft.com/office/drawing/2014/main" id="{F68C8EAA-C1DC-4DEE-9455-9D17695E95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7413" y="5059363"/>
            <a:ext cx="1195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FF6600"/>
                </a:solidFill>
                <a:latin typeface="Times New Roman" panose="02020603050405020304" pitchFamily="18" charset="0"/>
              </a:rPr>
              <a:t>红棕色</a:t>
            </a:r>
          </a:p>
        </p:txBody>
      </p:sp>
      <p:graphicFrame>
        <p:nvGraphicFramePr>
          <p:cNvPr id="390150" name="Object 8">
            <a:extLst>
              <a:ext uri="{FF2B5EF4-FFF2-40B4-BE49-F238E27FC236}">
                <a16:creationId xmlns:a16="http://schemas.microsoft.com/office/drawing/2014/main" id="{98ACFA83-0AEC-4A99-8AC9-DE81E36603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24113" y="1603375"/>
          <a:ext cx="2946400" cy="151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361710" imgH="698352" progId="ChemDraw.Document.6.0">
                  <p:embed/>
                </p:oleObj>
              </mc:Choice>
              <mc:Fallback>
                <p:oleObj name="CS ChemDraw Drawing" r:id="rId2" imgW="1361710" imgH="698352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4113" y="1603375"/>
                        <a:ext cx="2946400" cy="151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151" name="Object 9">
            <a:extLst>
              <a:ext uri="{FF2B5EF4-FFF2-40B4-BE49-F238E27FC236}">
                <a16:creationId xmlns:a16="http://schemas.microsoft.com/office/drawing/2014/main" id="{3E30DDD6-0EDA-4CD5-95FD-F4335A7386D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66938" y="4032250"/>
          <a:ext cx="2362200" cy="78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090890" imgH="362108" progId="ChemDraw.Document.6.0">
                  <p:embed/>
                </p:oleObj>
              </mc:Choice>
              <mc:Fallback>
                <p:oleObj name="CS ChemDraw Drawing" r:id="rId4" imgW="1090890" imgH="362108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6938" y="4032250"/>
                        <a:ext cx="2362200" cy="782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152" name="Object 10">
            <a:extLst>
              <a:ext uri="{FF2B5EF4-FFF2-40B4-BE49-F238E27FC236}">
                <a16:creationId xmlns:a16="http://schemas.microsoft.com/office/drawing/2014/main" id="{54A0C4CB-5C02-448B-9DE7-6B7C23A893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15050" y="3573463"/>
          <a:ext cx="1504950" cy="151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695309" imgH="698352" progId="ChemDraw.Document.6.0">
                  <p:embed/>
                </p:oleObj>
              </mc:Choice>
              <mc:Fallback>
                <p:oleObj name="CS ChemDraw Drawing" r:id="rId6" imgW="695309" imgH="698352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050" y="3573463"/>
                        <a:ext cx="1504950" cy="151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0153" name="Text Box 11">
            <a:extLst>
              <a:ext uri="{FF2B5EF4-FFF2-40B4-BE49-F238E27FC236}">
                <a16:creationId xmlns:a16="http://schemas.microsoft.com/office/drawing/2014/main" id="{5FCBD26C-1D6C-424A-846D-70F398E881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2213" y="692150"/>
            <a:ext cx="14224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用于鉴别</a:t>
            </a:r>
          </a:p>
        </p:txBody>
      </p:sp>
      <p:sp>
        <p:nvSpPr>
          <p:cNvPr id="390154" name="Text Box 12">
            <a:extLst>
              <a:ext uri="{FF2B5EF4-FFF2-40B4-BE49-F238E27FC236}">
                <a16:creationId xmlns:a16="http://schemas.microsoft.com/office/drawing/2014/main" id="{8A933255-1A14-4581-9197-DF87E7DC23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3788" y="2133600"/>
            <a:ext cx="1517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Fe(OAr)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endParaRPr kumimoji="1" lang="en-US" altLang="zh-CN" sz="2400" b="1" baseline="30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493" name="Text Box 5">
            <a:extLst>
              <a:ext uri="{FF2B5EF4-FFF2-40B4-BE49-F238E27FC236}">
                <a16:creationId xmlns:a16="http://schemas.microsoft.com/office/drawing/2014/main" id="{E4EDCAD9-9A41-49E1-829D-DE3552D424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650" y="1773238"/>
            <a:ext cx="76485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1. 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形成盐</a:t>
            </a:r>
            <a:endParaRPr lang="en-US" altLang="zh-CN" sz="2400" b="1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醚溶于冷浓硫酸等浓强酸中，水稀释，醚解溶再浮出。</a:t>
            </a:r>
          </a:p>
        </p:txBody>
      </p:sp>
      <p:pic>
        <p:nvPicPr>
          <p:cNvPr id="703496" name="Picture 8">
            <a:extLst>
              <a:ext uri="{FF2B5EF4-FFF2-40B4-BE49-F238E27FC236}">
                <a16:creationId xmlns:a16="http://schemas.microsoft.com/office/drawing/2014/main" id="{0D09D061-485E-4E28-AA9B-B54B023F1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350" y="3227388"/>
            <a:ext cx="3859213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3497" name="Picture 9">
            <a:extLst>
              <a:ext uri="{FF2B5EF4-FFF2-40B4-BE49-F238E27FC236}">
                <a16:creationId xmlns:a16="http://schemas.microsoft.com/office/drawing/2014/main" id="{73A159F6-7E9C-47CC-8D9F-FC63AA039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700" y="3213100"/>
            <a:ext cx="21986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3498" name="Text Box 10">
            <a:extLst>
              <a:ext uri="{FF2B5EF4-FFF2-40B4-BE49-F238E27FC236}">
                <a16:creationId xmlns:a16="http://schemas.microsoft.com/office/drawing/2014/main" id="{204424FE-992B-48D7-9C07-DCAD5E2D97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4188" y="4330700"/>
            <a:ext cx="41830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可利用此性质分离混合物。</a:t>
            </a:r>
          </a:p>
        </p:txBody>
      </p:sp>
      <p:sp>
        <p:nvSpPr>
          <p:cNvPr id="391174" name="Text Box 11">
            <a:extLst>
              <a:ext uri="{FF2B5EF4-FFF2-40B4-BE49-F238E27FC236}">
                <a16:creationId xmlns:a16="http://schemas.microsoft.com/office/drawing/2014/main" id="{F4656359-D097-4B8B-BDD2-7C0A50A0A9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4188" y="5059363"/>
            <a:ext cx="68373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问题：如何分离环己烷与二异丙基醚混合物？</a:t>
            </a:r>
          </a:p>
        </p:txBody>
      </p:sp>
      <p:pic>
        <p:nvPicPr>
          <p:cNvPr id="391175" name="Picture 9">
            <a:extLst>
              <a:ext uri="{FF2B5EF4-FFF2-40B4-BE49-F238E27FC236}">
                <a16:creationId xmlns:a16="http://schemas.microsoft.com/office/drawing/2014/main" id="{EE64FBE4-E74C-45C0-8E82-23848AE78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188" y="115888"/>
            <a:ext cx="612140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7034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7034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7034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034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034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49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4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03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034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034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3493" grpId="0"/>
      <p:bldP spid="703498" grpId="0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Text Box 4">
            <a:extLst>
              <a:ext uri="{FF2B5EF4-FFF2-40B4-BE49-F238E27FC236}">
                <a16:creationId xmlns:a16="http://schemas.microsoft.com/office/drawing/2014/main" id="{EED3275D-5D29-4002-B75D-4AFD297110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9538" y="811213"/>
            <a:ext cx="4046537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与 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Lewis 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酸形成配位化合物</a:t>
            </a:r>
          </a:p>
        </p:txBody>
      </p:sp>
      <p:graphicFrame>
        <p:nvGraphicFramePr>
          <p:cNvPr id="704517" name="Object 5">
            <a:extLst>
              <a:ext uri="{FF2B5EF4-FFF2-40B4-BE49-F238E27FC236}">
                <a16:creationId xmlns:a16="http://schemas.microsoft.com/office/drawing/2014/main" id="{109C354D-93E4-4235-A363-653E447390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45100" y="1884363"/>
          <a:ext cx="2938463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703832" imgH="729996" progId="ChemDraw.Document.6.0">
                  <p:embed/>
                </p:oleObj>
              </mc:Choice>
              <mc:Fallback>
                <p:oleObj name="CS ChemDraw Drawing" r:id="rId2" imgW="1703832" imgH="729996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5100" y="1884363"/>
                        <a:ext cx="2938463" cy="1257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2196" name="Picture 9">
            <a:extLst>
              <a:ext uri="{FF2B5EF4-FFF2-40B4-BE49-F238E27FC236}">
                <a16:creationId xmlns:a16="http://schemas.microsoft.com/office/drawing/2014/main" id="{273D1A44-769B-41D7-A071-75F15D371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3" y="1557338"/>
            <a:ext cx="1292225" cy="183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2197" name="Picture 10">
            <a:extLst>
              <a:ext uri="{FF2B5EF4-FFF2-40B4-BE49-F238E27FC236}">
                <a16:creationId xmlns:a16="http://schemas.microsoft.com/office/drawing/2014/main" id="{AEA16EE5-8F73-4C86-8A06-F169FA763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263" y="4005263"/>
            <a:ext cx="1654175" cy="125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2198" name="Picture 11">
            <a:extLst>
              <a:ext uri="{FF2B5EF4-FFF2-40B4-BE49-F238E27FC236}">
                <a16:creationId xmlns:a16="http://schemas.microsoft.com/office/drawing/2014/main" id="{CC3CCA1F-4984-4211-ADD0-A0546E1F2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5" y="4005263"/>
            <a:ext cx="1963738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540" name="Text Box 4">
            <a:extLst>
              <a:ext uri="{FF2B5EF4-FFF2-40B4-BE49-F238E27FC236}">
                <a16:creationId xmlns:a16="http://schemas.microsoft.com/office/drawing/2014/main" id="{E9D0BD53-121B-4935-9920-CCF41EE36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088" y="2333625"/>
            <a:ext cx="3625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O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+  HI (1mol)</a:t>
            </a:r>
            <a:r>
              <a:rPr kumimoji="1" lang="en-US" altLang="zh-CN" sz="2400">
                <a:solidFill>
                  <a:srgbClr val="CC0000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705541" name="Rectangle 5">
            <a:extLst>
              <a:ext uri="{FF2B5EF4-FFF2-40B4-BE49-F238E27FC236}">
                <a16:creationId xmlns:a16="http://schemas.microsoft.com/office/drawing/2014/main" id="{D24CD2DA-203C-4FAF-9C3C-8EEC339F2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4913" y="2322513"/>
            <a:ext cx="2568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I  +  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O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endParaRPr kumimoji="1" lang="en-US" altLang="zh-CN" sz="2400" b="1">
              <a:solidFill>
                <a:srgbClr val="CC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3220" name="Text Box 6">
            <a:extLst>
              <a:ext uri="{FF2B5EF4-FFF2-40B4-BE49-F238E27FC236}">
                <a16:creationId xmlns:a16="http://schemas.microsoft.com/office/drawing/2014/main" id="{3E1EE5A2-4208-44CC-BCDC-8FCC4256F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150" y="836613"/>
            <a:ext cx="1652588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3 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醚键断裂</a:t>
            </a:r>
          </a:p>
        </p:txBody>
      </p:sp>
      <p:graphicFrame>
        <p:nvGraphicFramePr>
          <p:cNvPr id="705543" name="Object 7">
            <a:extLst>
              <a:ext uri="{FF2B5EF4-FFF2-40B4-BE49-F238E27FC236}">
                <a16:creationId xmlns:a16="http://schemas.microsoft.com/office/drawing/2014/main" id="{AE63A98E-E5AD-44E0-B631-FB355225BF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13313" y="2500313"/>
          <a:ext cx="1285875" cy="150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970694" imgH="124760" progId="ChemDraw.Document.6.0">
                  <p:embed/>
                </p:oleObj>
              </mc:Choice>
              <mc:Fallback>
                <p:oleObj name="CS ChemDraw Drawing" r:id="rId2" imgW="970694" imgH="124760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3313" y="2500313"/>
                        <a:ext cx="1285875" cy="150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5544" name="Object 8">
            <a:extLst>
              <a:ext uri="{FF2B5EF4-FFF2-40B4-BE49-F238E27FC236}">
                <a16:creationId xmlns:a16="http://schemas.microsoft.com/office/drawing/2014/main" id="{B8780012-0F7B-41EB-811E-6D9C62FD25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78025" y="3644900"/>
          <a:ext cx="1582738" cy="79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375404" imgH="692266" progId="ChemDraw.Document.6.0">
                  <p:embed/>
                </p:oleObj>
              </mc:Choice>
              <mc:Fallback>
                <p:oleObj name="CS ChemDraw Drawing" r:id="rId4" imgW="1375404" imgH="692266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8025" y="3644900"/>
                        <a:ext cx="1582738" cy="795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5545" name="Object 9">
            <a:extLst>
              <a:ext uri="{FF2B5EF4-FFF2-40B4-BE49-F238E27FC236}">
                <a16:creationId xmlns:a16="http://schemas.microsoft.com/office/drawing/2014/main" id="{38E540C0-8394-4F0E-A6DD-749B00B2E3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59600" y="3571875"/>
          <a:ext cx="1066800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852020" imgH="692266" progId="ChemDraw.Document.6.0">
                  <p:embed/>
                </p:oleObj>
              </mc:Choice>
              <mc:Fallback>
                <p:oleObj name="CS ChemDraw Drawing" r:id="rId6" imgW="852020" imgH="692266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9600" y="3571875"/>
                        <a:ext cx="1066800" cy="86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5546" name="Object 10">
            <a:extLst>
              <a:ext uri="{FF2B5EF4-FFF2-40B4-BE49-F238E27FC236}">
                <a16:creationId xmlns:a16="http://schemas.microsoft.com/office/drawing/2014/main" id="{22176DAB-C759-4EE2-9385-42D5973838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94163" y="3917950"/>
          <a:ext cx="2028825" cy="173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341931" imgH="124760" progId="ChemDraw.Document.6.0">
                  <p:embed/>
                </p:oleObj>
              </mc:Choice>
              <mc:Fallback>
                <p:oleObj name="CS ChemDraw Drawing" r:id="rId8" imgW="1341931" imgH="124760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4163" y="3917950"/>
                        <a:ext cx="2028825" cy="173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5547" name="Rectangle 11">
            <a:extLst>
              <a:ext uri="{FF2B5EF4-FFF2-40B4-BE49-F238E27FC236}">
                <a16:creationId xmlns:a16="http://schemas.microsoft.com/office/drawing/2014/main" id="{5F914133-573D-4238-99BA-7679C6D71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9113" y="3500438"/>
            <a:ext cx="14557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48% HBr</a:t>
            </a:r>
          </a:p>
        </p:txBody>
      </p:sp>
      <p:sp>
        <p:nvSpPr>
          <p:cNvPr id="705548" name="Rectangle 12">
            <a:extLst>
              <a:ext uri="{FF2B5EF4-FFF2-40B4-BE49-F238E27FC236}">
                <a16:creationId xmlns:a16="http://schemas.microsoft.com/office/drawing/2014/main" id="{56E4A0C4-1E07-4965-8826-BD3827073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7675" y="4005263"/>
            <a:ext cx="1504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130-140</a:t>
            </a:r>
            <a:r>
              <a:rPr kumimoji="1" lang="en-US" altLang="zh-CN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kumimoji="1"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705549" name="Text Box 13">
            <a:extLst>
              <a:ext uri="{FF2B5EF4-FFF2-40B4-BE49-F238E27FC236}">
                <a16:creationId xmlns:a16="http://schemas.microsoft.com/office/drawing/2014/main" id="{4869D98B-BB47-4399-B3FD-838ED6F1B8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1750" y="3763963"/>
            <a:ext cx="365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705550" name="Text Box 14">
            <a:extLst>
              <a:ext uri="{FF2B5EF4-FFF2-40B4-BE49-F238E27FC236}">
                <a16:creationId xmlns:a16="http://schemas.microsoft.com/office/drawing/2014/main" id="{2EDB4012-D5AD-4BAE-BD6C-DF4739AC3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7925" y="1412875"/>
            <a:ext cx="5178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醚键可被强酸裂解，生成卤代烃。</a:t>
            </a:r>
          </a:p>
        </p:txBody>
      </p:sp>
      <p:sp>
        <p:nvSpPr>
          <p:cNvPr id="705551" name="Text Box 15">
            <a:extLst>
              <a:ext uri="{FF2B5EF4-FFF2-40B4-BE49-F238E27FC236}">
                <a16:creationId xmlns:a16="http://schemas.microsoft.com/office/drawing/2014/main" id="{2B6501A8-7E73-4FE0-B6A0-F5DCF19CCF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6188" y="4652963"/>
            <a:ext cx="6492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90%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55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55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055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055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05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05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4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05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055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055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055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055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055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055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055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055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4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05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4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05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5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705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5540" grpId="0"/>
      <p:bldP spid="705541" grpId="0"/>
      <p:bldP spid="705547" grpId="0"/>
      <p:bldP spid="705548" grpId="0"/>
      <p:bldP spid="705549" grpId="0"/>
      <p:bldP spid="705550" grpId="0"/>
      <p:bldP spid="705551" grpId="0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64" name="Rectangle 4">
            <a:extLst>
              <a:ext uri="{FF2B5EF4-FFF2-40B4-BE49-F238E27FC236}">
                <a16:creationId xmlns:a16="http://schemas.microsoft.com/office/drawing/2014/main" id="{DE3955A2-A248-4494-BB10-8F1B87A334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8075" y="2060575"/>
            <a:ext cx="5383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3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  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&gt;   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  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&gt;   1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  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&gt;   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  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&gt;&gt;   Ar</a:t>
            </a:r>
          </a:p>
        </p:txBody>
      </p:sp>
      <p:sp>
        <p:nvSpPr>
          <p:cNvPr id="394243" name="Rectangle 5">
            <a:extLst>
              <a:ext uri="{FF2B5EF4-FFF2-40B4-BE49-F238E27FC236}">
                <a16:creationId xmlns:a16="http://schemas.microsoft.com/office/drawing/2014/main" id="{7AD59975-4447-42D7-A9B8-6F9803C42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663" y="811213"/>
            <a:ext cx="5481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氢卤酸的活性：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HI   &gt;   HBr   &gt;   HCl</a:t>
            </a:r>
          </a:p>
        </p:txBody>
      </p:sp>
      <p:sp>
        <p:nvSpPr>
          <p:cNvPr id="706566" name="Rectangle 6">
            <a:extLst>
              <a:ext uri="{FF2B5EF4-FFF2-40B4-BE49-F238E27FC236}">
                <a16:creationId xmlns:a16="http://schemas.microsoft.com/office/drawing/2014/main" id="{0836A5AD-B62B-4263-A064-C94137D2E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4725" y="1392238"/>
            <a:ext cx="4846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混合醚碳氧键断裂的难易顺序：</a:t>
            </a:r>
          </a:p>
        </p:txBody>
      </p:sp>
      <p:sp>
        <p:nvSpPr>
          <p:cNvPr id="394245" name="Text Box 7">
            <a:extLst>
              <a:ext uri="{FF2B5EF4-FFF2-40B4-BE49-F238E27FC236}">
                <a16:creationId xmlns:a16="http://schemas.microsoft.com/office/drawing/2014/main" id="{BD703EBE-D38C-42CB-B863-022C0CAB78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150" y="2901950"/>
            <a:ext cx="1858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选择性断裂</a:t>
            </a:r>
          </a:p>
        </p:txBody>
      </p:sp>
      <p:sp>
        <p:nvSpPr>
          <p:cNvPr id="706568" name="Text Box 8">
            <a:extLst>
              <a:ext uri="{FF2B5EF4-FFF2-40B4-BE49-F238E27FC236}">
                <a16:creationId xmlns:a16="http://schemas.microsoft.com/office/drawing/2014/main" id="{D9C8F749-D407-446A-95CD-D2D9967654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4725" y="3632200"/>
            <a:ext cx="330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r>
              <a:rPr kumimoji="1"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CC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 +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HI</a:t>
            </a:r>
            <a:endParaRPr kumimoji="1" lang="en-US" altLang="zh-CN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06569" name="Rectangle 9">
            <a:extLst>
              <a:ext uri="{FF2B5EF4-FFF2-40B4-BE49-F238E27FC236}">
                <a16:creationId xmlns:a16="http://schemas.microsoft.com/office/drawing/2014/main" id="{F006FB86-7537-4279-B761-623090A43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5025" y="3646488"/>
            <a:ext cx="3171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OH  </a:t>
            </a:r>
            <a:r>
              <a:rPr kumimoji="1"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</a:t>
            </a:r>
            <a:r>
              <a:rPr kumimoji="1"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CC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I</a:t>
            </a:r>
          </a:p>
        </p:txBody>
      </p:sp>
      <p:graphicFrame>
        <p:nvGraphicFramePr>
          <p:cNvPr id="706570" name="Object 10">
            <a:extLst>
              <a:ext uri="{FF2B5EF4-FFF2-40B4-BE49-F238E27FC236}">
                <a16:creationId xmlns:a16="http://schemas.microsoft.com/office/drawing/2014/main" id="{F31644F0-E7F7-435A-9CFD-6C3671A08B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45000" y="3790950"/>
          <a:ext cx="1287463" cy="150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970694" imgH="124760" progId="ChemDraw.Document.6.0">
                  <p:embed/>
                </p:oleObj>
              </mc:Choice>
              <mc:Fallback>
                <p:oleObj name="CS ChemDraw Drawing" r:id="rId2" imgW="970694" imgH="124760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5000" y="3790950"/>
                        <a:ext cx="1287463" cy="150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571" name="Rectangle 11">
            <a:extLst>
              <a:ext uri="{FF2B5EF4-FFF2-40B4-BE49-F238E27FC236}">
                <a16:creationId xmlns:a16="http://schemas.microsoft.com/office/drawing/2014/main" id="{C1997AE6-10EC-47F8-8F48-FDD140889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7875" y="3981450"/>
            <a:ext cx="1096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(1mol)</a:t>
            </a:r>
          </a:p>
        </p:txBody>
      </p:sp>
      <p:sp>
        <p:nvSpPr>
          <p:cNvPr id="706572" name="Rectangle 12">
            <a:extLst>
              <a:ext uri="{FF2B5EF4-FFF2-40B4-BE49-F238E27FC236}">
                <a16:creationId xmlns:a16="http://schemas.microsoft.com/office/drawing/2014/main" id="{9C090C76-4902-4872-8715-865237DE2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250" y="3430588"/>
            <a:ext cx="549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HI</a:t>
            </a:r>
          </a:p>
        </p:txBody>
      </p:sp>
      <p:sp>
        <p:nvSpPr>
          <p:cNvPr id="706573" name="Rectangle 13">
            <a:extLst>
              <a:ext uri="{FF2B5EF4-FFF2-40B4-BE49-F238E27FC236}">
                <a16:creationId xmlns:a16="http://schemas.microsoft.com/office/drawing/2014/main" id="{47211CBA-0B38-460A-A22F-45F06B984B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5838" y="3790950"/>
            <a:ext cx="530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l-GR" altLang="zh-CN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</a:p>
        </p:txBody>
      </p:sp>
      <p:sp>
        <p:nvSpPr>
          <p:cNvPr id="706574" name="Rectangle 14">
            <a:extLst>
              <a:ext uri="{FF2B5EF4-FFF2-40B4-BE49-F238E27FC236}">
                <a16:creationId xmlns:a16="http://schemas.microsoft.com/office/drawing/2014/main" id="{18B4D6CF-5467-4D97-8E49-DA71B331FE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9975" y="5121275"/>
            <a:ext cx="14192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 </a:t>
            </a:r>
            <a:r>
              <a:rPr kumimoji="1" lang="en-US" altLang="zh-CN" sz="2000" b="1">
                <a:solidFill>
                  <a:srgbClr val="0000CC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000" b="1" baseline="-25000">
                <a:solidFill>
                  <a:srgbClr val="0000CC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000" b="1">
                <a:solidFill>
                  <a:srgbClr val="0000CC"/>
                </a:solidFill>
                <a:latin typeface="Times New Roman" panose="02020603050405020304" pitchFamily="18" charset="0"/>
              </a:rPr>
              <a:t>OH</a:t>
            </a:r>
          </a:p>
        </p:txBody>
      </p:sp>
      <p:graphicFrame>
        <p:nvGraphicFramePr>
          <p:cNvPr id="706575" name="Object 15">
            <a:extLst>
              <a:ext uri="{FF2B5EF4-FFF2-40B4-BE49-F238E27FC236}">
                <a16:creationId xmlns:a16="http://schemas.microsoft.com/office/drawing/2014/main" id="{928EF3A7-F442-46A0-9D33-490F264366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7400" y="5005388"/>
          <a:ext cx="1047750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046767" imgH="702916" progId="ChemDraw.Document.6.0">
                  <p:embed/>
                </p:oleObj>
              </mc:Choice>
              <mc:Fallback>
                <p:oleObj name="CS ChemDraw Drawing" r:id="rId4" imgW="1046767" imgH="702916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5005388"/>
                        <a:ext cx="1047750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576" name="Object 16">
            <a:extLst>
              <a:ext uri="{FF2B5EF4-FFF2-40B4-BE49-F238E27FC236}">
                <a16:creationId xmlns:a16="http://schemas.microsoft.com/office/drawing/2014/main" id="{2A305073-7576-49E2-87AB-11FFA0C722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32525" y="4987925"/>
          <a:ext cx="752475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751874" imgH="701749" progId="ChemDraw.Document.6.0">
                  <p:embed/>
                </p:oleObj>
              </mc:Choice>
              <mc:Fallback>
                <p:oleObj name="CS ChemDraw Drawing" r:id="rId6" imgW="751874" imgH="701749" progId="ChemDraw.Document.6.0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2525" y="4987925"/>
                        <a:ext cx="752475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577" name="Object 17">
            <a:extLst>
              <a:ext uri="{FF2B5EF4-FFF2-40B4-BE49-F238E27FC236}">
                <a16:creationId xmlns:a16="http://schemas.microsoft.com/office/drawing/2014/main" id="{EA5718C3-4861-446B-85E4-F310E1534C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83013" y="5240338"/>
          <a:ext cx="2028825" cy="173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341931" imgH="124760" progId="ChemDraw.Document.6.0">
                  <p:embed/>
                </p:oleObj>
              </mc:Choice>
              <mc:Fallback>
                <p:oleObj name="CS ChemDraw Drawing" r:id="rId8" imgW="1341931" imgH="124760" progId="ChemDraw.Document.6.0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3013" y="5240338"/>
                        <a:ext cx="2028825" cy="173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578" name="Rectangle 18">
            <a:extLst>
              <a:ext uri="{FF2B5EF4-FFF2-40B4-BE49-F238E27FC236}">
                <a16:creationId xmlns:a16="http://schemas.microsoft.com/office/drawing/2014/main" id="{48D5ACDF-C41A-42B3-AA76-D36CB2DA6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4892675"/>
            <a:ext cx="13065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HI (1mol)</a:t>
            </a:r>
          </a:p>
        </p:txBody>
      </p:sp>
      <p:sp>
        <p:nvSpPr>
          <p:cNvPr id="706579" name="Rectangle 19">
            <a:extLst>
              <a:ext uri="{FF2B5EF4-FFF2-40B4-BE49-F238E27FC236}">
                <a16:creationId xmlns:a16="http://schemas.microsoft.com/office/drawing/2014/main" id="{8A79A9D9-6D10-4881-8E1B-82772B5CE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4688" y="5276850"/>
            <a:ext cx="530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l-GR" altLang="zh-CN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65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65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065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065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06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06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06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06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06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06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06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06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06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06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6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06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065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065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065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065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065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065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065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065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7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706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7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706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564" grpId="0"/>
      <p:bldP spid="706566" grpId="0"/>
      <p:bldP spid="706568" grpId="0"/>
      <p:bldP spid="706569" grpId="0"/>
      <p:bldP spid="706571" grpId="0"/>
      <p:bldP spid="706572" grpId="0"/>
      <p:bldP spid="706573" grpId="0"/>
      <p:bldP spid="706574" grpId="0"/>
      <p:bldP spid="706578" grpId="0"/>
      <p:bldP spid="706579" grpId="0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88" name="Rectangle 4">
            <a:extLst>
              <a:ext uri="{FF2B5EF4-FFF2-40B4-BE49-F238E27FC236}">
                <a16:creationId xmlns:a16="http://schemas.microsoft.com/office/drawing/2014/main" id="{9FCA80FD-BE61-4146-AFE9-B53F8C0E2E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363" y="765175"/>
            <a:ext cx="5426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芳基烷基醚断裂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, 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生成卤代烃和酚。</a:t>
            </a:r>
          </a:p>
        </p:txBody>
      </p:sp>
      <p:graphicFrame>
        <p:nvGraphicFramePr>
          <p:cNvPr id="707589" name="Object 5">
            <a:extLst>
              <a:ext uri="{FF2B5EF4-FFF2-40B4-BE49-F238E27FC236}">
                <a16:creationId xmlns:a16="http://schemas.microsoft.com/office/drawing/2014/main" id="{48AB7834-8B1F-4FCB-B38F-DC758B486C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06813" y="1914525"/>
          <a:ext cx="2027237" cy="173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341931" imgH="124760" progId="ChemDraw.Document.6.0">
                  <p:embed/>
                </p:oleObj>
              </mc:Choice>
              <mc:Fallback>
                <p:oleObj name="CS ChemDraw Drawing" r:id="rId2" imgW="1341931" imgH="124760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6813" y="1914525"/>
                        <a:ext cx="2027237" cy="173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7590" name="Rectangle 6">
            <a:extLst>
              <a:ext uri="{FF2B5EF4-FFF2-40B4-BE49-F238E27FC236}">
                <a16:creationId xmlns:a16="http://schemas.microsoft.com/office/drawing/2014/main" id="{A920DFCE-9D39-4CD8-895B-97E6A6538D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4325" y="1592263"/>
            <a:ext cx="10620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57% HI</a:t>
            </a:r>
          </a:p>
        </p:txBody>
      </p:sp>
      <p:sp>
        <p:nvSpPr>
          <p:cNvPr id="707591" name="Rectangle 7">
            <a:extLst>
              <a:ext uri="{FF2B5EF4-FFF2-40B4-BE49-F238E27FC236}">
                <a16:creationId xmlns:a16="http://schemas.microsoft.com/office/drawing/2014/main" id="{71BDBEA8-2C15-47D1-8F24-F47FAE517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75" y="1989138"/>
            <a:ext cx="13906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120-130</a:t>
            </a: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707592" name="Rectangle 8">
            <a:extLst>
              <a:ext uri="{FF2B5EF4-FFF2-40B4-BE49-F238E27FC236}">
                <a16:creationId xmlns:a16="http://schemas.microsoft.com/office/drawing/2014/main" id="{4FC01AE7-828A-4057-8A94-31E3B7337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8575" y="1708150"/>
            <a:ext cx="1284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</a:t>
            </a:r>
            <a:r>
              <a:rPr kumimoji="1"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CC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I</a:t>
            </a:r>
          </a:p>
        </p:txBody>
      </p:sp>
      <p:graphicFrame>
        <p:nvGraphicFramePr>
          <p:cNvPr id="707593" name="Object 9">
            <a:extLst>
              <a:ext uri="{FF2B5EF4-FFF2-40B4-BE49-F238E27FC236}">
                <a16:creationId xmlns:a16="http://schemas.microsoft.com/office/drawing/2014/main" id="{70104009-5596-48D8-B529-6898C42811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68463" y="1555750"/>
          <a:ext cx="1646237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647444" imgH="891540" progId="ChemDraw.Document.6.0">
                  <p:embed/>
                </p:oleObj>
              </mc:Choice>
              <mc:Fallback>
                <p:oleObj name="CS ChemDraw Drawing" r:id="rId4" imgW="1647444" imgH="891540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8463" y="1555750"/>
                        <a:ext cx="1646237" cy="890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7594" name="Object 10">
            <a:extLst>
              <a:ext uri="{FF2B5EF4-FFF2-40B4-BE49-F238E27FC236}">
                <a16:creationId xmlns:a16="http://schemas.microsoft.com/office/drawing/2014/main" id="{8B8652A5-EE0C-4538-AC3F-83BE19E47B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43625" y="1517650"/>
          <a:ext cx="1254125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252165" imgH="890057" progId="ChemDraw.Document.6.0">
                  <p:embed/>
                </p:oleObj>
              </mc:Choice>
              <mc:Fallback>
                <p:oleObj name="CS ChemDraw Drawing" r:id="rId6" imgW="1252165" imgH="890057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3625" y="1517650"/>
                        <a:ext cx="1254125" cy="890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7595" name="Object 11">
            <a:extLst>
              <a:ext uri="{FF2B5EF4-FFF2-40B4-BE49-F238E27FC236}">
                <a16:creationId xmlns:a16="http://schemas.microsoft.com/office/drawing/2014/main" id="{334B033C-783D-46DD-A825-08BD397539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59213" y="2641600"/>
          <a:ext cx="1830387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685544" imgH="1057656" progId="ChemDraw.Document.6.0">
                  <p:embed/>
                </p:oleObj>
              </mc:Choice>
              <mc:Fallback>
                <p:oleObj name="CS ChemDraw Drawing" r:id="rId8" imgW="1685544" imgH="1057656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9213" y="2641600"/>
                        <a:ext cx="1830387" cy="114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7596" name="Object 12">
            <a:extLst>
              <a:ext uri="{FF2B5EF4-FFF2-40B4-BE49-F238E27FC236}">
                <a16:creationId xmlns:a16="http://schemas.microsoft.com/office/drawing/2014/main" id="{2431BA58-79D5-496B-9898-4569E1A48A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7088" y="4437063"/>
          <a:ext cx="20431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2043684" imgH="900684" progId="ChemDraw.Document.6.0">
                  <p:embed/>
                </p:oleObj>
              </mc:Choice>
              <mc:Fallback>
                <p:oleObj name="CS ChemDraw Drawing" r:id="rId10" imgW="2043684" imgH="900684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4437063"/>
                        <a:ext cx="2043112" cy="90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7597" name="Object 13">
            <a:extLst>
              <a:ext uri="{FF2B5EF4-FFF2-40B4-BE49-F238E27FC236}">
                <a16:creationId xmlns:a16="http://schemas.microsoft.com/office/drawing/2014/main" id="{D3130F81-2811-4C28-95F2-7E5E375A1F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81650" y="4437063"/>
          <a:ext cx="1943100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943100" imgH="900684" progId="ChemDraw.Document.6.0">
                  <p:embed/>
                </p:oleObj>
              </mc:Choice>
              <mc:Fallback>
                <p:oleObj name="CS ChemDraw Drawing" r:id="rId12" imgW="1943100" imgH="900684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1650" y="4437063"/>
                        <a:ext cx="1943100" cy="90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7598" name="Rectangle 14">
            <a:extLst>
              <a:ext uri="{FF2B5EF4-FFF2-40B4-BE49-F238E27FC236}">
                <a16:creationId xmlns:a16="http://schemas.microsoft.com/office/drawing/2014/main" id="{86B35138-752A-4736-893E-43E5B1D13C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5713" y="4702175"/>
            <a:ext cx="16017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 </a:t>
            </a:r>
            <a:r>
              <a:rPr kumimoji="1" lang="en-US" altLang="zh-CN" sz="2000" b="1">
                <a:solidFill>
                  <a:srgbClr val="0000CC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000" b="1" baseline="-25000">
                <a:solidFill>
                  <a:srgbClr val="0000CC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000" b="1">
                <a:solidFill>
                  <a:srgbClr val="0000CC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000" b="1" baseline="-25000">
                <a:solidFill>
                  <a:srgbClr val="0000CC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CC"/>
                </a:solidFill>
                <a:latin typeface="Times New Roman" panose="02020603050405020304" pitchFamily="18" charset="0"/>
              </a:rPr>
              <a:t>I</a:t>
            </a:r>
          </a:p>
        </p:txBody>
      </p:sp>
      <p:sp>
        <p:nvSpPr>
          <p:cNvPr id="707599" name="Rectangle 15">
            <a:extLst>
              <a:ext uri="{FF2B5EF4-FFF2-40B4-BE49-F238E27FC236}">
                <a16:creationId xmlns:a16="http://schemas.microsoft.com/office/drawing/2014/main" id="{1A29A22D-13D1-4A44-B280-5E6EFC04A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750" y="4749800"/>
            <a:ext cx="812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>
                <a:solidFill>
                  <a:srgbClr val="0000CC"/>
                </a:solidFill>
                <a:latin typeface="Times New Roman" panose="02020603050405020304" pitchFamily="18" charset="0"/>
              </a:rPr>
              <a:t>+</a:t>
            </a:r>
            <a:r>
              <a:rPr kumimoji="1" lang="en-US" altLang="zh-CN" sz="2000" b="1">
                <a:solidFill>
                  <a:srgbClr val="0000CC"/>
                </a:solidFill>
                <a:latin typeface="Times New Roman" panose="02020603050405020304" pitchFamily="18" charset="0"/>
              </a:rPr>
              <a:t>  HI</a:t>
            </a:r>
          </a:p>
        </p:txBody>
      </p:sp>
      <p:graphicFrame>
        <p:nvGraphicFramePr>
          <p:cNvPr id="707600" name="Object 16">
            <a:extLst>
              <a:ext uri="{FF2B5EF4-FFF2-40B4-BE49-F238E27FC236}">
                <a16:creationId xmlns:a16="http://schemas.microsoft.com/office/drawing/2014/main" id="{8C196A2C-FEB4-41EA-8741-CDA60B4FBF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08438" y="4868863"/>
          <a:ext cx="1287462" cy="150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970694" imgH="124760" progId="ChemDraw.Document.6.0">
                  <p:embed/>
                </p:oleObj>
              </mc:Choice>
              <mc:Fallback>
                <p:oleObj name="CS ChemDraw Drawing" r:id="rId14" imgW="970694" imgH="124760" progId="ChemDraw.Document.6.0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8438" y="4868863"/>
                        <a:ext cx="1287462" cy="150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7601" name="Text Box 17">
            <a:extLst>
              <a:ext uri="{FF2B5EF4-FFF2-40B4-BE49-F238E27FC236}">
                <a16:creationId xmlns:a16="http://schemas.microsoft.com/office/drawing/2014/main" id="{FA147940-35AC-40C9-BDCB-5FF1C711EC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3613" y="5408613"/>
            <a:ext cx="7032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95%</a:t>
            </a:r>
          </a:p>
        </p:txBody>
      </p:sp>
      <p:sp>
        <p:nvSpPr>
          <p:cNvPr id="707602" name="Text Box 18">
            <a:extLst>
              <a:ext uri="{FF2B5EF4-FFF2-40B4-BE49-F238E27FC236}">
                <a16:creationId xmlns:a16="http://schemas.microsoft.com/office/drawing/2014/main" id="{5FEDE14B-965D-4334-B2F2-B44A416830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7388" y="5372100"/>
            <a:ext cx="7032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78%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75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75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8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07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9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07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9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07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9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07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9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07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9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07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9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07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07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07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07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07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076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076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9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707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9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707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0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707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0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707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7588" grpId="0"/>
      <p:bldP spid="707590" grpId="0"/>
      <p:bldP spid="707591" grpId="0"/>
      <p:bldP spid="707592" grpId="0"/>
      <p:bldP spid="707598" grpId="0"/>
      <p:bldP spid="707599" grpId="0"/>
      <p:bldP spid="707601" grpId="0"/>
      <p:bldP spid="70760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4">
            <a:extLst>
              <a:ext uri="{FF2B5EF4-FFF2-40B4-BE49-F238E27FC236}">
                <a16:creationId xmlns:a16="http://schemas.microsoft.com/office/drawing/2014/main" id="{8D9CB924-911E-405C-8A7D-4F9F21F6A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3038" y="692150"/>
            <a:ext cx="59007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C=C 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构造不对称，加成遵守马氏规则：</a:t>
            </a:r>
          </a:p>
        </p:txBody>
      </p:sp>
      <p:pic>
        <p:nvPicPr>
          <p:cNvPr id="129027" name="Picture 14">
            <a:extLst>
              <a:ext uri="{FF2B5EF4-FFF2-40B4-BE49-F238E27FC236}">
                <a16:creationId xmlns:a16="http://schemas.microsoft.com/office/drawing/2014/main" id="{EDCFB3A9-FA37-4B44-B1D1-E82E2CA94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1631950"/>
            <a:ext cx="4932363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129028" name="Picture 15">
            <a:extLst>
              <a:ext uri="{FF2B5EF4-FFF2-40B4-BE49-F238E27FC236}">
                <a16:creationId xmlns:a16="http://schemas.microsoft.com/office/drawing/2014/main" id="{24E20340-7417-417A-80B1-9A5978CC2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3141663"/>
            <a:ext cx="5907088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129029" name="Picture 16">
            <a:extLst>
              <a:ext uri="{FF2B5EF4-FFF2-40B4-BE49-F238E27FC236}">
                <a16:creationId xmlns:a16="http://schemas.microsoft.com/office/drawing/2014/main" id="{A5E428A4-FA61-4926-8BD7-25911BF35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4652963"/>
            <a:ext cx="5572125" cy="804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4">
            <a:extLst>
              <a:ext uri="{FF2B5EF4-FFF2-40B4-BE49-F238E27FC236}">
                <a16:creationId xmlns:a16="http://schemas.microsoft.com/office/drawing/2014/main" id="{E0B03D7D-B5B2-435E-AD70-A34E65D45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775" y="693738"/>
            <a:ext cx="165417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4 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催化氢解</a:t>
            </a:r>
          </a:p>
        </p:txBody>
      </p:sp>
      <p:graphicFrame>
        <p:nvGraphicFramePr>
          <p:cNvPr id="396291" name="Object 5">
            <a:extLst>
              <a:ext uri="{FF2B5EF4-FFF2-40B4-BE49-F238E27FC236}">
                <a16:creationId xmlns:a16="http://schemas.microsoft.com/office/drawing/2014/main" id="{76C7336E-7908-409C-A0A1-A99DB64BDC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87475" y="1503363"/>
          <a:ext cx="2317750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311502" imgH="520341" progId="ChemDraw.Document.6.0">
                  <p:embed/>
                </p:oleObj>
              </mc:Choice>
              <mc:Fallback>
                <p:oleObj name="CS ChemDraw Drawing" r:id="rId2" imgW="1311502" imgH="520341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7475" y="1503363"/>
                        <a:ext cx="2317750" cy="915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8614" name="Object 6">
            <a:extLst>
              <a:ext uri="{FF2B5EF4-FFF2-40B4-BE49-F238E27FC236}">
                <a16:creationId xmlns:a16="http://schemas.microsoft.com/office/drawing/2014/main" id="{AEDB9CA6-FE6D-4191-8120-0D9EB48CA44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51513" y="1503363"/>
          <a:ext cx="1909762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081761" imgH="520341" progId="ChemDraw.Document.6.0">
                  <p:embed/>
                </p:oleObj>
              </mc:Choice>
              <mc:Fallback>
                <p:oleObj name="CS ChemDraw Drawing" r:id="rId4" imgW="1081761" imgH="520341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1513" y="1503363"/>
                        <a:ext cx="1909762" cy="915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6293" name="Text Box 7">
            <a:extLst>
              <a:ext uri="{FF2B5EF4-FFF2-40B4-BE49-F238E27FC236}">
                <a16:creationId xmlns:a16="http://schemas.microsoft.com/office/drawing/2014/main" id="{25A5595E-EB07-4742-B7ED-C03A3A8AD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2300" y="1557338"/>
            <a:ext cx="4746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kumimoji="1"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kumimoji="1" lang="en-US" altLang="zh-CN" sz="18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6294" name="Text Box 8">
            <a:extLst>
              <a:ext uri="{FF2B5EF4-FFF2-40B4-BE49-F238E27FC236}">
                <a16:creationId xmlns:a16="http://schemas.microsoft.com/office/drawing/2014/main" id="{ACAF58F7-A4EE-484E-B937-4A76258ABE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3075" y="1965325"/>
            <a:ext cx="7350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Pd/C</a:t>
            </a:r>
            <a:endParaRPr kumimoji="1" lang="en-US" altLang="zh-CN" sz="18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08617" name="Text Box 9">
            <a:extLst>
              <a:ext uri="{FF2B5EF4-FFF2-40B4-BE49-F238E27FC236}">
                <a16:creationId xmlns:a16="http://schemas.microsoft.com/office/drawing/2014/main" id="{57389EAC-6E12-406E-955C-D793E4577E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7163" y="1771650"/>
            <a:ext cx="1187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+   ROH</a:t>
            </a:r>
          </a:p>
        </p:txBody>
      </p:sp>
      <p:graphicFrame>
        <p:nvGraphicFramePr>
          <p:cNvPr id="396296" name="Object 10">
            <a:extLst>
              <a:ext uri="{FF2B5EF4-FFF2-40B4-BE49-F238E27FC236}">
                <a16:creationId xmlns:a16="http://schemas.microsoft.com/office/drawing/2014/main" id="{03CF7A31-219C-4C1E-B3D6-D52A4CD1CC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57650" y="1909763"/>
          <a:ext cx="1285875" cy="150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970694" imgH="124760" progId="ChemDraw.Document.6.0">
                  <p:embed/>
                </p:oleObj>
              </mc:Choice>
              <mc:Fallback>
                <p:oleObj name="CS ChemDraw Drawing" r:id="rId6" imgW="970694" imgH="124760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7650" y="1909763"/>
                        <a:ext cx="1285875" cy="150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8619" name="Rectangle 11">
            <a:extLst>
              <a:ext uri="{FF2B5EF4-FFF2-40B4-BE49-F238E27FC236}">
                <a16:creationId xmlns:a16="http://schemas.microsoft.com/office/drawing/2014/main" id="{1CCCCC13-EBD2-4523-B143-748A5DB67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6213" y="2827338"/>
            <a:ext cx="6143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应用：酚羟基、醇羟基的保护与去保护。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08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08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086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086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8617" grpId="0"/>
      <p:bldP spid="708619" grpId="0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4" name="Text Box 4">
            <a:extLst>
              <a:ext uri="{FF2B5EF4-FFF2-40B4-BE49-F238E27FC236}">
                <a16:creationId xmlns:a16="http://schemas.microsoft.com/office/drawing/2014/main" id="{C26118CE-75AC-4BD0-B41D-71A7AF2809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13" y="476250"/>
            <a:ext cx="258127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5 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过氧化物的形成</a:t>
            </a:r>
          </a:p>
        </p:txBody>
      </p:sp>
      <p:graphicFrame>
        <p:nvGraphicFramePr>
          <p:cNvPr id="397315" name="Object 5">
            <a:extLst>
              <a:ext uri="{FF2B5EF4-FFF2-40B4-BE49-F238E27FC236}">
                <a16:creationId xmlns:a16="http://schemas.microsoft.com/office/drawing/2014/main" id="{3EFBF9DF-816E-4006-8DA4-C495D109AB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14475" y="2563813"/>
          <a:ext cx="7264400" cy="105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3145536" imgH="458724" progId="ChemDraw.Document.6.0">
                  <p:embed/>
                </p:oleObj>
              </mc:Choice>
              <mc:Fallback>
                <p:oleObj name="CS ChemDraw Drawing" r:id="rId2" imgW="3145536" imgH="458724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4475" y="2563813"/>
                        <a:ext cx="7264400" cy="10556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7316" name="Text Box 6">
            <a:extLst>
              <a:ext uri="{FF2B5EF4-FFF2-40B4-BE49-F238E27FC236}">
                <a16:creationId xmlns:a16="http://schemas.microsoft.com/office/drawing/2014/main" id="{53C79697-9AEE-4EB1-BD10-AEEFFF24F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9163" y="3321050"/>
            <a:ext cx="15843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遇热易爆炸</a:t>
            </a:r>
          </a:p>
        </p:txBody>
      </p:sp>
      <p:sp>
        <p:nvSpPr>
          <p:cNvPr id="397317" name="Rectangle 7">
            <a:extLst>
              <a:ext uri="{FF2B5EF4-FFF2-40B4-BE49-F238E27FC236}">
                <a16:creationId xmlns:a16="http://schemas.microsoft.com/office/drawing/2014/main" id="{B85ADCD4-B939-4F44-85EA-E435088C1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1888" y="1016000"/>
            <a:ext cx="8580437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化学物质和空气中的氧在常温下温和地反应，而不发生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燃烧和爆炸，称为自动氧化。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含</a:t>
            </a:r>
            <a:r>
              <a:rPr lang="el-GR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α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-H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的醚暴露于空气中，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见光，自动缓慢氧化，生成过氧化物。</a:t>
            </a:r>
            <a:endParaRPr kumimoji="1" lang="zh-CN" alt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09640" name="Text Box 8">
            <a:extLst>
              <a:ext uri="{FF2B5EF4-FFF2-40B4-BE49-F238E27FC236}">
                <a16:creationId xmlns:a16="http://schemas.microsoft.com/office/drawing/2014/main" id="{B18B206E-C1E7-4507-9EE6-C4CE49043F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913" y="4140200"/>
            <a:ext cx="3632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CC0000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>
                <a:solidFill>
                  <a:srgbClr val="CC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CC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400" b="1">
                <a:solidFill>
                  <a:srgbClr val="CC0000"/>
                </a:solidFill>
                <a:latin typeface="Times New Roman" panose="02020603050405020304" pitchFamily="18" charset="0"/>
              </a:rPr>
              <a:t>)</a:t>
            </a:r>
            <a:r>
              <a:rPr kumimoji="1" lang="en-US" altLang="zh-CN" sz="2400" b="1" baseline="-25000">
                <a:solidFill>
                  <a:srgbClr val="CC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CC0000"/>
                </a:solidFill>
                <a:latin typeface="Times New Roman" panose="02020603050405020304" pitchFamily="18" charset="0"/>
              </a:rPr>
              <a:t>C</a:t>
            </a:r>
            <a:r>
              <a:rPr kumimoji="1" lang="en-US" altLang="zh-CN" sz="2400" b="1">
                <a:solidFill>
                  <a:srgbClr val="009900"/>
                </a:solidFill>
                <a:latin typeface="Times New Roman" panose="02020603050405020304" pitchFamily="18" charset="0"/>
              </a:rPr>
              <a:t>H</a:t>
            </a:r>
            <a:r>
              <a:rPr kumimoji="1" lang="en-US" altLang="zh-CN" sz="2400" b="1">
                <a:solidFill>
                  <a:srgbClr val="CC0000"/>
                </a:solidFill>
                <a:latin typeface="Times New Roman" panose="02020603050405020304" pitchFamily="18" charset="0"/>
              </a:rPr>
              <a:t>—O—CH</a:t>
            </a:r>
            <a:r>
              <a:rPr kumimoji="1" lang="en-US" altLang="zh-CN" sz="2400" b="1" baseline="-25000">
                <a:solidFill>
                  <a:srgbClr val="CC0000"/>
                </a:solidFill>
                <a:latin typeface="Times New Roman" panose="02020603050405020304" pitchFamily="18" charset="0"/>
              </a:rPr>
              <a:t>3</a:t>
            </a:r>
            <a:endParaRPr kumimoji="1" lang="en-US" altLang="zh-CN" sz="2400" b="1">
              <a:solidFill>
                <a:srgbClr val="CC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09641" name="Line 9">
            <a:extLst>
              <a:ext uri="{FF2B5EF4-FFF2-40B4-BE49-F238E27FC236}">
                <a16:creationId xmlns:a16="http://schemas.microsoft.com/office/drawing/2014/main" id="{B04B75B3-C6D2-49C3-A990-1B853A18C19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56125" y="4424363"/>
            <a:ext cx="1223963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9642" name="Rectangle 10">
            <a:extLst>
              <a:ext uri="{FF2B5EF4-FFF2-40B4-BE49-F238E27FC236}">
                <a16:creationId xmlns:a16="http://schemas.microsoft.com/office/drawing/2014/main" id="{472EA59C-97E1-4031-BA43-831B98557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3575" y="4403725"/>
            <a:ext cx="13065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000" b="1">
                <a:solidFill>
                  <a:srgbClr val="CC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自动氧化</a:t>
            </a:r>
          </a:p>
        </p:txBody>
      </p:sp>
      <p:sp>
        <p:nvSpPr>
          <p:cNvPr id="709643" name="Rectangle 11">
            <a:extLst>
              <a:ext uri="{FF2B5EF4-FFF2-40B4-BE49-F238E27FC236}">
                <a16:creationId xmlns:a16="http://schemas.microsoft.com/office/drawing/2014/main" id="{38CC889A-D784-42F7-84F0-C6FED1013D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7913" y="4043363"/>
            <a:ext cx="5016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CC0000"/>
                </a:solidFill>
                <a:latin typeface="Times New Roman" panose="02020603050405020304" pitchFamily="18" charset="0"/>
              </a:rPr>
              <a:t>O</a:t>
            </a:r>
            <a:r>
              <a:rPr kumimoji="1" lang="en-US" altLang="zh-CN" sz="2000" b="1" baseline="-25000">
                <a:solidFill>
                  <a:srgbClr val="CC0000"/>
                </a:solidFill>
                <a:latin typeface="Times New Roman" panose="02020603050405020304" pitchFamily="18" charset="0"/>
              </a:rPr>
              <a:t>2</a:t>
            </a:r>
            <a:endParaRPr kumimoji="1" lang="en-US" altLang="zh-CN" sz="2000" b="1">
              <a:solidFill>
                <a:srgbClr val="CC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709644" name="Object 12">
            <a:extLst>
              <a:ext uri="{FF2B5EF4-FFF2-40B4-BE49-F238E27FC236}">
                <a16:creationId xmlns:a16="http://schemas.microsoft.com/office/drawing/2014/main" id="{979FF563-346B-4B42-B68C-C0A7360D99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32475" y="4003675"/>
          <a:ext cx="31242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2476500" imgH="825500" progId="ChemDraw.Document.4.5">
                  <p:embed/>
                </p:oleObj>
              </mc:Choice>
              <mc:Fallback>
                <p:oleObj name="CS ChemDraw Drawing" r:id="rId4" imgW="2476500" imgH="825500" progId="ChemDraw.Document.4.5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2475" y="4003675"/>
                        <a:ext cx="3124200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9645" name="Rectangle 13">
            <a:extLst>
              <a:ext uri="{FF2B5EF4-FFF2-40B4-BE49-F238E27FC236}">
                <a16:creationId xmlns:a16="http://schemas.microsoft.com/office/drawing/2014/main" id="{F94FDE8F-92DE-439F-A3BB-F85EA2B332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300" y="5348288"/>
            <a:ext cx="5481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自动氧化是通过自由基机理进行的。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9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9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9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9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9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0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709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9640" grpId="0" autoUpdateAnimBg="0"/>
      <p:bldP spid="709642" grpId="0" autoUpdateAnimBg="0"/>
      <p:bldP spid="709643" grpId="0" autoUpdateAnimBg="0"/>
      <p:bldP spid="709645" grpId="0" autoUpdateAnimBg="0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660" name="Text Box 4">
            <a:extLst>
              <a:ext uri="{FF2B5EF4-FFF2-40B4-BE49-F238E27FC236}">
                <a16:creationId xmlns:a16="http://schemas.microsoft.com/office/drawing/2014/main" id="{632F5B90-DAEB-4F88-8022-68743A3AF0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2350" y="2420938"/>
            <a:ext cx="65833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检验：使用前，应使用碘化钾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淀粉试纸检验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         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蓝色</a:t>
            </a:r>
            <a:r>
              <a:rPr lang="en-US" altLang="zh-CN" sz="2400" b="1">
                <a:solidFill>
                  <a:srgbClr val="000000"/>
                </a:solidFill>
              </a:rPr>
              <a:t>—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有过氧化物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710661" name="Rectangle 5">
            <a:extLst>
              <a:ext uri="{FF2B5EF4-FFF2-40B4-BE49-F238E27FC236}">
                <a16:creationId xmlns:a16="http://schemas.microsoft.com/office/drawing/2014/main" id="{27B4AD1C-A474-42D0-A8D5-20E913111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4725" y="3716338"/>
            <a:ext cx="80692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处理：用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5% FeSO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或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SnCl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溶液洗涤，分离、干燥，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          蒸馏，仍不可蒸干。</a:t>
            </a:r>
          </a:p>
        </p:txBody>
      </p:sp>
      <p:sp>
        <p:nvSpPr>
          <p:cNvPr id="398340" name="Text Box 6">
            <a:extLst>
              <a:ext uri="{FF2B5EF4-FFF2-40B4-BE49-F238E27FC236}">
                <a16:creationId xmlns:a16="http://schemas.microsoft.com/office/drawing/2014/main" id="{509720B6-6DA8-427A-8768-FCE9ECBE8B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5363" y="1093788"/>
            <a:ext cx="81248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蒸馏醚类化合物应首先检验是否含有过氧化物，若有，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应采取措施除去，再蒸馏，即使如此，仍不可蒸干。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0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0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06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106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0660" grpId="0"/>
      <p:bldP spid="710661" grpId="0"/>
    </p:bld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Rectangle 5">
            <a:extLst>
              <a:ext uri="{FF2B5EF4-FFF2-40B4-BE49-F238E27FC236}">
                <a16:creationId xmlns:a16="http://schemas.microsoft.com/office/drawing/2014/main" id="{4F3FFCE9-8CA7-42B4-8F73-8F02C1D2F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2060575"/>
            <a:ext cx="76057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环氧乙烷的开环是亲核试剂进攻电正性的碳而打开碳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氧键的亲核开环加成反应，应用于有机合成。</a:t>
            </a:r>
          </a:p>
        </p:txBody>
      </p:sp>
      <p:graphicFrame>
        <p:nvGraphicFramePr>
          <p:cNvPr id="399363" name="Object 7">
            <a:extLst>
              <a:ext uri="{FF2B5EF4-FFF2-40B4-BE49-F238E27FC236}">
                <a16:creationId xmlns:a16="http://schemas.microsoft.com/office/drawing/2014/main" id="{E9C2150E-E7B5-4AA1-BB67-B2C1602527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00250" y="4076700"/>
          <a:ext cx="560388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454918" imgH="467090" progId="ChemDraw.Document.6.0">
                  <p:embed/>
                </p:oleObj>
              </mc:Choice>
              <mc:Fallback>
                <p:oleObj name="CS ChemDraw Drawing" r:id="rId2" imgW="454918" imgH="467090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0250" y="4076700"/>
                        <a:ext cx="560388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364" name="Text Box 8">
            <a:extLst>
              <a:ext uri="{FF2B5EF4-FFF2-40B4-BE49-F238E27FC236}">
                <a16:creationId xmlns:a16="http://schemas.microsoft.com/office/drawing/2014/main" id="{F33C8BC1-E22E-4BD2-B2B1-A652434B7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4700" y="3656013"/>
            <a:ext cx="6143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HBr</a:t>
            </a:r>
            <a:endParaRPr kumimoji="1" lang="en-US" altLang="zh-CN" sz="1600" b="1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722953" name="Rectangle 9">
            <a:extLst>
              <a:ext uri="{FF2B5EF4-FFF2-40B4-BE49-F238E27FC236}">
                <a16:creationId xmlns:a16="http://schemas.microsoft.com/office/drawing/2014/main" id="{DB4FAE34-918E-4DE3-AE28-D4EA73E6E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7563" y="3862388"/>
            <a:ext cx="1600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BrCH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OH</a:t>
            </a:r>
            <a:endParaRPr kumimoji="1" lang="en-US" altLang="zh-CN" sz="1600" b="1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366" name="Text Box 10">
            <a:extLst>
              <a:ext uri="{FF2B5EF4-FFF2-40B4-BE49-F238E27FC236}">
                <a16:creationId xmlns:a16="http://schemas.microsoft.com/office/drawing/2014/main" id="{40A9FF33-128E-4B8C-8F4D-354E36616A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2138" y="4448175"/>
            <a:ext cx="85883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EtONa</a:t>
            </a:r>
            <a:endParaRPr kumimoji="1" lang="en-US" altLang="zh-CN" sz="1600" b="1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722955" name="Rectangle 11">
            <a:extLst>
              <a:ext uri="{FF2B5EF4-FFF2-40B4-BE49-F238E27FC236}">
                <a16:creationId xmlns:a16="http://schemas.microsoft.com/office/drawing/2014/main" id="{95C7090A-68CB-4D80-8E84-1505686BC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7563" y="4654550"/>
            <a:ext cx="174783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EtOCH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OH</a:t>
            </a:r>
            <a:endParaRPr kumimoji="1" lang="en-US" altLang="zh-CN" sz="1600" b="1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368" name="Text Box 12">
            <a:extLst>
              <a:ext uri="{FF2B5EF4-FFF2-40B4-BE49-F238E27FC236}">
                <a16:creationId xmlns:a16="http://schemas.microsoft.com/office/drawing/2014/main" id="{3BD2F0E6-2270-44FA-953C-10C9531F8D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4808538"/>
            <a:ext cx="7635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EtOH</a:t>
            </a:r>
            <a:endParaRPr kumimoji="1" lang="en-US" altLang="zh-CN" sz="1600" b="1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722957" name="Text Box 13">
            <a:extLst>
              <a:ext uri="{FF2B5EF4-FFF2-40B4-BE49-F238E27FC236}">
                <a16:creationId xmlns:a16="http://schemas.microsoft.com/office/drawing/2014/main" id="{3CACA018-3625-4C0E-9FA3-99E6681200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0238" y="3836988"/>
            <a:ext cx="93503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87-92%</a:t>
            </a:r>
          </a:p>
        </p:txBody>
      </p:sp>
      <p:sp>
        <p:nvSpPr>
          <p:cNvPr id="722958" name="Text Box 14">
            <a:extLst>
              <a:ext uri="{FF2B5EF4-FFF2-40B4-BE49-F238E27FC236}">
                <a16:creationId xmlns:a16="http://schemas.microsoft.com/office/drawing/2014/main" id="{E2A871D5-75E3-42E7-9276-21F632E721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1988" y="4629150"/>
            <a:ext cx="6397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50%</a:t>
            </a:r>
          </a:p>
        </p:txBody>
      </p:sp>
      <p:graphicFrame>
        <p:nvGraphicFramePr>
          <p:cNvPr id="399371" name="Object 15">
            <a:extLst>
              <a:ext uri="{FF2B5EF4-FFF2-40B4-BE49-F238E27FC236}">
                <a16:creationId xmlns:a16="http://schemas.microsoft.com/office/drawing/2014/main" id="{47E8C35C-2A71-406B-9684-A7C1D2D6E9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16250" y="3932238"/>
          <a:ext cx="1249363" cy="14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249122" imgH="143018" progId="ChemDraw.Document.6.0">
                  <p:embed/>
                </p:oleObj>
              </mc:Choice>
              <mc:Fallback>
                <p:oleObj name="CS ChemDraw Drawing" r:id="rId4" imgW="1249122" imgH="143018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6250" y="3932238"/>
                        <a:ext cx="1249363" cy="142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372" name="Object 16">
            <a:extLst>
              <a:ext uri="{FF2B5EF4-FFF2-40B4-BE49-F238E27FC236}">
                <a16:creationId xmlns:a16="http://schemas.microsoft.com/office/drawing/2014/main" id="{2654C152-FBE3-4022-8D25-DC802F34E1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16250" y="4725988"/>
          <a:ext cx="1249363" cy="14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249122" imgH="143018" progId="ChemDraw.Document.6.0">
                  <p:embed/>
                </p:oleObj>
              </mc:Choice>
              <mc:Fallback>
                <p:oleObj name="CS ChemDraw Drawing" r:id="rId6" imgW="1249122" imgH="143018" progId="ChemDraw.Document.6.0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6250" y="4725988"/>
                        <a:ext cx="1249363" cy="142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373" name="Text Box 17">
            <a:extLst>
              <a:ext uri="{FF2B5EF4-FFF2-40B4-BE49-F238E27FC236}">
                <a16:creationId xmlns:a16="http://schemas.microsoft.com/office/drawing/2014/main" id="{D5CE14D7-4911-4CB4-8AFC-5CD8430E9C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0438" y="333375"/>
            <a:ext cx="4352925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3600" b="1">
                <a:solidFill>
                  <a:srgbClr val="FF0000"/>
                </a:solidFill>
                <a:latin typeface="Times New Roman" panose="02020603050405020304" pitchFamily="18" charset="0"/>
              </a:rPr>
              <a:t>6. </a:t>
            </a:r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</a:rPr>
              <a:t>环氧乙烷开环反应</a:t>
            </a:r>
            <a:endParaRPr kumimoji="1" lang="zh-CN" altLang="en-US" sz="36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229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229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229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229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95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9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22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95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9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22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2953" grpId="0"/>
      <p:bldP spid="722955" grpId="0"/>
      <p:bldP spid="722957" grpId="0"/>
      <p:bldP spid="722958" grpId="0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972" name="Text Box 4">
            <a:extLst>
              <a:ext uri="{FF2B5EF4-FFF2-40B4-BE49-F238E27FC236}">
                <a16:creationId xmlns:a16="http://schemas.microsoft.com/office/drawing/2014/main" id="{15042AC1-423D-4D72-A504-5BE497B33E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2975" y="430213"/>
            <a:ext cx="1981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乙二醇</a:t>
            </a:r>
          </a:p>
        </p:txBody>
      </p:sp>
      <p:sp>
        <p:nvSpPr>
          <p:cNvPr id="723973" name="Text Box 5">
            <a:extLst>
              <a:ext uri="{FF2B5EF4-FFF2-40B4-BE49-F238E27FC236}">
                <a16:creationId xmlns:a16="http://schemas.microsoft.com/office/drawing/2014/main" id="{98BDA87B-2476-47DC-A6C4-D7FB4A4E1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2975" y="1196975"/>
            <a:ext cx="24765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2-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乙氧基乙醇</a:t>
            </a:r>
          </a:p>
        </p:txBody>
      </p:sp>
      <p:sp>
        <p:nvSpPr>
          <p:cNvPr id="723974" name="Text Box 6">
            <a:extLst>
              <a:ext uri="{FF2B5EF4-FFF2-40B4-BE49-F238E27FC236}">
                <a16:creationId xmlns:a16="http://schemas.microsoft.com/office/drawing/2014/main" id="{E5F89494-6EFA-4529-8DF2-CA843B027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6313" y="1881188"/>
            <a:ext cx="2311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2-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苯氧基乙醇</a:t>
            </a:r>
          </a:p>
        </p:txBody>
      </p:sp>
      <p:sp>
        <p:nvSpPr>
          <p:cNvPr id="723975" name="Text Box 7">
            <a:extLst>
              <a:ext uri="{FF2B5EF4-FFF2-40B4-BE49-F238E27FC236}">
                <a16:creationId xmlns:a16="http://schemas.microsoft.com/office/drawing/2014/main" id="{EE523930-2E64-44B5-8F71-3CE8D9CBC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6313" y="2565400"/>
            <a:ext cx="20637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2-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卤代乙醇</a:t>
            </a:r>
          </a:p>
        </p:txBody>
      </p:sp>
      <p:sp>
        <p:nvSpPr>
          <p:cNvPr id="723976" name="Text Box 8">
            <a:extLst>
              <a:ext uri="{FF2B5EF4-FFF2-40B4-BE49-F238E27FC236}">
                <a16:creationId xmlns:a16="http://schemas.microsoft.com/office/drawing/2014/main" id="{EDEF27B8-1F66-4D4F-B847-1A87CF04B2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6313" y="3332163"/>
            <a:ext cx="20637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2-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氨基乙醇</a:t>
            </a:r>
          </a:p>
        </p:txBody>
      </p:sp>
      <p:graphicFrame>
        <p:nvGraphicFramePr>
          <p:cNvPr id="400391" name="Object 9">
            <a:extLst>
              <a:ext uri="{FF2B5EF4-FFF2-40B4-BE49-F238E27FC236}">
                <a16:creationId xmlns:a16="http://schemas.microsoft.com/office/drawing/2014/main" id="{53033F55-020E-4E17-86B1-3D3048B905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1813" y="2781300"/>
          <a:ext cx="584200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454918" imgH="470132" progId="ChemDraw.Document.6.0">
                  <p:embed/>
                </p:oleObj>
              </mc:Choice>
              <mc:Fallback>
                <p:oleObj name="CS ChemDraw Drawing" r:id="rId2" imgW="454918" imgH="470132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813" y="2781300"/>
                        <a:ext cx="584200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0392" name="Object 10">
            <a:extLst>
              <a:ext uri="{FF2B5EF4-FFF2-40B4-BE49-F238E27FC236}">
                <a16:creationId xmlns:a16="http://schemas.microsoft.com/office/drawing/2014/main" id="{44503642-019C-4A38-8FF5-5C11264ABF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11350" y="592138"/>
          <a:ext cx="2027238" cy="173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341931" imgH="124760" progId="ChemDraw.Document.6.0">
                  <p:embed/>
                </p:oleObj>
              </mc:Choice>
              <mc:Fallback>
                <p:oleObj name="CS ChemDraw Drawing" r:id="rId4" imgW="1341931" imgH="124760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1350" y="592138"/>
                        <a:ext cx="2027238" cy="173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0393" name="Text Box 11">
            <a:extLst>
              <a:ext uri="{FF2B5EF4-FFF2-40B4-BE49-F238E27FC236}">
                <a16:creationId xmlns:a16="http://schemas.microsoft.com/office/drawing/2014/main" id="{87A44CCD-70BA-4575-936D-0FC48C6EC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8738" y="260350"/>
            <a:ext cx="7159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CC"/>
                </a:solidFill>
                <a:latin typeface="Times New Roman" panose="02020603050405020304" pitchFamily="18" charset="0"/>
              </a:rPr>
              <a:t>H</a:t>
            </a:r>
            <a:r>
              <a:rPr kumimoji="1" lang="en-US" altLang="zh-CN" sz="2000" b="1" baseline="-25000">
                <a:solidFill>
                  <a:srgbClr val="0000CC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CC"/>
                </a:solidFill>
                <a:latin typeface="Times New Roman" panose="02020603050405020304" pitchFamily="18" charset="0"/>
              </a:rPr>
              <a:t>O</a:t>
            </a:r>
          </a:p>
        </p:txBody>
      </p:sp>
      <p:sp>
        <p:nvSpPr>
          <p:cNvPr id="400394" name="Rectangle 12">
            <a:extLst>
              <a:ext uri="{FF2B5EF4-FFF2-40B4-BE49-F238E27FC236}">
                <a16:creationId xmlns:a16="http://schemas.microsoft.com/office/drawing/2014/main" id="{E72C174A-EE5D-4AAE-AA9B-42748FB45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263" y="655638"/>
            <a:ext cx="13985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kumimoji="1" lang="en-US" altLang="zh-CN" sz="20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or HO</a:t>
            </a:r>
            <a:r>
              <a:rPr kumimoji="1" lang="en-US" altLang="zh-CN" sz="20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</a:p>
        </p:txBody>
      </p:sp>
      <p:graphicFrame>
        <p:nvGraphicFramePr>
          <p:cNvPr id="400395" name="Object 13">
            <a:extLst>
              <a:ext uri="{FF2B5EF4-FFF2-40B4-BE49-F238E27FC236}">
                <a16:creationId xmlns:a16="http://schemas.microsoft.com/office/drawing/2014/main" id="{59CC2AB1-AFDD-458F-9F1C-F11A93D9353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31988" y="1341438"/>
          <a:ext cx="2027237" cy="173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341931" imgH="124760" progId="ChemDraw.Document.6.0">
                  <p:embed/>
                </p:oleObj>
              </mc:Choice>
              <mc:Fallback>
                <p:oleObj name="CS ChemDraw Drawing" r:id="rId6" imgW="1341931" imgH="124760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1988" y="1341438"/>
                        <a:ext cx="2027237" cy="173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0396" name="Text Box 14">
            <a:extLst>
              <a:ext uri="{FF2B5EF4-FFF2-40B4-BE49-F238E27FC236}">
                <a16:creationId xmlns:a16="http://schemas.microsoft.com/office/drawing/2014/main" id="{CBC33384-E982-4E2E-917D-48041594C9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7450" y="1052513"/>
            <a:ext cx="9017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CC"/>
                </a:solidFill>
                <a:latin typeface="Times New Roman" panose="02020603050405020304" pitchFamily="18" charset="0"/>
              </a:rPr>
              <a:t>EtO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</a:p>
        </p:txBody>
      </p:sp>
      <p:sp>
        <p:nvSpPr>
          <p:cNvPr id="400397" name="Rectangle 15">
            <a:extLst>
              <a:ext uri="{FF2B5EF4-FFF2-40B4-BE49-F238E27FC236}">
                <a16:creationId xmlns:a16="http://schemas.microsoft.com/office/drawing/2014/main" id="{4F607502-DE2D-4D5A-AEB2-AB08B94F3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5350" y="1376363"/>
            <a:ext cx="14605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kumimoji="1" lang="en-US" altLang="zh-CN" sz="20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or EtO</a:t>
            </a:r>
            <a:r>
              <a:rPr kumimoji="1" lang="en-US" altLang="zh-CN" sz="20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</a:p>
        </p:txBody>
      </p:sp>
      <p:graphicFrame>
        <p:nvGraphicFramePr>
          <p:cNvPr id="400398" name="Object 16">
            <a:extLst>
              <a:ext uri="{FF2B5EF4-FFF2-40B4-BE49-F238E27FC236}">
                <a16:creationId xmlns:a16="http://schemas.microsoft.com/office/drawing/2014/main" id="{331CCB07-2784-4644-8F51-E6D9858A66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31988" y="2092325"/>
          <a:ext cx="2027237" cy="173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1341931" imgH="124760" progId="ChemDraw.Document.6.0">
                  <p:embed/>
                </p:oleObj>
              </mc:Choice>
              <mc:Fallback>
                <p:oleObj name="CS ChemDraw Drawing" r:id="rId7" imgW="1341931" imgH="124760" progId="ChemDraw.Document.6.0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1988" y="2092325"/>
                        <a:ext cx="2027237" cy="173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0399" name="Text Box 17">
            <a:extLst>
              <a:ext uri="{FF2B5EF4-FFF2-40B4-BE49-F238E27FC236}">
                <a16:creationId xmlns:a16="http://schemas.microsoft.com/office/drawing/2014/main" id="{3F2C734C-8468-4C3D-A64C-6473979BA9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8713" y="1773238"/>
            <a:ext cx="10715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CC"/>
                </a:solidFill>
                <a:latin typeface="Times New Roman" panose="02020603050405020304" pitchFamily="18" charset="0"/>
              </a:rPr>
              <a:t>PhO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Na</a:t>
            </a:r>
          </a:p>
        </p:txBody>
      </p:sp>
      <p:graphicFrame>
        <p:nvGraphicFramePr>
          <p:cNvPr id="400400" name="Object 18">
            <a:extLst>
              <a:ext uri="{FF2B5EF4-FFF2-40B4-BE49-F238E27FC236}">
                <a16:creationId xmlns:a16="http://schemas.microsoft.com/office/drawing/2014/main" id="{21A90061-BAD9-444A-8203-3C44A321163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31988" y="2857500"/>
          <a:ext cx="2027237" cy="173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341931" imgH="124760" progId="ChemDraw.Document.6.0">
                  <p:embed/>
                </p:oleObj>
              </mc:Choice>
              <mc:Fallback>
                <p:oleObj name="CS ChemDraw Drawing" r:id="rId8" imgW="1341931" imgH="124760" progId="ChemDraw.Document.6.0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1988" y="2857500"/>
                        <a:ext cx="2027237" cy="173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0401" name="Text Box 19">
            <a:extLst>
              <a:ext uri="{FF2B5EF4-FFF2-40B4-BE49-F238E27FC236}">
                <a16:creationId xmlns:a16="http://schemas.microsoft.com/office/drawing/2014/main" id="{7E25DBD3-1889-4E2B-BF95-D48A224D3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4138" y="2540000"/>
            <a:ext cx="6127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kumimoji="1" lang="en-US" altLang="zh-CN" sz="2000" b="1">
                <a:solidFill>
                  <a:srgbClr val="0000CC"/>
                </a:solidFill>
                <a:latin typeface="Times New Roman" panose="02020603050405020304" pitchFamily="18" charset="0"/>
              </a:rPr>
              <a:t>X</a:t>
            </a:r>
          </a:p>
        </p:txBody>
      </p:sp>
      <p:graphicFrame>
        <p:nvGraphicFramePr>
          <p:cNvPr id="400402" name="Object 20">
            <a:extLst>
              <a:ext uri="{FF2B5EF4-FFF2-40B4-BE49-F238E27FC236}">
                <a16:creationId xmlns:a16="http://schemas.microsoft.com/office/drawing/2014/main" id="{54D594EE-D236-4315-B607-816B7D08F6F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31988" y="3617913"/>
          <a:ext cx="2027237" cy="173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1341931" imgH="124760" progId="ChemDraw.Document.6.0">
                  <p:embed/>
                </p:oleObj>
              </mc:Choice>
              <mc:Fallback>
                <p:oleObj name="CS ChemDraw Drawing" r:id="rId9" imgW="1341931" imgH="124760" progId="ChemDraw.Document.6.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1988" y="3617913"/>
                        <a:ext cx="2027237" cy="173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0403" name="Text Box 21">
            <a:extLst>
              <a:ext uri="{FF2B5EF4-FFF2-40B4-BE49-F238E27FC236}">
                <a16:creationId xmlns:a16="http://schemas.microsoft.com/office/drawing/2014/main" id="{1B195921-D454-4404-84D6-6FE7117B4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3025" y="3248025"/>
            <a:ext cx="7016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CC"/>
                </a:solidFill>
                <a:latin typeface="Times New Roman" panose="02020603050405020304" pitchFamily="18" charset="0"/>
              </a:rPr>
              <a:t>NH</a:t>
            </a:r>
            <a:r>
              <a:rPr kumimoji="1" lang="en-US" altLang="zh-CN" sz="2000" b="1" baseline="-25000">
                <a:solidFill>
                  <a:srgbClr val="0000CC"/>
                </a:solidFill>
                <a:latin typeface="Times New Roman" panose="02020603050405020304" pitchFamily="18" charset="0"/>
              </a:rPr>
              <a:t>3</a:t>
            </a:r>
          </a:p>
        </p:txBody>
      </p:sp>
      <p:graphicFrame>
        <p:nvGraphicFramePr>
          <p:cNvPr id="400404" name="Object 22">
            <a:extLst>
              <a:ext uri="{FF2B5EF4-FFF2-40B4-BE49-F238E27FC236}">
                <a16:creationId xmlns:a16="http://schemas.microsoft.com/office/drawing/2014/main" id="{47BE783E-7BAA-4F14-BBE8-AA984153D5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31988" y="5227638"/>
          <a:ext cx="2027237" cy="173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341931" imgH="124760" progId="ChemDraw.Document.6.0">
                  <p:embed/>
                </p:oleObj>
              </mc:Choice>
              <mc:Fallback>
                <p:oleObj name="CS ChemDraw Drawing" r:id="rId10" imgW="1341931" imgH="124760" progId="ChemDraw.Document.6.0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1988" y="5227638"/>
                        <a:ext cx="2027237" cy="173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0405" name="Text Box 23">
            <a:extLst>
              <a:ext uri="{FF2B5EF4-FFF2-40B4-BE49-F238E27FC236}">
                <a16:creationId xmlns:a16="http://schemas.microsoft.com/office/drawing/2014/main" id="{042AE392-84C6-4E99-95FC-5F79F29774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6975" y="4903788"/>
            <a:ext cx="10826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CC"/>
                </a:solidFill>
                <a:latin typeface="Times New Roman" panose="02020603050405020304" pitchFamily="18" charset="0"/>
              </a:rPr>
              <a:t>MeNH</a:t>
            </a:r>
            <a:r>
              <a:rPr kumimoji="1" lang="en-US" altLang="zh-CN" sz="2000" b="1" baseline="-25000">
                <a:solidFill>
                  <a:srgbClr val="0000CC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723992" name="Rectangle 24">
            <a:extLst>
              <a:ext uri="{FF2B5EF4-FFF2-40B4-BE49-F238E27FC236}">
                <a16:creationId xmlns:a16="http://schemas.microsoft.com/office/drawing/2014/main" id="{7D6CF7A4-8D2A-4078-98AF-649F03031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6075" y="446088"/>
            <a:ext cx="2435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HO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OH</a:t>
            </a:r>
            <a:endParaRPr kumimoji="1" lang="en-US" altLang="zh-CN" sz="2400" b="1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723993" name="Rectangle 25">
            <a:extLst>
              <a:ext uri="{FF2B5EF4-FFF2-40B4-BE49-F238E27FC236}">
                <a16:creationId xmlns:a16="http://schemas.microsoft.com/office/drawing/2014/main" id="{A0D8FB88-A877-4738-B270-892733C9D2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3538" y="1177925"/>
            <a:ext cx="25098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EtO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OH</a:t>
            </a:r>
            <a:endParaRPr kumimoji="1" lang="en-US" altLang="zh-CN" sz="2400" b="1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723994" name="Rectangle 26">
            <a:extLst>
              <a:ext uri="{FF2B5EF4-FFF2-40B4-BE49-F238E27FC236}">
                <a16:creationId xmlns:a16="http://schemas.microsoft.com/office/drawing/2014/main" id="{2D647F24-2B8C-4E43-B4B9-FCABCC730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3538" y="1857375"/>
            <a:ext cx="256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PhO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OH</a:t>
            </a:r>
            <a:endParaRPr kumimoji="1" lang="en-US" altLang="zh-CN" sz="2400" b="1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723995" name="Rectangle 27">
            <a:extLst>
              <a:ext uri="{FF2B5EF4-FFF2-40B4-BE49-F238E27FC236}">
                <a16:creationId xmlns:a16="http://schemas.microsoft.com/office/drawing/2014/main" id="{13691FAC-5527-48D0-8434-1285076A0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5763" y="2586038"/>
            <a:ext cx="2162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X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OH</a:t>
            </a:r>
            <a:endParaRPr kumimoji="1" lang="en-US" altLang="zh-CN" sz="2400" b="1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723996" name="Rectangle 28">
            <a:extLst>
              <a:ext uri="{FF2B5EF4-FFF2-40B4-BE49-F238E27FC236}">
                <a16:creationId xmlns:a16="http://schemas.microsoft.com/office/drawing/2014/main" id="{A41A80C7-C3C0-44E1-B5F2-8F7C41007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3538" y="3365500"/>
            <a:ext cx="2528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NH</a:t>
            </a:r>
            <a:r>
              <a:rPr kumimoji="1" lang="en-US" altLang="zh-CN" sz="2400" b="1" baseline="-25000">
                <a:solidFill>
                  <a:srgbClr val="0000CC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OH</a:t>
            </a:r>
            <a:endParaRPr kumimoji="1" lang="en-US" altLang="zh-CN" sz="2400" b="1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723997" name="Rectangle 29">
            <a:extLst>
              <a:ext uri="{FF2B5EF4-FFF2-40B4-BE49-F238E27FC236}">
                <a16:creationId xmlns:a16="http://schemas.microsoft.com/office/drawing/2014/main" id="{C4312692-83BE-4652-A2D1-411495AD13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3538" y="5018088"/>
            <a:ext cx="287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MeNH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OH</a:t>
            </a:r>
            <a:endParaRPr kumimoji="1" lang="en-US" altLang="zh-CN" sz="2400" b="1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723998" name="Text Box 30">
            <a:extLst>
              <a:ext uri="{FF2B5EF4-FFF2-40B4-BE49-F238E27FC236}">
                <a16:creationId xmlns:a16="http://schemas.microsoft.com/office/drawing/2014/main" id="{F18926AE-E7F3-4261-87CB-BE899F84A3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7425" y="4178300"/>
            <a:ext cx="20637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三乙醇胺</a:t>
            </a:r>
          </a:p>
        </p:txBody>
      </p:sp>
      <p:graphicFrame>
        <p:nvGraphicFramePr>
          <p:cNvPr id="400413" name="Object 31">
            <a:extLst>
              <a:ext uri="{FF2B5EF4-FFF2-40B4-BE49-F238E27FC236}">
                <a16:creationId xmlns:a16="http://schemas.microsoft.com/office/drawing/2014/main" id="{D4E9F7EE-CE36-4D5B-A65B-0DE991A4D2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11350" y="4432300"/>
          <a:ext cx="2027238" cy="173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1" imgW="1341931" imgH="124760" progId="ChemDraw.Document.6.0">
                  <p:embed/>
                </p:oleObj>
              </mc:Choice>
              <mc:Fallback>
                <p:oleObj name="CS ChemDraw Drawing" r:id="rId11" imgW="1341931" imgH="124760" progId="ChemDraw.Document.6.0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1350" y="4432300"/>
                        <a:ext cx="2027238" cy="173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0414" name="Text Box 32">
            <a:extLst>
              <a:ext uri="{FF2B5EF4-FFF2-40B4-BE49-F238E27FC236}">
                <a16:creationId xmlns:a16="http://schemas.microsoft.com/office/drawing/2014/main" id="{C5D14146-38AF-4A45-85D7-492577E94D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3025" y="4108450"/>
            <a:ext cx="7016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CC"/>
                </a:solidFill>
                <a:latin typeface="Times New Roman" panose="02020603050405020304" pitchFamily="18" charset="0"/>
              </a:rPr>
              <a:t>NH</a:t>
            </a:r>
            <a:r>
              <a:rPr kumimoji="1" lang="en-US" altLang="zh-CN" sz="2000" b="1" baseline="-25000">
                <a:solidFill>
                  <a:srgbClr val="0000CC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724001" name="Rectangle 33">
            <a:extLst>
              <a:ext uri="{FF2B5EF4-FFF2-40B4-BE49-F238E27FC236}">
                <a16:creationId xmlns:a16="http://schemas.microsoft.com/office/drawing/2014/main" id="{08E7A8AA-B126-46F7-B6A3-A5F92FE81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900" y="4179888"/>
            <a:ext cx="2492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N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OH)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endParaRPr kumimoji="1" lang="en-US" altLang="zh-CN" sz="2400" b="1" baseline="-2500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400416" name="Text Box 34">
            <a:extLst>
              <a:ext uri="{FF2B5EF4-FFF2-40B4-BE49-F238E27FC236}">
                <a16:creationId xmlns:a16="http://schemas.microsoft.com/office/drawing/2014/main" id="{6E48D808-6A19-4899-9613-929EC8F713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5238" y="3641725"/>
            <a:ext cx="7477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(1:1)</a:t>
            </a:r>
          </a:p>
        </p:txBody>
      </p:sp>
      <p:sp>
        <p:nvSpPr>
          <p:cNvPr id="400417" name="Text Box 35">
            <a:extLst>
              <a:ext uri="{FF2B5EF4-FFF2-40B4-BE49-F238E27FC236}">
                <a16:creationId xmlns:a16="http://schemas.microsoft.com/office/drawing/2014/main" id="{0F0D2751-8781-4581-8F52-E97D3DA389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5400" y="4470400"/>
            <a:ext cx="749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(3:1)</a:t>
            </a:r>
          </a:p>
        </p:txBody>
      </p:sp>
      <p:sp>
        <p:nvSpPr>
          <p:cNvPr id="400418" name="Text Box 36">
            <a:extLst>
              <a:ext uri="{FF2B5EF4-FFF2-40B4-BE49-F238E27FC236}">
                <a16:creationId xmlns:a16="http://schemas.microsoft.com/office/drawing/2014/main" id="{7D30E2C9-ECCE-4A77-B423-CA0AE3106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5400" y="5262563"/>
            <a:ext cx="749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(1:1)</a:t>
            </a:r>
          </a:p>
        </p:txBody>
      </p:sp>
      <p:graphicFrame>
        <p:nvGraphicFramePr>
          <p:cNvPr id="400419" name="Object 37">
            <a:extLst>
              <a:ext uri="{FF2B5EF4-FFF2-40B4-BE49-F238E27FC236}">
                <a16:creationId xmlns:a16="http://schemas.microsoft.com/office/drawing/2014/main" id="{F83178A6-0A13-41AA-B0B6-BB34DD6F93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11350" y="6057900"/>
          <a:ext cx="2027238" cy="173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341931" imgH="124760" progId="ChemDraw.Document.6.0">
                  <p:embed/>
                </p:oleObj>
              </mc:Choice>
              <mc:Fallback>
                <p:oleObj name="CS ChemDraw Drawing" r:id="rId12" imgW="1341931" imgH="124760" progId="ChemDraw.Document.6.0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1350" y="6057900"/>
                        <a:ext cx="2027238" cy="173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0420" name="Text Box 38">
            <a:extLst>
              <a:ext uri="{FF2B5EF4-FFF2-40B4-BE49-F238E27FC236}">
                <a16:creationId xmlns:a16="http://schemas.microsoft.com/office/drawing/2014/main" id="{11271DB4-E695-45F8-B2DE-152DC86CA4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6975" y="5734050"/>
            <a:ext cx="10826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CC"/>
                </a:solidFill>
                <a:latin typeface="Times New Roman" panose="02020603050405020304" pitchFamily="18" charset="0"/>
              </a:rPr>
              <a:t>MeNH</a:t>
            </a:r>
            <a:r>
              <a:rPr kumimoji="1" lang="en-US" altLang="zh-CN" sz="2000" b="1" baseline="-25000">
                <a:solidFill>
                  <a:srgbClr val="0000CC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724007" name="Rectangle 39">
            <a:extLst>
              <a:ext uri="{FF2B5EF4-FFF2-40B4-BE49-F238E27FC236}">
                <a16:creationId xmlns:a16="http://schemas.microsoft.com/office/drawing/2014/main" id="{7E1D394F-D5E7-421F-9650-845EA5744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900" y="5845175"/>
            <a:ext cx="2949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MeN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OH)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kumimoji="1" lang="en-US" altLang="zh-CN" sz="2400" b="1" baseline="-2500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400422" name="Text Box 40">
            <a:extLst>
              <a:ext uri="{FF2B5EF4-FFF2-40B4-BE49-F238E27FC236}">
                <a16:creationId xmlns:a16="http://schemas.microsoft.com/office/drawing/2014/main" id="{CD2F469C-BB84-4858-A255-FCC95496D1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3025" y="6088063"/>
            <a:ext cx="7477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(2:1)</a:t>
            </a:r>
          </a:p>
        </p:txBody>
      </p:sp>
      <p:sp>
        <p:nvSpPr>
          <p:cNvPr id="400423" name="Line 41">
            <a:extLst>
              <a:ext uri="{FF2B5EF4-FFF2-40B4-BE49-F238E27FC236}">
                <a16:creationId xmlns:a16="http://schemas.microsoft.com/office/drawing/2014/main" id="{4FCD1E8D-0B54-467D-8686-402356E2843A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7550" y="668338"/>
            <a:ext cx="0" cy="5462587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0424" name="Line 42">
            <a:extLst>
              <a:ext uri="{FF2B5EF4-FFF2-40B4-BE49-F238E27FC236}">
                <a16:creationId xmlns:a16="http://schemas.microsoft.com/office/drawing/2014/main" id="{01FC73CA-9157-4FE7-87D2-E055E51CC51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63663" y="2955925"/>
            <a:ext cx="623887" cy="0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7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23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7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23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7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2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7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23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7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23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9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23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9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23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9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23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9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23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9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23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9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23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9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23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00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0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724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00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0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724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3972" grpId="0"/>
      <p:bldP spid="723973" grpId="0"/>
      <p:bldP spid="723974" grpId="0"/>
      <p:bldP spid="723975" grpId="0"/>
      <p:bldP spid="723976" grpId="0"/>
      <p:bldP spid="723992" grpId="0"/>
      <p:bldP spid="723993" grpId="0"/>
      <p:bldP spid="723994" grpId="0"/>
      <p:bldP spid="723995" grpId="0"/>
      <p:bldP spid="723996" grpId="0"/>
      <p:bldP spid="723997" grpId="0"/>
      <p:bldP spid="723998" grpId="0"/>
      <p:bldP spid="724001" grpId="0"/>
      <p:bldP spid="724007" grpId="0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1410" name="Object 4">
            <a:extLst>
              <a:ext uri="{FF2B5EF4-FFF2-40B4-BE49-F238E27FC236}">
                <a16:creationId xmlns:a16="http://schemas.microsoft.com/office/drawing/2014/main" id="{26E7E497-CC08-4920-B5F5-529DCE2C727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6925" y="1736725"/>
          <a:ext cx="2027238" cy="173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341931" imgH="124760" progId="ChemDraw.Document.6.0">
                  <p:embed/>
                </p:oleObj>
              </mc:Choice>
              <mc:Fallback>
                <p:oleObj name="CS ChemDraw Drawing" r:id="rId2" imgW="1341931" imgH="124760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6925" y="1736725"/>
                        <a:ext cx="2027238" cy="173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1411" name="Text Box 5">
            <a:extLst>
              <a:ext uri="{FF2B5EF4-FFF2-40B4-BE49-F238E27FC236}">
                <a16:creationId xmlns:a16="http://schemas.microsoft.com/office/drawing/2014/main" id="{D16C2346-13A8-4AB9-B129-F419395690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1275" y="1412875"/>
            <a:ext cx="8112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CC"/>
                </a:solidFill>
                <a:latin typeface="Times New Roman" panose="02020603050405020304" pitchFamily="18" charset="0"/>
              </a:rPr>
              <a:t>HCN</a:t>
            </a:r>
            <a:endParaRPr kumimoji="1" lang="en-US" altLang="zh-CN" sz="2000" b="1" baseline="-2500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401412" name="Object 6">
            <a:extLst>
              <a:ext uri="{FF2B5EF4-FFF2-40B4-BE49-F238E27FC236}">
                <a16:creationId xmlns:a16="http://schemas.microsoft.com/office/drawing/2014/main" id="{696D5D04-0095-4514-80EE-920F26C2534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6925" y="2506663"/>
          <a:ext cx="2027238" cy="173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341931" imgH="124760" progId="ChemDraw.Document.6.0">
                  <p:embed/>
                </p:oleObj>
              </mc:Choice>
              <mc:Fallback>
                <p:oleObj name="CS ChemDraw Drawing" r:id="rId4" imgW="1341931" imgH="124760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6925" y="2506663"/>
                        <a:ext cx="2027238" cy="173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1413" name="Text Box 7">
            <a:extLst>
              <a:ext uri="{FF2B5EF4-FFF2-40B4-BE49-F238E27FC236}">
                <a16:creationId xmlns:a16="http://schemas.microsoft.com/office/drawing/2014/main" id="{49D77DCF-1A4B-4FFE-B247-749EA2DD7A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9838" y="2176463"/>
            <a:ext cx="9953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CC"/>
                </a:solidFill>
                <a:latin typeface="Times New Roman" panose="02020603050405020304" pitchFamily="18" charset="0"/>
              </a:rPr>
              <a:t>RMgX</a:t>
            </a:r>
            <a:endParaRPr kumimoji="1" lang="en-US" altLang="zh-CN" sz="2000" b="1" baseline="-2500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401414" name="Object 8">
            <a:extLst>
              <a:ext uri="{FF2B5EF4-FFF2-40B4-BE49-F238E27FC236}">
                <a16:creationId xmlns:a16="http://schemas.microsoft.com/office/drawing/2014/main" id="{7F516B9C-DE6C-479A-A309-94C1BEBB69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6925" y="3230563"/>
          <a:ext cx="2027238" cy="173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1341931" imgH="124760" progId="ChemDraw.Document.6.0">
                  <p:embed/>
                </p:oleObj>
              </mc:Choice>
              <mc:Fallback>
                <p:oleObj name="CS ChemDraw Drawing" r:id="rId5" imgW="1341931" imgH="124760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6925" y="3230563"/>
                        <a:ext cx="2027238" cy="173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1415" name="Text Box 9">
            <a:extLst>
              <a:ext uri="{FF2B5EF4-FFF2-40B4-BE49-F238E27FC236}">
                <a16:creationId xmlns:a16="http://schemas.microsoft.com/office/drawing/2014/main" id="{1DAF46CA-6132-4724-B2E3-5DCA29C68B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513" y="2900363"/>
            <a:ext cx="1117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CC"/>
                </a:solidFill>
                <a:latin typeface="Times New Roman" panose="02020603050405020304" pitchFamily="18" charset="0"/>
              </a:rPr>
              <a:t>PhMgX</a:t>
            </a:r>
            <a:endParaRPr kumimoji="1" lang="en-US" altLang="zh-CN" sz="2000" b="1" baseline="-2500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401416" name="Object 10">
            <a:extLst>
              <a:ext uri="{FF2B5EF4-FFF2-40B4-BE49-F238E27FC236}">
                <a16:creationId xmlns:a16="http://schemas.microsoft.com/office/drawing/2014/main" id="{9B518124-1BD9-4649-B0C9-49826B8E80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6925" y="4021138"/>
          <a:ext cx="2027238" cy="173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341931" imgH="124760" progId="ChemDraw.Document.6.0">
                  <p:embed/>
                </p:oleObj>
              </mc:Choice>
              <mc:Fallback>
                <p:oleObj name="CS ChemDraw Drawing" r:id="rId6" imgW="1341931" imgH="124760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6925" y="4021138"/>
                        <a:ext cx="2027238" cy="173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1417" name="Text Box 11">
            <a:extLst>
              <a:ext uri="{FF2B5EF4-FFF2-40B4-BE49-F238E27FC236}">
                <a16:creationId xmlns:a16="http://schemas.microsoft.com/office/drawing/2014/main" id="{C036448C-8F29-4B40-A88D-260946CF74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8113" y="3690938"/>
            <a:ext cx="6588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CC"/>
                </a:solidFill>
                <a:latin typeface="Times New Roman" panose="02020603050405020304" pitchFamily="18" charset="0"/>
              </a:rPr>
              <a:t>RLi</a:t>
            </a:r>
            <a:endParaRPr kumimoji="1" lang="en-US" altLang="zh-CN" sz="2000" b="1" baseline="-2500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401418" name="Object 12">
            <a:extLst>
              <a:ext uri="{FF2B5EF4-FFF2-40B4-BE49-F238E27FC236}">
                <a16:creationId xmlns:a16="http://schemas.microsoft.com/office/drawing/2014/main" id="{4A385340-BC3F-4626-AD15-325F11C42B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6925" y="4814888"/>
          <a:ext cx="2027238" cy="173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1341931" imgH="124760" progId="ChemDraw.Document.6.0">
                  <p:embed/>
                </p:oleObj>
              </mc:Choice>
              <mc:Fallback>
                <p:oleObj name="CS ChemDraw Drawing" r:id="rId7" imgW="1341931" imgH="124760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6925" y="4814888"/>
                        <a:ext cx="2027238" cy="173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1419" name="Text Box 13">
            <a:extLst>
              <a:ext uri="{FF2B5EF4-FFF2-40B4-BE49-F238E27FC236}">
                <a16:creationId xmlns:a16="http://schemas.microsoft.com/office/drawing/2014/main" id="{98798BF7-5382-49EE-9890-6276E84E21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7450" y="4484688"/>
            <a:ext cx="11001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CC"/>
                </a:solidFill>
                <a:latin typeface="Times New Roman" panose="02020603050405020304" pitchFamily="18" charset="0"/>
              </a:rPr>
              <a:t>R</a:t>
            </a:r>
            <a:r>
              <a:rPr kumimoji="1" lang="en-US" altLang="zh-CN" sz="2000" b="1" baseline="-25000">
                <a:solidFill>
                  <a:srgbClr val="0000CC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CC"/>
                </a:solidFill>
                <a:latin typeface="Times New Roman" panose="02020603050405020304" pitchFamily="18" charset="0"/>
              </a:rPr>
              <a:t>CuLi</a:t>
            </a:r>
            <a:endParaRPr kumimoji="1" lang="en-US" altLang="zh-CN" sz="2000" b="1" baseline="-2500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401420" name="Object 14">
            <a:extLst>
              <a:ext uri="{FF2B5EF4-FFF2-40B4-BE49-F238E27FC236}">
                <a16:creationId xmlns:a16="http://schemas.microsoft.com/office/drawing/2014/main" id="{0F0D1F03-68A2-4CE0-98A8-1E2B2B136E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6925" y="5605463"/>
          <a:ext cx="2027238" cy="173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341931" imgH="124760" progId="ChemDraw.Document.6.0">
                  <p:embed/>
                </p:oleObj>
              </mc:Choice>
              <mc:Fallback>
                <p:oleObj name="CS ChemDraw Drawing" r:id="rId8" imgW="1341931" imgH="124760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6925" y="5605463"/>
                        <a:ext cx="2027238" cy="173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1421" name="Text Box 15">
            <a:extLst>
              <a:ext uri="{FF2B5EF4-FFF2-40B4-BE49-F238E27FC236}">
                <a16:creationId xmlns:a16="http://schemas.microsoft.com/office/drawing/2014/main" id="{188C2679-8FBD-42C2-95C5-57A5E75CEA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9200" y="5275263"/>
            <a:ext cx="10366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CC"/>
                </a:solidFill>
                <a:latin typeface="Times New Roman" panose="02020603050405020304" pitchFamily="18" charset="0"/>
              </a:rPr>
              <a:t>LiAlH</a:t>
            </a:r>
            <a:r>
              <a:rPr kumimoji="1" lang="en-US" altLang="zh-CN" sz="2000" b="1" baseline="-25000">
                <a:solidFill>
                  <a:srgbClr val="0000CC"/>
                </a:solidFill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725008" name="Text Box 16">
            <a:extLst>
              <a:ext uri="{FF2B5EF4-FFF2-40B4-BE49-F238E27FC236}">
                <a16:creationId xmlns:a16="http://schemas.microsoft.com/office/drawing/2014/main" id="{CF637DF2-52BC-4259-AE30-73D53FC48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4388" y="1628775"/>
            <a:ext cx="16017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2-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羟基乙腈</a:t>
            </a:r>
          </a:p>
        </p:txBody>
      </p:sp>
      <p:sp>
        <p:nvSpPr>
          <p:cNvPr id="725009" name="Rectangle 17">
            <a:extLst>
              <a:ext uri="{FF2B5EF4-FFF2-40B4-BE49-F238E27FC236}">
                <a16:creationId xmlns:a16="http://schemas.microsoft.com/office/drawing/2014/main" id="{678850C4-5C3F-4681-8E4E-348A7E508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1325" y="2439988"/>
            <a:ext cx="2162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R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OH</a:t>
            </a:r>
            <a:endParaRPr kumimoji="1" lang="en-US" altLang="zh-CN" sz="2400" b="1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725010" name="Rectangle 18">
            <a:extLst>
              <a:ext uri="{FF2B5EF4-FFF2-40B4-BE49-F238E27FC236}">
                <a16:creationId xmlns:a16="http://schemas.microsoft.com/office/drawing/2014/main" id="{B3CA4829-4234-4359-9D5A-415F93B3B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1325" y="3116263"/>
            <a:ext cx="2308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Ph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OH</a:t>
            </a:r>
            <a:endParaRPr kumimoji="1" lang="en-US" altLang="zh-CN" sz="2400" b="1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725011" name="Rectangle 19">
            <a:extLst>
              <a:ext uri="{FF2B5EF4-FFF2-40B4-BE49-F238E27FC236}">
                <a16:creationId xmlns:a16="http://schemas.microsoft.com/office/drawing/2014/main" id="{EFBDE9BA-139B-4253-A06E-DCAD9D31E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1325" y="3836988"/>
            <a:ext cx="2162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R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OH</a:t>
            </a:r>
            <a:endParaRPr kumimoji="1" lang="en-US" altLang="zh-CN" sz="2400" b="1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725012" name="Rectangle 20">
            <a:extLst>
              <a:ext uri="{FF2B5EF4-FFF2-40B4-BE49-F238E27FC236}">
                <a16:creationId xmlns:a16="http://schemas.microsoft.com/office/drawing/2014/main" id="{8622C5CF-FA7D-4BEB-8021-A90D1610E6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1325" y="4675188"/>
            <a:ext cx="2162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R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OH</a:t>
            </a:r>
            <a:endParaRPr kumimoji="1" lang="en-US" altLang="zh-CN" sz="2400" b="1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725013" name="Rectangle 21">
            <a:extLst>
              <a:ext uri="{FF2B5EF4-FFF2-40B4-BE49-F238E27FC236}">
                <a16:creationId xmlns:a16="http://schemas.microsoft.com/office/drawing/2014/main" id="{C0F9AB56-B627-4720-93D6-649185219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1325" y="5421313"/>
            <a:ext cx="2179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H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OH</a:t>
            </a:r>
            <a:endParaRPr kumimoji="1" lang="en-US" altLang="zh-CN" sz="2400" b="1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725014" name="Rectangle 22">
            <a:extLst>
              <a:ext uri="{FF2B5EF4-FFF2-40B4-BE49-F238E27FC236}">
                <a16:creationId xmlns:a16="http://schemas.microsoft.com/office/drawing/2014/main" id="{DE64FB17-67E1-4A1F-B336-9665E133A4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1325" y="1647825"/>
            <a:ext cx="2400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NC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OH</a:t>
            </a:r>
            <a:endParaRPr kumimoji="1" lang="en-US" altLang="zh-CN" sz="2400" b="1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401429" name="Object 23">
            <a:extLst>
              <a:ext uri="{FF2B5EF4-FFF2-40B4-BE49-F238E27FC236}">
                <a16:creationId xmlns:a16="http://schemas.microsoft.com/office/drawing/2014/main" id="{195AEAF9-9067-427B-8DC1-DD0E9607C9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87563" y="1016000"/>
          <a:ext cx="2027237" cy="173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1341931" imgH="124760" progId="ChemDraw.Document.6.0">
                  <p:embed/>
                </p:oleObj>
              </mc:Choice>
              <mc:Fallback>
                <p:oleObj name="CS ChemDraw Drawing" r:id="rId9" imgW="1341931" imgH="124760" progId="ChemDraw.Document.6.0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7563" y="1016000"/>
                        <a:ext cx="2027237" cy="173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1430" name="Text Box 24">
            <a:extLst>
              <a:ext uri="{FF2B5EF4-FFF2-40B4-BE49-F238E27FC236}">
                <a16:creationId xmlns:a16="http://schemas.microsoft.com/office/drawing/2014/main" id="{BE15C0C5-641C-4619-964C-0B86A91596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1100" y="692150"/>
            <a:ext cx="10826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CC"/>
                </a:solidFill>
                <a:latin typeface="Times New Roman" panose="02020603050405020304" pitchFamily="18" charset="0"/>
              </a:rPr>
              <a:t>Me</a:t>
            </a:r>
            <a:r>
              <a:rPr kumimoji="1" lang="en-US" altLang="zh-CN" sz="2000" b="1" baseline="-25000">
                <a:solidFill>
                  <a:srgbClr val="0000CC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CC"/>
                </a:solidFill>
                <a:latin typeface="Times New Roman" panose="02020603050405020304" pitchFamily="18" charset="0"/>
              </a:rPr>
              <a:t>NH</a:t>
            </a:r>
            <a:endParaRPr kumimoji="1" lang="en-US" altLang="zh-CN" sz="2000" b="1" baseline="-2500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725017" name="Rectangle 25">
            <a:extLst>
              <a:ext uri="{FF2B5EF4-FFF2-40B4-BE49-F238E27FC236}">
                <a16:creationId xmlns:a16="http://schemas.microsoft.com/office/drawing/2014/main" id="{961CACBD-3C85-4C41-A97F-5388DBEF3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1325" y="876300"/>
            <a:ext cx="27289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Me</a:t>
            </a:r>
            <a:r>
              <a:rPr kumimoji="1" lang="en-US" altLang="zh-CN" sz="2400" b="1" baseline="-25000">
                <a:solidFill>
                  <a:srgbClr val="0000CC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N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OH</a:t>
            </a:r>
            <a:endParaRPr kumimoji="1" lang="en-US" altLang="zh-CN" sz="2400" b="1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401432" name="Object 26">
            <a:extLst>
              <a:ext uri="{FF2B5EF4-FFF2-40B4-BE49-F238E27FC236}">
                <a16:creationId xmlns:a16="http://schemas.microsoft.com/office/drawing/2014/main" id="{A33405DB-FF95-49D0-92BB-75FB0C7CBD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8013" y="3113088"/>
          <a:ext cx="584200" cy="60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454918" imgH="470132" progId="ChemDraw.Document.6.0">
                  <p:embed/>
                </p:oleObj>
              </mc:Choice>
              <mc:Fallback>
                <p:oleObj name="CS ChemDraw Drawing" r:id="rId10" imgW="454918" imgH="470132" progId="ChemDraw.Document.6.0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013" y="3113088"/>
                        <a:ext cx="584200" cy="604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1433" name="Line 27">
            <a:extLst>
              <a:ext uri="{FF2B5EF4-FFF2-40B4-BE49-F238E27FC236}">
                <a16:creationId xmlns:a16="http://schemas.microsoft.com/office/drawing/2014/main" id="{02B04B75-6612-43F1-83C4-027928DD65A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0825" y="3330575"/>
            <a:ext cx="623888" cy="0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1434" name="Line 28">
            <a:extLst>
              <a:ext uri="{FF2B5EF4-FFF2-40B4-BE49-F238E27FC236}">
                <a16:creationId xmlns:a16="http://schemas.microsoft.com/office/drawing/2014/main" id="{CD97EBD0-3F3E-4FBA-BC8C-4AD6899BD871}"/>
              </a:ext>
            </a:extLst>
          </p:cNvPr>
          <p:cNvSpPr>
            <a:spLocks noChangeShapeType="1"/>
          </p:cNvSpPr>
          <p:nvPr/>
        </p:nvSpPr>
        <p:spPr bwMode="auto">
          <a:xfrm>
            <a:off x="2144713" y="1089025"/>
            <a:ext cx="0" cy="4583113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5021" name="Text Box 29">
            <a:extLst>
              <a:ext uri="{FF2B5EF4-FFF2-40B4-BE49-F238E27FC236}">
                <a16:creationId xmlns:a16="http://schemas.microsoft.com/office/drawing/2014/main" id="{724B18E2-EF4D-480D-A225-0A416A72B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2775" y="908050"/>
            <a:ext cx="21812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2-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二甲氨基乙醇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250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250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250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250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250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250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250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250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250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250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250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250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250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250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250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250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250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250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5008" grpId="0"/>
      <p:bldP spid="725009" grpId="0"/>
      <p:bldP spid="725010" grpId="0"/>
      <p:bldP spid="725011" grpId="0"/>
      <p:bldP spid="725012" grpId="0"/>
      <p:bldP spid="725013" grpId="0"/>
      <p:bldP spid="725014" grpId="0"/>
      <p:bldP spid="725017" grpId="0"/>
      <p:bldP spid="725021" grpId="0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4">
            <a:extLst>
              <a:ext uri="{FF2B5EF4-FFF2-40B4-BE49-F238E27FC236}">
                <a16:creationId xmlns:a16="http://schemas.microsoft.com/office/drawing/2014/main" id="{9E4C8BAE-D528-4CF5-950E-7DE0630B5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0975" y="692150"/>
            <a:ext cx="3502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酸、碱均催化开环反应</a:t>
            </a:r>
          </a:p>
        </p:txBody>
      </p:sp>
      <p:sp>
        <p:nvSpPr>
          <p:cNvPr id="402435" name="Text Box 5">
            <a:extLst>
              <a:ext uri="{FF2B5EF4-FFF2-40B4-BE49-F238E27FC236}">
                <a16:creationId xmlns:a16="http://schemas.microsoft.com/office/drawing/2014/main" id="{92D18691-427E-4528-8C78-CD1E13F3A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7963" y="1330325"/>
            <a:ext cx="18494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立体化学：</a:t>
            </a:r>
          </a:p>
        </p:txBody>
      </p:sp>
      <p:sp>
        <p:nvSpPr>
          <p:cNvPr id="402436" name="Text Box 6">
            <a:extLst>
              <a:ext uri="{FF2B5EF4-FFF2-40B4-BE49-F238E27FC236}">
                <a16:creationId xmlns:a16="http://schemas.microsoft.com/office/drawing/2014/main" id="{94CCB942-6E2F-4BA2-B43E-7DEFF1AF33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3263" y="1293813"/>
            <a:ext cx="3171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反式开环，构型转化</a:t>
            </a:r>
          </a:p>
        </p:txBody>
      </p:sp>
      <p:sp>
        <p:nvSpPr>
          <p:cNvPr id="726023" name="Text Box 7">
            <a:extLst>
              <a:ext uri="{FF2B5EF4-FFF2-40B4-BE49-F238E27FC236}">
                <a16:creationId xmlns:a16="http://schemas.microsoft.com/office/drawing/2014/main" id="{BEC15653-C5AD-4659-8FF2-659DBF8E2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4638" y="3048000"/>
            <a:ext cx="7635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EtOH</a:t>
            </a:r>
            <a:endParaRPr kumimoji="1" lang="en-US" altLang="zh-CN" sz="16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26024" name="Text Box 8">
            <a:extLst>
              <a:ext uri="{FF2B5EF4-FFF2-40B4-BE49-F238E27FC236}">
                <a16:creationId xmlns:a16="http://schemas.microsoft.com/office/drawing/2014/main" id="{F5F7BCAE-878B-4B28-924C-DC2F9F8278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8763" y="2668588"/>
            <a:ext cx="8604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EtONa</a:t>
            </a:r>
            <a:endParaRPr kumimoji="1" lang="en-US" altLang="zh-CN" sz="16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726025" name="Object 9">
            <a:extLst>
              <a:ext uri="{FF2B5EF4-FFF2-40B4-BE49-F238E27FC236}">
                <a16:creationId xmlns:a16="http://schemas.microsoft.com/office/drawing/2014/main" id="{DB53F636-7190-440A-B24F-CB7886E0EE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4763" y="2946400"/>
          <a:ext cx="1468437" cy="14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466692" imgH="144539" progId="ChemDraw.Document.6.0">
                  <p:embed/>
                </p:oleObj>
              </mc:Choice>
              <mc:Fallback>
                <p:oleObj name="CS ChemDraw Drawing" r:id="rId2" imgW="1466692" imgH="144539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4763" y="2946400"/>
                        <a:ext cx="1468437" cy="142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6026" name="Object 10">
            <a:extLst>
              <a:ext uri="{FF2B5EF4-FFF2-40B4-BE49-F238E27FC236}">
                <a16:creationId xmlns:a16="http://schemas.microsoft.com/office/drawing/2014/main" id="{7EB2F6EF-FA47-4F1F-B057-CBBFAA7B0E1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83300" y="2276475"/>
          <a:ext cx="911225" cy="1338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909836" imgH="1337367" progId="ChemDraw.Document.6.0">
                  <p:embed/>
                </p:oleObj>
              </mc:Choice>
              <mc:Fallback>
                <p:oleObj name="CS ChemDraw Drawing" r:id="rId4" imgW="909836" imgH="1337367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3300" y="2276475"/>
                        <a:ext cx="911225" cy="1338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6027" name="Text Box 11">
            <a:extLst>
              <a:ext uri="{FF2B5EF4-FFF2-40B4-BE49-F238E27FC236}">
                <a16:creationId xmlns:a16="http://schemas.microsoft.com/office/drawing/2014/main" id="{31D5031A-ABA9-43F7-900A-6E086D9613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2663" y="3213100"/>
            <a:ext cx="5905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67%</a:t>
            </a:r>
          </a:p>
        </p:txBody>
      </p:sp>
      <p:graphicFrame>
        <p:nvGraphicFramePr>
          <p:cNvPr id="726028" name="Object 12">
            <a:extLst>
              <a:ext uri="{FF2B5EF4-FFF2-40B4-BE49-F238E27FC236}">
                <a16:creationId xmlns:a16="http://schemas.microsoft.com/office/drawing/2014/main" id="{44DF3F7D-D206-47DF-8833-CCC991EF72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11375" y="2616200"/>
          <a:ext cx="1082675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80240" imgH="690745" progId="ChemDraw.Document.6.0">
                  <p:embed/>
                </p:oleObj>
              </mc:Choice>
              <mc:Fallback>
                <p:oleObj name="CS ChemDraw Drawing" r:id="rId6" imgW="1080240" imgH="690745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1375" y="2616200"/>
                        <a:ext cx="1082675" cy="688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2443" name="Picture 13">
            <a:extLst>
              <a:ext uri="{FF2B5EF4-FFF2-40B4-BE49-F238E27FC236}">
                <a16:creationId xmlns:a16="http://schemas.microsoft.com/office/drawing/2014/main" id="{B261C056-6C8F-47D4-8658-3F7E587BD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550" y="4437063"/>
            <a:ext cx="5851525" cy="101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260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260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260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260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260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260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26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26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26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2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26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6023" grpId="0"/>
      <p:bldP spid="726024" grpId="0"/>
      <p:bldP spid="726027" grpId="0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3458" name="Object 4">
            <a:extLst>
              <a:ext uri="{FF2B5EF4-FFF2-40B4-BE49-F238E27FC236}">
                <a16:creationId xmlns:a16="http://schemas.microsoft.com/office/drawing/2014/main" id="{19B4609C-82BA-4100-9822-873AD16E78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14500" y="2409825"/>
          <a:ext cx="896938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897664" imgH="1125884" progId="ChemDraw.Document.6.0">
                  <p:embed/>
                </p:oleObj>
              </mc:Choice>
              <mc:Fallback>
                <p:oleObj name="CS ChemDraw Drawing" r:id="rId2" imgW="897664" imgH="1125884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500" y="2409825"/>
                        <a:ext cx="896938" cy="112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045" name="Object 5">
            <a:extLst>
              <a:ext uri="{FF2B5EF4-FFF2-40B4-BE49-F238E27FC236}">
                <a16:creationId xmlns:a16="http://schemas.microsoft.com/office/drawing/2014/main" id="{A8196557-1015-41AB-A5ED-6016FC132F2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18163" y="692150"/>
          <a:ext cx="977900" cy="130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978408" imgH="1303020" progId="ChemDraw.Document.6.0">
                  <p:embed/>
                </p:oleObj>
              </mc:Choice>
              <mc:Fallback>
                <p:oleObj name="CS ChemDraw Drawing" r:id="rId4" imgW="978408" imgH="1303020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8163" y="692150"/>
                        <a:ext cx="977900" cy="1301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046" name="Object 6">
            <a:extLst>
              <a:ext uri="{FF2B5EF4-FFF2-40B4-BE49-F238E27FC236}">
                <a16:creationId xmlns:a16="http://schemas.microsoft.com/office/drawing/2014/main" id="{A147948E-C1D4-498C-8CC5-3165D357D7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89600" y="4067175"/>
          <a:ext cx="1003300" cy="1306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04316" imgH="1306068" progId="ChemDraw.Document.6.0">
                  <p:embed/>
                </p:oleObj>
              </mc:Choice>
              <mc:Fallback>
                <p:oleObj name="CS ChemDraw Drawing" r:id="rId6" imgW="1004316" imgH="1306068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9600" y="4067175"/>
                        <a:ext cx="1003300" cy="1306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047" name="Object 7">
            <a:extLst>
              <a:ext uri="{FF2B5EF4-FFF2-40B4-BE49-F238E27FC236}">
                <a16:creationId xmlns:a16="http://schemas.microsoft.com/office/drawing/2014/main" id="{3E5684AF-9AEB-42C7-89E3-4CFA8023A4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95950" y="2363788"/>
          <a:ext cx="1128713" cy="134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129284" imgH="1347216" progId="ChemDraw.Document.6.0">
                  <p:embed/>
                </p:oleObj>
              </mc:Choice>
              <mc:Fallback>
                <p:oleObj name="CS ChemDraw Drawing" r:id="rId8" imgW="1129284" imgH="1347216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5950" y="2363788"/>
                        <a:ext cx="1128713" cy="134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3462" name="Text Box 8">
            <a:extLst>
              <a:ext uri="{FF2B5EF4-FFF2-40B4-BE49-F238E27FC236}">
                <a16:creationId xmlns:a16="http://schemas.microsoft.com/office/drawing/2014/main" id="{3DBF1D75-ACB6-472A-B1F7-9607F39062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4775" y="1222375"/>
            <a:ext cx="615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HBr</a:t>
            </a:r>
            <a:endParaRPr kumimoji="1" lang="en-US" altLang="zh-CN" sz="16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403463" name="Object 9">
            <a:extLst>
              <a:ext uri="{FF2B5EF4-FFF2-40B4-BE49-F238E27FC236}">
                <a16:creationId xmlns:a16="http://schemas.microsoft.com/office/drawing/2014/main" id="{4E4E250B-81A3-46BB-BD8B-6F287A6647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32188" y="1485900"/>
          <a:ext cx="1468437" cy="14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466692" imgH="144539" progId="ChemDraw.Document.6.0">
                  <p:embed/>
                </p:oleObj>
              </mc:Choice>
              <mc:Fallback>
                <p:oleObj name="CS ChemDraw Drawing" r:id="rId10" imgW="1466692" imgH="144539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2188" y="1485900"/>
                        <a:ext cx="1468437" cy="142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3464" name="Text Box 10">
            <a:extLst>
              <a:ext uri="{FF2B5EF4-FFF2-40B4-BE49-F238E27FC236}">
                <a16:creationId xmlns:a16="http://schemas.microsoft.com/office/drawing/2014/main" id="{38511099-8888-4FCC-86DA-9B66884BA9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7950" y="2779713"/>
            <a:ext cx="6048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NH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</a:p>
        </p:txBody>
      </p:sp>
      <p:graphicFrame>
        <p:nvGraphicFramePr>
          <p:cNvPr id="403465" name="Object 11">
            <a:extLst>
              <a:ext uri="{FF2B5EF4-FFF2-40B4-BE49-F238E27FC236}">
                <a16:creationId xmlns:a16="http://schemas.microsoft.com/office/drawing/2014/main" id="{4E9F132C-960C-4E8C-9292-7B402111A3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32188" y="3059113"/>
          <a:ext cx="1468437" cy="14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466692" imgH="144539" progId="ChemDraw.Document.6.0">
                  <p:embed/>
                </p:oleObj>
              </mc:Choice>
              <mc:Fallback>
                <p:oleObj name="CS ChemDraw Drawing" r:id="rId12" imgW="1466692" imgH="144539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2188" y="3059113"/>
                        <a:ext cx="1468437" cy="142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3466" name="Text Box 12">
            <a:extLst>
              <a:ext uri="{FF2B5EF4-FFF2-40B4-BE49-F238E27FC236}">
                <a16:creationId xmlns:a16="http://schemas.microsoft.com/office/drawing/2014/main" id="{2A56F7CD-F927-49FE-98A5-A4FDC3A929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2038" y="4556125"/>
            <a:ext cx="1185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i Me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CuLi</a:t>
            </a:r>
            <a:endParaRPr kumimoji="1" lang="en-US" altLang="zh-CN" sz="16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403467" name="Object 13">
            <a:extLst>
              <a:ext uri="{FF2B5EF4-FFF2-40B4-BE49-F238E27FC236}">
                <a16:creationId xmlns:a16="http://schemas.microsoft.com/office/drawing/2014/main" id="{A8F9511F-3793-42D4-8ACC-FB4ADDD815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32188" y="4856163"/>
          <a:ext cx="1468437" cy="14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3" imgW="1466692" imgH="144539" progId="ChemDraw.Document.6.0">
                  <p:embed/>
                </p:oleObj>
              </mc:Choice>
              <mc:Fallback>
                <p:oleObj name="CS ChemDraw Drawing" r:id="rId13" imgW="1466692" imgH="144539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2188" y="4856163"/>
                        <a:ext cx="1468437" cy="142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3468" name="Text Box 14">
            <a:extLst>
              <a:ext uri="{FF2B5EF4-FFF2-40B4-BE49-F238E27FC236}">
                <a16:creationId xmlns:a16="http://schemas.microsoft.com/office/drawing/2014/main" id="{C256B848-F0A0-41CC-8A2F-A8F75C7D3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7138" y="4951413"/>
            <a:ext cx="8826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ii H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r>
              <a:rPr kumimoji="1" lang="en-US" altLang="zh-CN" sz="16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727055" name="Text Box 15">
            <a:extLst>
              <a:ext uri="{FF2B5EF4-FFF2-40B4-BE49-F238E27FC236}">
                <a16:creationId xmlns:a16="http://schemas.microsoft.com/office/drawing/2014/main" id="{9F723F73-A9B5-4D28-8A09-B05DDB138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8488" y="1557338"/>
            <a:ext cx="6492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73%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4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27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5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27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4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27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270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270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55" grpId="0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4">
            <a:extLst>
              <a:ext uri="{FF2B5EF4-FFF2-40B4-BE49-F238E27FC236}">
                <a16:creationId xmlns:a16="http://schemas.microsoft.com/office/drawing/2014/main" id="{211246E9-1BCF-4143-BC8B-FDD71B33E1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1275" y="1712913"/>
            <a:ext cx="1714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ROH  </a:t>
            </a:r>
            <a:r>
              <a:rPr kumimoji="1"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+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n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kumimoji="1" lang="en-US" altLang="zh-CN" sz="2400" b="1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404483" name="Object 5">
            <a:extLst>
              <a:ext uri="{FF2B5EF4-FFF2-40B4-BE49-F238E27FC236}">
                <a16:creationId xmlns:a16="http://schemas.microsoft.com/office/drawing/2014/main" id="{E18F5D5C-91FD-4195-8CCE-2EC70A6D8C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54338" y="1631950"/>
          <a:ext cx="4540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454918" imgH="467090" progId="ChemDraw.Document.6.0">
                  <p:embed/>
                </p:oleObj>
              </mc:Choice>
              <mc:Fallback>
                <p:oleObj name="CS ChemDraw Drawing" r:id="rId2" imgW="454918" imgH="467090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4338" y="1631950"/>
                        <a:ext cx="454025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4484" name="Object 6">
            <a:extLst>
              <a:ext uri="{FF2B5EF4-FFF2-40B4-BE49-F238E27FC236}">
                <a16:creationId xmlns:a16="http://schemas.microsoft.com/office/drawing/2014/main" id="{ED08F0C4-4909-4609-A74F-D34103C865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68725" y="1884363"/>
          <a:ext cx="1249363" cy="14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249122" imgH="143018" progId="ChemDraw.Document.6.0">
                  <p:embed/>
                </p:oleObj>
              </mc:Choice>
              <mc:Fallback>
                <p:oleObj name="CS ChemDraw Drawing" r:id="rId4" imgW="1249122" imgH="143018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8725" y="1884363"/>
                        <a:ext cx="1249363" cy="142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4485" name="Text Box 7">
            <a:extLst>
              <a:ext uri="{FF2B5EF4-FFF2-40B4-BE49-F238E27FC236}">
                <a16:creationId xmlns:a16="http://schemas.microsoft.com/office/drawing/2014/main" id="{1D2B4316-4768-47E7-959B-2D54F70EC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2863" y="1557338"/>
            <a:ext cx="962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NaOH</a:t>
            </a:r>
            <a:endParaRPr kumimoji="1" lang="en-US" altLang="zh-CN" sz="2000" b="1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404486" name="Rectangle 8">
            <a:extLst>
              <a:ext uri="{FF2B5EF4-FFF2-40B4-BE49-F238E27FC236}">
                <a16:creationId xmlns:a16="http://schemas.microsoft.com/office/drawing/2014/main" id="{01F0CEAF-5CBA-44AF-9A38-7B8E6DFE7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6050" y="1712913"/>
            <a:ext cx="3016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RO(CH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O)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n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OH</a:t>
            </a:r>
            <a:endParaRPr kumimoji="1" lang="en-US" altLang="zh-CN" sz="2400" b="1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728073" name="Text Box 9">
            <a:extLst>
              <a:ext uri="{FF2B5EF4-FFF2-40B4-BE49-F238E27FC236}">
                <a16:creationId xmlns:a16="http://schemas.microsoft.com/office/drawing/2014/main" id="{6FAD173D-EC89-4DB6-A5B1-591E4442E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0813" y="2563813"/>
            <a:ext cx="14112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R = </a:t>
            </a:r>
            <a:r>
              <a:rPr kumimoji="1" lang="en-US" altLang="zh-CN" sz="1600" i="1">
                <a:solidFill>
                  <a:srgbClr val="000000"/>
                </a:solidFill>
                <a:latin typeface="Times New Roman" panose="02020603050405020304" pitchFamily="18" charset="0"/>
              </a:rPr>
              <a:t>n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-C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12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25</a:t>
            </a:r>
          </a:p>
        </p:txBody>
      </p:sp>
      <p:sp>
        <p:nvSpPr>
          <p:cNvPr id="728074" name="Text Box 10">
            <a:extLst>
              <a:ext uri="{FF2B5EF4-FFF2-40B4-BE49-F238E27FC236}">
                <a16:creationId xmlns:a16="http://schemas.microsoft.com/office/drawing/2014/main" id="{6D1129C1-3D38-4958-BBDD-4536B8191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7950" y="2544763"/>
            <a:ext cx="2181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1600" b="1">
                <a:solidFill>
                  <a:srgbClr val="000000"/>
                </a:solidFill>
                <a:latin typeface="Times New Roman" panose="02020603050405020304" pitchFamily="18" charset="0"/>
              </a:rPr>
              <a:t>十二烷基聚乙二醇醚</a:t>
            </a:r>
          </a:p>
        </p:txBody>
      </p:sp>
      <p:sp>
        <p:nvSpPr>
          <p:cNvPr id="728075" name="Text Box 11">
            <a:extLst>
              <a:ext uri="{FF2B5EF4-FFF2-40B4-BE49-F238E27FC236}">
                <a16:creationId xmlns:a16="http://schemas.microsoft.com/office/drawing/2014/main" id="{2A0FF4EA-8884-4778-B482-705E4CD51C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7950" y="3173413"/>
            <a:ext cx="19605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1600" b="1">
                <a:solidFill>
                  <a:srgbClr val="000000"/>
                </a:solidFill>
                <a:latin typeface="Times New Roman" panose="02020603050405020304" pitchFamily="18" charset="0"/>
              </a:rPr>
              <a:t>壬苯基聚乙二醇醚</a:t>
            </a:r>
          </a:p>
        </p:txBody>
      </p:sp>
      <p:sp>
        <p:nvSpPr>
          <p:cNvPr id="728076" name="Rectangle 12">
            <a:extLst>
              <a:ext uri="{FF2B5EF4-FFF2-40B4-BE49-F238E27FC236}">
                <a16:creationId xmlns:a16="http://schemas.microsoft.com/office/drawing/2014/main" id="{9CEC0D5D-E0ED-41E4-95CA-C6DF3692C0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8575" y="4276725"/>
            <a:ext cx="206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RCO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  </a:t>
            </a:r>
            <a:r>
              <a:rPr kumimoji="1"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+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n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kumimoji="1" lang="en-US" altLang="zh-CN" sz="2400" b="1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728077" name="Object 13">
            <a:extLst>
              <a:ext uri="{FF2B5EF4-FFF2-40B4-BE49-F238E27FC236}">
                <a16:creationId xmlns:a16="http://schemas.microsoft.com/office/drawing/2014/main" id="{57796BCE-C752-4C43-90C9-963DB41926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67075" y="4195763"/>
          <a:ext cx="4540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454918" imgH="467090" progId="ChemDraw.Document.6.0">
                  <p:embed/>
                </p:oleObj>
              </mc:Choice>
              <mc:Fallback>
                <p:oleObj name="CS ChemDraw Drawing" r:id="rId6" imgW="454918" imgH="467090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7075" y="4195763"/>
                        <a:ext cx="454025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8078" name="Object 14">
            <a:extLst>
              <a:ext uri="{FF2B5EF4-FFF2-40B4-BE49-F238E27FC236}">
                <a16:creationId xmlns:a16="http://schemas.microsoft.com/office/drawing/2014/main" id="{1A32AF90-9BBC-4D38-B82F-7BBEC86090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79875" y="4448175"/>
          <a:ext cx="1249363" cy="14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1249122" imgH="143018" progId="ChemDraw.Document.6.0">
                  <p:embed/>
                </p:oleObj>
              </mc:Choice>
              <mc:Fallback>
                <p:oleObj name="CS ChemDraw Drawing" r:id="rId7" imgW="1249122" imgH="143018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9875" y="4448175"/>
                        <a:ext cx="1249363" cy="142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8079" name="Rectangle 15">
            <a:extLst>
              <a:ext uri="{FF2B5EF4-FFF2-40B4-BE49-F238E27FC236}">
                <a16:creationId xmlns:a16="http://schemas.microsoft.com/office/drawing/2014/main" id="{77C91E90-A84A-48A6-B55B-79B6066960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0213" y="4276725"/>
            <a:ext cx="3511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RCOO(CH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O)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n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OH</a:t>
            </a:r>
            <a:endParaRPr kumimoji="1" lang="en-US" altLang="zh-CN" sz="2400" b="1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728080" name="Text Box 16">
            <a:extLst>
              <a:ext uri="{FF2B5EF4-FFF2-40B4-BE49-F238E27FC236}">
                <a16:creationId xmlns:a16="http://schemas.microsoft.com/office/drawing/2014/main" id="{FB48AA55-9822-4CEA-BE36-914239B6DA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7225" y="4921250"/>
            <a:ext cx="21812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1800" b="1">
                <a:solidFill>
                  <a:srgbClr val="000000"/>
                </a:solidFill>
                <a:latin typeface="Times New Roman" panose="02020603050405020304" pitchFamily="18" charset="0"/>
              </a:rPr>
              <a:t>脂肪酸聚乙二醇酯</a:t>
            </a:r>
          </a:p>
        </p:txBody>
      </p:sp>
      <p:sp>
        <p:nvSpPr>
          <p:cNvPr id="404495" name="Text Box 17">
            <a:extLst>
              <a:ext uri="{FF2B5EF4-FFF2-40B4-BE49-F238E27FC236}">
                <a16:creationId xmlns:a16="http://schemas.microsoft.com/office/drawing/2014/main" id="{3DA9F62A-F04B-4844-B71E-E891059F9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5875" y="815975"/>
            <a:ext cx="6835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用于合成精细化学品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——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表面非离子型活性剂</a:t>
            </a:r>
          </a:p>
        </p:txBody>
      </p:sp>
      <p:sp>
        <p:nvSpPr>
          <p:cNvPr id="728082" name="Text Box 18">
            <a:extLst>
              <a:ext uri="{FF2B5EF4-FFF2-40B4-BE49-F238E27FC236}">
                <a16:creationId xmlns:a16="http://schemas.microsoft.com/office/drawing/2014/main" id="{D7ADB1DC-6E60-4119-81DD-BF548A5B94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0813" y="3192463"/>
            <a:ext cx="163353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R = C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8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17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6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280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280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28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28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28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28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280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280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28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28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28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28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28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28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28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28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28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28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8073" grpId="0"/>
      <p:bldP spid="728074" grpId="0"/>
      <p:bldP spid="728075" grpId="0"/>
      <p:bldP spid="728076" grpId="0"/>
      <p:bldP spid="728079" grpId="0"/>
      <p:bldP spid="728080" grpId="0"/>
      <p:bldP spid="728082" grpId="0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Text Box 4">
            <a:extLst>
              <a:ext uri="{FF2B5EF4-FFF2-40B4-BE49-F238E27FC236}">
                <a16:creationId xmlns:a16="http://schemas.microsoft.com/office/drawing/2014/main" id="{10716E7A-1F13-425D-B3DA-3CE52A35FC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763" y="882650"/>
            <a:ext cx="2965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乙二醇的生产</a:t>
            </a:r>
            <a:endParaRPr kumimoji="1" lang="zh-CN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29093" name="Text Box 5">
            <a:extLst>
              <a:ext uri="{FF2B5EF4-FFF2-40B4-BE49-F238E27FC236}">
                <a16:creationId xmlns:a16="http://schemas.microsoft.com/office/drawing/2014/main" id="{3B7524ED-070C-4AA6-BCFB-8E9AED25D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7550" y="1916113"/>
            <a:ext cx="1320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 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</a:p>
        </p:txBody>
      </p:sp>
      <p:sp>
        <p:nvSpPr>
          <p:cNvPr id="729094" name="Text Box 6">
            <a:extLst>
              <a:ext uri="{FF2B5EF4-FFF2-40B4-BE49-F238E27FC236}">
                <a16:creationId xmlns:a16="http://schemas.microsoft.com/office/drawing/2014/main" id="{39A48831-9722-40A4-B1DD-3956F7B556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6800" y="1339850"/>
            <a:ext cx="2608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190-220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C, 2.2 MPa</a:t>
            </a:r>
            <a:endParaRPr kumimoji="1" lang="en-US" altLang="zh-CN" sz="2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29095" name="Rectangle 7">
            <a:extLst>
              <a:ext uri="{FF2B5EF4-FFF2-40B4-BE49-F238E27FC236}">
                <a16:creationId xmlns:a16="http://schemas.microsoft.com/office/drawing/2014/main" id="{CEB2F634-1F32-4456-9E18-54C5712192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5450" y="1916113"/>
            <a:ext cx="2057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HOCH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OH</a:t>
            </a:r>
          </a:p>
        </p:txBody>
      </p:sp>
      <p:sp>
        <p:nvSpPr>
          <p:cNvPr id="729096" name="Rectangle 8">
            <a:extLst>
              <a:ext uri="{FF2B5EF4-FFF2-40B4-BE49-F238E27FC236}">
                <a16:creationId xmlns:a16="http://schemas.microsoft.com/office/drawing/2014/main" id="{0F95164E-8F7E-4824-9527-96DE07D61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9638" y="2166938"/>
            <a:ext cx="27844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0.5% 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SO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, 50-70 ˚C</a:t>
            </a:r>
          </a:p>
        </p:txBody>
      </p:sp>
      <p:sp>
        <p:nvSpPr>
          <p:cNvPr id="729097" name="Text Box 9">
            <a:extLst>
              <a:ext uri="{FF2B5EF4-FFF2-40B4-BE49-F238E27FC236}">
                <a16:creationId xmlns:a16="http://schemas.microsoft.com/office/drawing/2014/main" id="{36C6010F-2857-461B-AD90-2D95BDBAC6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9638" y="2628900"/>
            <a:ext cx="2927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1800" b="1">
                <a:solidFill>
                  <a:srgbClr val="000000"/>
                </a:solidFill>
                <a:latin typeface="Times New Roman" panose="02020603050405020304" pitchFamily="18" charset="0"/>
              </a:rPr>
              <a:t>酸催化水合</a:t>
            </a: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kumimoji="1" lang="zh-CN" altLang="en-US" sz="1800" b="1">
                <a:solidFill>
                  <a:srgbClr val="000000"/>
                </a:solidFill>
                <a:latin typeface="Times New Roman" panose="02020603050405020304" pitchFamily="18" charset="0"/>
              </a:rPr>
              <a:t>后处理困难</a:t>
            </a: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405512" name="Rectangle 10">
            <a:extLst>
              <a:ext uri="{FF2B5EF4-FFF2-40B4-BE49-F238E27FC236}">
                <a16:creationId xmlns:a16="http://schemas.microsoft.com/office/drawing/2014/main" id="{D1244DDF-79AF-4B30-ADB9-4595B22173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163" y="404813"/>
            <a:ext cx="50847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环氧化合物开环反应的合成应用</a:t>
            </a:r>
          </a:p>
        </p:txBody>
      </p:sp>
      <p:graphicFrame>
        <p:nvGraphicFramePr>
          <p:cNvPr id="729099" name="Object 11">
            <a:extLst>
              <a:ext uri="{FF2B5EF4-FFF2-40B4-BE49-F238E27FC236}">
                <a16:creationId xmlns:a16="http://schemas.microsoft.com/office/drawing/2014/main" id="{7A5E38D0-7648-4F16-AE5E-4F37283243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60488" y="1849438"/>
          <a:ext cx="4540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454918" imgH="467090" progId="ChemDraw.Document.6.0">
                  <p:embed/>
                </p:oleObj>
              </mc:Choice>
              <mc:Fallback>
                <p:oleObj name="CS ChemDraw Drawing" r:id="rId2" imgW="454918" imgH="467090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0488" y="1849438"/>
                        <a:ext cx="454025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5514" name="Text Box 12">
            <a:extLst>
              <a:ext uri="{FF2B5EF4-FFF2-40B4-BE49-F238E27FC236}">
                <a16:creationId xmlns:a16="http://schemas.microsoft.com/office/drawing/2014/main" id="{154A30EB-5F4F-4A55-A7B9-E181A28B21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638" y="3284538"/>
            <a:ext cx="44529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二甘醇、三甘醇的生产</a:t>
            </a:r>
          </a:p>
        </p:txBody>
      </p:sp>
      <p:sp>
        <p:nvSpPr>
          <p:cNvPr id="405515" name="Rectangle 13">
            <a:extLst>
              <a:ext uri="{FF2B5EF4-FFF2-40B4-BE49-F238E27FC236}">
                <a16:creationId xmlns:a16="http://schemas.microsoft.com/office/drawing/2014/main" id="{767C6D78-5600-423D-9A35-14285898F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6588" y="3967163"/>
            <a:ext cx="23495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+ 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HOCH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OH</a:t>
            </a:r>
          </a:p>
        </p:txBody>
      </p:sp>
      <p:sp>
        <p:nvSpPr>
          <p:cNvPr id="729102" name="Rectangle 14">
            <a:extLst>
              <a:ext uri="{FF2B5EF4-FFF2-40B4-BE49-F238E27FC236}">
                <a16:creationId xmlns:a16="http://schemas.microsoft.com/office/drawing/2014/main" id="{C5EF7823-14BC-441A-A4A1-45EDF1CB23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9775" y="3957638"/>
            <a:ext cx="3275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HOCH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OCH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OH</a:t>
            </a:r>
          </a:p>
        </p:txBody>
      </p:sp>
      <p:sp>
        <p:nvSpPr>
          <p:cNvPr id="729103" name="Rectangle 15">
            <a:extLst>
              <a:ext uri="{FF2B5EF4-FFF2-40B4-BE49-F238E27FC236}">
                <a16:creationId xmlns:a16="http://schemas.microsoft.com/office/drawing/2014/main" id="{0C565D09-A103-4FFD-B379-4051AE813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1113" y="5221288"/>
            <a:ext cx="44926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HOCH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OCH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OCH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OH</a:t>
            </a:r>
          </a:p>
        </p:txBody>
      </p:sp>
      <p:sp>
        <p:nvSpPr>
          <p:cNvPr id="729104" name="Rectangle 16">
            <a:extLst>
              <a:ext uri="{FF2B5EF4-FFF2-40B4-BE49-F238E27FC236}">
                <a16:creationId xmlns:a16="http://schemas.microsoft.com/office/drawing/2014/main" id="{76E8B8F9-90C0-4D17-8798-1316AA27BC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6725" y="5695950"/>
            <a:ext cx="36464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二缩三乙二醇 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三甘醇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, TEG)</a:t>
            </a:r>
          </a:p>
        </p:txBody>
      </p:sp>
      <p:sp>
        <p:nvSpPr>
          <p:cNvPr id="729105" name="Rectangle 17">
            <a:extLst>
              <a:ext uri="{FF2B5EF4-FFF2-40B4-BE49-F238E27FC236}">
                <a16:creationId xmlns:a16="http://schemas.microsoft.com/office/drawing/2014/main" id="{1E0C594C-6877-4503-8C9F-D725B3A324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3238" y="4508500"/>
            <a:ext cx="36607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一缩二乙二醇 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二甘醇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, DEG)</a:t>
            </a:r>
          </a:p>
        </p:txBody>
      </p:sp>
      <p:graphicFrame>
        <p:nvGraphicFramePr>
          <p:cNvPr id="405520" name="Object 18">
            <a:extLst>
              <a:ext uri="{FF2B5EF4-FFF2-40B4-BE49-F238E27FC236}">
                <a16:creationId xmlns:a16="http://schemas.microsoft.com/office/drawing/2014/main" id="{B35CD7FB-AAAE-4592-8062-1BAC2BDB8E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65250" y="3897313"/>
          <a:ext cx="4540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454918" imgH="467090" progId="ChemDraw.Document.6.0">
                  <p:embed/>
                </p:oleObj>
              </mc:Choice>
              <mc:Fallback>
                <p:oleObj name="CS ChemDraw Drawing" r:id="rId4" imgW="454918" imgH="467090" progId="ChemDraw.Document.6.0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5250" y="3897313"/>
                        <a:ext cx="454025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9107" name="Object 19">
            <a:extLst>
              <a:ext uri="{FF2B5EF4-FFF2-40B4-BE49-F238E27FC236}">
                <a16:creationId xmlns:a16="http://schemas.microsoft.com/office/drawing/2014/main" id="{631319EC-5994-4DD4-A388-062A2735C9E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09863" y="4906963"/>
          <a:ext cx="4540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454918" imgH="467090" progId="ChemDraw.Document.6.0">
                  <p:embed/>
                </p:oleObj>
              </mc:Choice>
              <mc:Fallback>
                <p:oleObj name="CS ChemDraw Drawing" r:id="rId5" imgW="454918" imgH="467090" progId="ChemDraw.Document.6.0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9863" y="4906963"/>
                        <a:ext cx="454025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5522" name="Object 20">
            <a:extLst>
              <a:ext uri="{FF2B5EF4-FFF2-40B4-BE49-F238E27FC236}">
                <a16:creationId xmlns:a16="http://schemas.microsoft.com/office/drawing/2014/main" id="{3F4EE359-99AD-4186-B72A-BC14BC30DA1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38525" y="2492375"/>
          <a:ext cx="2987675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2988564" imgH="173736" progId="ChemDraw.Document.6.0">
                  <p:embed/>
                </p:oleObj>
              </mc:Choice>
              <mc:Fallback>
                <p:oleObj name="CS ChemDraw Drawing" r:id="rId6" imgW="2988564" imgH="173736" progId="ChemDraw.Document.6.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8525" y="2492375"/>
                        <a:ext cx="2987675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5523" name="Object 21">
            <a:extLst>
              <a:ext uri="{FF2B5EF4-FFF2-40B4-BE49-F238E27FC236}">
                <a16:creationId xmlns:a16="http://schemas.microsoft.com/office/drawing/2014/main" id="{212D4278-E25E-42E9-AAD6-38D5F7C0A7C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59163" y="1628775"/>
          <a:ext cx="2987675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2988564" imgH="173736" progId="ChemDraw.Document.6.0">
                  <p:embed/>
                </p:oleObj>
              </mc:Choice>
              <mc:Fallback>
                <p:oleObj name="CS ChemDraw Drawing" r:id="rId8" imgW="2988564" imgH="173736" progId="ChemDraw.Document.6.0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9163" y="1628775"/>
                        <a:ext cx="2987675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5524" name="Object 22">
            <a:extLst>
              <a:ext uri="{FF2B5EF4-FFF2-40B4-BE49-F238E27FC236}">
                <a16:creationId xmlns:a16="http://schemas.microsoft.com/office/drawing/2014/main" id="{E777BAE8-F7D7-457B-8526-4E7E19250F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46588" y="4076700"/>
          <a:ext cx="1235075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1233907" imgH="174968" progId="ChemDraw.Document.6.0">
                  <p:embed/>
                </p:oleObj>
              </mc:Choice>
              <mc:Fallback>
                <p:oleObj name="CS ChemDraw Drawing" r:id="rId9" imgW="1233907" imgH="174968" progId="ChemDraw.Document.6.0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6588" y="4076700"/>
                        <a:ext cx="1235075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5525" name="Object 23">
            <a:extLst>
              <a:ext uri="{FF2B5EF4-FFF2-40B4-BE49-F238E27FC236}">
                <a16:creationId xmlns:a16="http://schemas.microsoft.com/office/drawing/2014/main" id="{9C7394D2-A101-4EBD-92A9-D0B5408AA74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28875" y="5341938"/>
          <a:ext cx="1235075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1" imgW="1233907" imgH="174968" progId="ChemDraw.Document.6.0">
                  <p:embed/>
                </p:oleObj>
              </mc:Choice>
              <mc:Fallback>
                <p:oleObj name="CS ChemDraw Drawing" r:id="rId11" imgW="1233907" imgH="174968" progId="ChemDraw.Document.6.0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75" y="5341938"/>
                        <a:ext cx="1235075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09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0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29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09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0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29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09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0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29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09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0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29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09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0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29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09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0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29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10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29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10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29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29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29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29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29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29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29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9093" grpId="0"/>
      <p:bldP spid="729094" grpId="0"/>
      <p:bldP spid="729095" grpId="0"/>
      <p:bldP spid="729096" grpId="0"/>
      <p:bldP spid="729097" grpId="0"/>
      <p:bldP spid="729102" grpId="0"/>
      <p:bldP spid="729103" grpId="0"/>
      <p:bldP spid="729104" grpId="0"/>
      <p:bldP spid="72910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5" name="Rectangle 9">
            <a:extLst>
              <a:ext uri="{FF2B5EF4-FFF2-40B4-BE49-F238E27FC236}">
                <a16:creationId xmlns:a16="http://schemas.microsoft.com/office/drawing/2014/main" id="{02F6926C-C642-4EC7-A4AF-7EE6A3B776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75" y="836613"/>
            <a:ext cx="3538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Clr>
                <a:srgbClr val="CC3300"/>
              </a:buClr>
              <a:buFont typeface="Wingdings" pitchFamily="2" charset="2"/>
              <a:buNone/>
              <a:defRPr/>
            </a:pP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加成 </a:t>
            </a:r>
            <a:r>
              <a:rPr kumimoji="1" lang="en-US" altLang="zh-CN" sz="2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ROH</a:t>
            </a: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、</a:t>
            </a:r>
            <a:r>
              <a:rPr kumimoji="1" lang="en-US" altLang="zh-CN" sz="2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RCO</a:t>
            </a:r>
            <a:r>
              <a:rPr kumimoji="1" lang="en-US" altLang="zh-CN" sz="2400" b="1" baseline="-25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2</a:t>
            </a:r>
            <a:r>
              <a:rPr kumimoji="1" lang="en-US" altLang="zh-CN" sz="2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H </a:t>
            </a:r>
            <a:r>
              <a:rPr kumimoji="1" lang="zh-CN" altLang="en-US" sz="2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等</a:t>
            </a:r>
          </a:p>
        </p:txBody>
      </p:sp>
      <p:sp>
        <p:nvSpPr>
          <p:cNvPr id="331787" name="Rectangle 11">
            <a:extLst>
              <a:ext uri="{FF2B5EF4-FFF2-40B4-BE49-F238E27FC236}">
                <a16:creationId xmlns:a16="http://schemas.microsoft.com/office/drawing/2014/main" id="{CDFB0E70-6A24-4EF5-98E3-A4EFE8AAE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75" y="4987925"/>
            <a:ext cx="5813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加成醇、酚生成</a:t>
            </a:r>
            <a:r>
              <a:rPr kumimoji="1" lang="zh-CN" altLang="en-US" sz="2400" b="1">
                <a:solidFill>
                  <a:srgbClr val="0000CC"/>
                </a:solidFill>
                <a:latin typeface="Times New Roman" panose="02020603050405020304" pitchFamily="18" charset="0"/>
              </a:rPr>
              <a:t>醚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，加成羧酸产生</a:t>
            </a:r>
            <a:r>
              <a:rPr kumimoji="1" lang="zh-CN" altLang="en-US" sz="2400" b="1">
                <a:solidFill>
                  <a:srgbClr val="0000CC"/>
                </a:solidFill>
                <a:latin typeface="Times New Roman" panose="02020603050405020304" pitchFamily="18" charset="0"/>
              </a:rPr>
              <a:t>酯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。</a:t>
            </a:r>
          </a:p>
        </p:txBody>
      </p:sp>
      <p:pic>
        <p:nvPicPr>
          <p:cNvPr id="130052" name="Picture 9">
            <a:extLst>
              <a:ext uri="{FF2B5EF4-FFF2-40B4-BE49-F238E27FC236}">
                <a16:creationId xmlns:a16="http://schemas.microsoft.com/office/drawing/2014/main" id="{AABCA709-8FB2-42D0-94C9-D8F8504A9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3" y="1916113"/>
            <a:ext cx="6694487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317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317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317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1787" grpId="0"/>
    </p:bld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Text Box 4">
            <a:extLst>
              <a:ext uri="{FF2B5EF4-FFF2-40B4-BE49-F238E27FC236}">
                <a16:creationId xmlns:a16="http://schemas.microsoft.com/office/drawing/2014/main" id="{990CD601-6AB0-4224-9DB1-9FCF7DD4AC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563" y="822325"/>
            <a:ext cx="2555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甘油的生产</a:t>
            </a:r>
            <a:endParaRPr kumimoji="1" lang="zh-CN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06531" name="Text Box 5">
            <a:extLst>
              <a:ext uri="{FF2B5EF4-FFF2-40B4-BE49-F238E27FC236}">
                <a16:creationId xmlns:a16="http://schemas.microsoft.com/office/drawing/2014/main" id="{8A762598-0EA6-453C-86E7-9565412C50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6188" y="1773238"/>
            <a:ext cx="2146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CH=CH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kumimoji="1" lang="en-US" altLang="zh-CN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06532" name="Text Box 6">
            <a:extLst>
              <a:ext uri="{FF2B5EF4-FFF2-40B4-BE49-F238E27FC236}">
                <a16:creationId xmlns:a16="http://schemas.microsoft.com/office/drawing/2014/main" id="{EA81A032-9111-4F65-927A-2A37D07AF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0788" y="1592263"/>
            <a:ext cx="8032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Cl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kumimoji="1" lang="en-US" altLang="zh-CN" sz="20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06533" name="Rectangle 7">
            <a:extLst>
              <a:ext uri="{FF2B5EF4-FFF2-40B4-BE49-F238E27FC236}">
                <a16:creationId xmlns:a16="http://schemas.microsoft.com/office/drawing/2014/main" id="{708417FC-7B96-4C3D-9F6A-D98ECB390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875" y="1747838"/>
            <a:ext cx="2422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ClCH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CH=CH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406534" name="Rectangle 8">
            <a:extLst>
              <a:ext uri="{FF2B5EF4-FFF2-40B4-BE49-F238E27FC236}">
                <a16:creationId xmlns:a16="http://schemas.microsoft.com/office/drawing/2014/main" id="{DD787E4A-17B5-425C-8FD2-04A28358A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7925" y="1603375"/>
            <a:ext cx="9001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HOCl</a:t>
            </a:r>
          </a:p>
        </p:txBody>
      </p:sp>
      <p:sp>
        <p:nvSpPr>
          <p:cNvPr id="730121" name="Rectangle 9">
            <a:extLst>
              <a:ext uri="{FF2B5EF4-FFF2-40B4-BE49-F238E27FC236}">
                <a16:creationId xmlns:a16="http://schemas.microsoft.com/office/drawing/2014/main" id="{BBC0016E-4CAD-4397-9163-147176547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1350" y="2708275"/>
            <a:ext cx="6554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ClCH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CHOHCH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Cl  </a:t>
            </a:r>
            <a:r>
              <a:rPr kumimoji="1"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ClCH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CHClCH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OH </a:t>
            </a:r>
          </a:p>
        </p:txBody>
      </p:sp>
      <p:sp>
        <p:nvSpPr>
          <p:cNvPr id="730122" name="Rectangle 10">
            <a:extLst>
              <a:ext uri="{FF2B5EF4-FFF2-40B4-BE49-F238E27FC236}">
                <a16:creationId xmlns:a16="http://schemas.microsoft.com/office/drawing/2014/main" id="{F8CB8328-6B49-4B64-A454-2F7E183320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5238" y="3860800"/>
            <a:ext cx="1235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Ca(OH)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kumimoji="1" lang="en-US" altLang="zh-CN" sz="20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30123" name="Rectangle 11">
            <a:extLst>
              <a:ext uri="{FF2B5EF4-FFF2-40B4-BE49-F238E27FC236}">
                <a16:creationId xmlns:a16="http://schemas.microsoft.com/office/drawing/2014/main" id="{1AEFFA8E-408C-48E1-A33B-EB0F95977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1850" y="3860800"/>
            <a:ext cx="11287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Na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CO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730124" name="Rectangle 12">
            <a:extLst>
              <a:ext uri="{FF2B5EF4-FFF2-40B4-BE49-F238E27FC236}">
                <a16:creationId xmlns:a16="http://schemas.microsoft.com/office/drawing/2014/main" id="{80D56B30-241F-4F93-8CD3-3957CC37AC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2513" y="4271963"/>
            <a:ext cx="714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</a:p>
        </p:txBody>
      </p:sp>
      <p:graphicFrame>
        <p:nvGraphicFramePr>
          <p:cNvPr id="730125" name="Object 13">
            <a:extLst>
              <a:ext uri="{FF2B5EF4-FFF2-40B4-BE49-F238E27FC236}">
                <a16:creationId xmlns:a16="http://schemas.microsoft.com/office/drawing/2014/main" id="{09AC081E-4D34-4237-9129-1663E154BF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76563" y="3987800"/>
          <a:ext cx="1252537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252165" imgH="523384" progId="ChemDraw.Document.6.0">
                  <p:embed/>
                </p:oleObj>
              </mc:Choice>
              <mc:Fallback>
                <p:oleObj name="CS ChemDraw Drawing" r:id="rId2" imgW="1252165" imgH="523384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6563" y="3987800"/>
                        <a:ext cx="1252537" cy="52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6540" name="Object 14">
            <a:extLst>
              <a:ext uri="{FF2B5EF4-FFF2-40B4-BE49-F238E27FC236}">
                <a16:creationId xmlns:a16="http://schemas.microsoft.com/office/drawing/2014/main" id="{DB0C85F7-17B2-4D24-AE5F-FC7AF6060C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69050" y="4130675"/>
          <a:ext cx="2386013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749684" imgH="594893" progId="ChemDraw.Document.6.0">
                  <p:embed/>
                </p:oleObj>
              </mc:Choice>
              <mc:Fallback>
                <p:oleObj name="CS ChemDraw Drawing" r:id="rId4" imgW="1749684" imgH="594893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9050" y="4130675"/>
                        <a:ext cx="2386013" cy="81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6541" name="Object 15">
            <a:extLst>
              <a:ext uri="{FF2B5EF4-FFF2-40B4-BE49-F238E27FC236}">
                <a16:creationId xmlns:a16="http://schemas.microsoft.com/office/drawing/2014/main" id="{1D85F3F8-B1C5-49A1-A66E-3AF3124E23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88238" y="1897063"/>
          <a:ext cx="1235075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233907" imgH="174968" progId="ChemDraw.Document.6.0">
                  <p:embed/>
                </p:oleObj>
              </mc:Choice>
              <mc:Fallback>
                <p:oleObj name="CS ChemDraw Drawing" r:id="rId6" imgW="1233907" imgH="174968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8238" y="1897063"/>
                        <a:ext cx="1235075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6542" name="Object 16">
            <a:extLst>
              <a:ext uri="{FF2B5EF4-FFF2-40B4-BE49-F238E27FC236}">
                <a16:creationId xmlns:a16="http://schemas.microsoft.com/office/drawing/2014/main" id="{3FE680D3-B31F-4C2B-A4DD-092B991EFF5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84688" y="4192588"/>
          <a:ext cx="1571625" cy="173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570151" imgH="174968" progId="ChemDraw.Document.6.0">
                  <p:embed/>
                </p:oleObj>
              </mc:Choice>
              <mc:Fallback>
                <p:oleObj name="CS ChemDraw Drawing" r:id="rId8" imgW="1570151" imgH="174968" progId="ChemDraw.Document.6.0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4688" y="4192588"/>
                        <a:ext cx="1571625" cy="173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6543" name="Object 17">
            <a:extLst>
              <a:ext uri="{FF2B5EF4-FFF2-40B4-BE49-F238E27FC236}">
                <a16:creationId xmlns:a16="http://schemas.microsoft.com/office/drawing/2014/main" id="{E20782DE-FFDD-4120-8418-3AB06EBB44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95388" y="4192588"/>
          <a:ext cx="1571625" cy="173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570151" imgH="174968" progId="ChemDraw.Document.6.0">
                  <p:embed/>
                </p:oleObj>
              </mc:Choice>
              <mc:Fallback>
                <p:oleObj name="CS ChemDraw Drawing" r:id="rId10" imgW="1570151" imgH="174968" progId="ChemDraw.Document.6.0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5388" y="4192588"/>
                        <a:ext cx="1571625" cy="173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6544" name="Text Box 18">
            <a:extLst>
              <a:ext uri="{FF2B5EF4-FFF2-40B4-BE49-F238E27FC236}">
                <a16:creationId xmlns:a16="http://schemas.microsoft.com/office/drawing/2014/main" id="{6D8F3E46-BDE5-4881-B3A3-412F3A8FFC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6325" y="1989138"/>
            <a:ext cx="1092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500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graphicFrame>
        <p:nvGraphicFramePr>
          <p:cNvPr id="406545" name="Object 19">
            <a:extLst>
              <a:ext uri="{FF2B5EF4-FFF2-40B4-BE49-F238E27FC236}">
                <a16:creationId xmlns:a16="http://schemas.microsoft.com/office/drawing/2014/main" id="{CD479D8C-90A5-410B-B521-64B5320781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11550" y="1916113"/>
          <a:ext cx="1235075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1" imgW="1233907" imgH="174968" progId="ChemDraw.Document.6.0">
                  <p:embed/>
                </p:oleObj>
              </mc:Choice>
              <mc:Fallback>
                <p:oleObj name="CS ChemDraw Drawing" r:id="rId11" imgW="1233907" imgH="174968" progId="ChemDraw.Document.6.0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1550" y="1916113"/>
                        <a:ext cx="1235075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30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30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30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30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30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30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2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30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2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30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0121" grpId="0"/>
      <p:bldP spid="730122" grpId="0"/>
      <p:bldP spid="730123" grpId="0"/>
      <p:bldP spid="730124" grpId="0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Text Box 4">
            <a:extLst>
              <a:ext uri="{FF2B5EF4-FFF2-40B4-BE49-F238E27FC236}">
                <a16:creationId xmlns:a16="http://schemas.microsoft.com/office/drawing/2014/main" id="{1AC302B7-6364-41FB-9A2B-F2E7F07CE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7450" y="1441450"/>
            <a:ext cx="1298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+ 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 HBr</a:t>
            </a:r>
          </a:p>
        </p:txBody>
      </p:sp>
      <p:sp>
        <p:nvSpPr>
          <p:cNvPr id="733189" name="Rectangle 5">
            <a:extLst>
              <a:ext uri="{FF2B5EF4-FFF2-40B4-BE49-F238E27FC236}">
                <a16:creationId xmlns:a16="http://schemas.microsoft.com/office/drawing/2014/main" id="{B85B006A-0C96-446F-AD9E-CEA5C58EC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3" y="2605088"/>
            <a:ext cx="3354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BrCH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Br</a:t>
            </a:r>
          </a:p>
        </p:txBody>
      </p:sp>
      <p:sp>
        <p:nvSpPr>
          <p:cNvPr id="733190" name="Rectangle 6">
            <a:extLst>
              <a:ext uri="{FF2B5EF4-FFF2-40B4-BE49-F238E27FC236}">
                <a16:creationId xmlns:a16="http://schemas.microsoft.com/office/drawing/2014/main" id="{DBBE269D-7081-4DA5-8472-F60879A714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6950" y="1381125"/>
            <a:ext cx="35004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BrCH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OH</a:t>
            </a:r>
          </a:p>
        </p:txBody>
      </p:sp>
      <p:sp>
        <p:nvSpPr>
          <p:cNvPr id="733191" name="Rectangle 7">
            <a:extLst>
              <a:ext uri="{FF2B5EF4-FFF2-40B4-BE49-F238E27FC236}">
                <a16:creationId xmlns:a16="http://schemas.microsoft.com/office/drawing/2014/main" id="{248226AE-D4DD-4F60-B242-DEB234EF4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9213" y="1981200"/>
            <a:ext cx="7191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HBr</a:t>
            </a:r>
          </a:p>
        </p:txBody>
      </p:sp>
      <p:sp>
        <p:nvSpPr>
          <p:cNvPr id="733192" name="Rectangle 8">
            <a:extLst>
              <a:ext uri="{FF2B5EF4-FFF2-40B4-BE49-F238E27FC236}">
                <a16:creationId xmlns:a16="http://schemas.microsoft.com/office/drawing/2014/main" id="{F97D8F9E-34CC-47A0-A0CC-2CFA95B0CB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5238" y="4005263"/>
            <a:ext cx="10509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+   HCl</a:t>
            </a:r>
          </a:p>
        </p:txBody>
      </p:sp>
      <p:sp>
        <p:nvSpPr>
          <p:cNvPr id="733193" name="Text Box 9">
            <a:extLst>
              <a:ext uri="{FF2B5EF4-FFF2-40B4-BE49-F238E27FC236}">
                <a16:creationId xmlns:a16="http://schemas.microsoft.com/office/drawing/2014/main" id="{2C95F242-3155-4ECF-A0B7-DC002586C2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1575" y="3824288"/>
            <a:ext cx="1073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ZnCl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kumimoji="1" lang="en-US" altLang="zh-CN" sz="20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33194" name="Rectangle 10">
            <a:extLst>
              <a:ext uri="{FF2B5EF4-FFF2-40B4-BE49-F238E27FC236}">
                <a16:creationId xmlns:a16="http://schemas.microsoft.com/office/drawing/2014/main" id="{BF425272-FCA2-4B71-A3D3-8D5B3EA480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2838" y="3911600"/>
            <a:ext cx="34623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ClCH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OH</a:t>
            </a:r>
          </a:p>
        </p:txBody>
      </p:sp>
      <p:sp>
        <p:nvSpPr>
          <p:cNvPr id="733195" name="Rectangle 11">
            <a:extLst>
              <a:ext uri="{FF2B5EF4-FFF2-40B4-BE49-F238E27FC236}">
                <a16:creationId xmlns:a16="http://schemas.microsoft.com/office/drawing/2014/main" id="{DDB54ABB-DE77-4A12-903B-0E35581C6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4700" y="4543425"/>
            <a:ext cx="159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HCl   ZnCl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733196" name="Rectangle 12">
            <a:extLst>
              <a:ext uri="{FF2B5EF4-FFF2-40B4-BE49-F238E27FC236}">
                <a16:creationId xmlns:a16="http://schemas.microsoft.com/office/drawing/2014/main" id="{F0DDEAA7-042A-4D44-8AC9-1422DE742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325" y="5059363"/>
            <a:ext cx="3281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ClCH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Cl</a:t>
            </a:r>
          </a:p>
        </p:txBody>
      </p:sp>
      <p:graphicFrame>
        <p:nvGraphicFramePr>
          <p:cNvPr id="733197" name="Object 13">
            <a:extLst>
              <a:ext uri="{FF2B5EF4-FFF2-40B4-BE49-F238E27FC236}">
                <a16:creationId xmlns:a16="http://schemas.microsoft.com/office/drawing/2014/main" id="{63D8AD91-3901-4C73-8954-5CF44D8FE2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15075" y="1909763"/>
          <a:ext cx="157163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37994" imgH="565624" progId="ChemDraw.Document.6.0">
                  <p:embed/>
                </p:oleObj>
              </mc:Choice>
              <mc:Fallback>
                <p:oleObj name="CS ChemDraw Drawing" r:id="rId2" imgW="137994" imgH="565624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5075" y="1909763"/>
                        <a:ext cx="157163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3198" name="Object 14">
            <a:extLst>
              <a:ext uri="{FF2B5EF4-FFF2-40B4-BE49-F238E27FC236}">
                <a16:creationId xmlns:a16="http://schemas.microsoft.com/office/drawing/2014/main" id="{2D5E19E6-5290-4537-ADF4-E6C7BEC9015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40488" y="4437063"/>
          <a:ext cx="157162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37994" imgH="565624" progId="ChemDraw.Document.6.0">
                  <p:embed/>
                </p:oleObj>
              </mc:Choice>
              <mc:Fallback>
                <p:oleObj name="CS ChemDraw Drawing" r:id="rId4" imgW="137994" imgH="565624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0488" y="4437063"/>
                        <a:ext cx="157162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7565" name="Rectangle 15">
            <a:extLst>
              <a:ext uri="{FF2B5EF4-FFF2-40B4-BE49-F238E27FC236}">
                <a16:creationId xmlns:a16="http://schemas.microsoft.com/office/drawing/2014/main" id="{8188BA9B-E2C8-4620-94D0-BF2328FD2D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620713"/>
            <a:ext cx="1855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 typeface="Wingdings" panose="05000000000000000000" pitchFamily="2" charset="2"/>
              <a:buChar char="l"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普通环醚</a:t>
            </a:r>
          </a:p>
        </p:txBody>
      </p:sp>
      <p:graphicFrame>
        <p:nvGraphicFramePr>
          <p:cNvPr id="407566" name="Object 16">
            <a:extLst>
              <a:ext uri="{FF2B5EF4-FFF2-40B4-BE49-F238E27FC236}">
                <a16:creationId xmlns:a16="http://schemas.microsoft.com/office/drawing/2014/main" id="{711B7925-F3EA-478F-AF34-1C62161C9FF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49400" y="1398588"/>
          <a:ext cx="682625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682003" imgH="726052" progId="ChemDraw.Document.6.0">
                  <p:embed/>
                </p:oleObj>
              </mc:Choice>
              <mc:Fallback>
                <p:oleObj name="CS ChemDraw Drawing" r:id="rId5" imgW="682003" imgH="726052" progId="ChemDraw.Document.6.0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9400" y="1398588"/>
                        <a:ext cx="682625" cy="72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7567" name="Object 17">
            <a:extLst>
              <a:ext uri="{FF2B5EF4-FFF2-40B4-BE49-F238E27FC236}">
                <a16:creationId xmlns:a16="http://schemas.microsoft.com/office/drawing/2014/main" id="{7E724089-D924-42BE-9921-C19F414762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7600" y="1550988"/>
          <a:ext cx="1019175" cy="14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1017688" imgH="142780" progId="ChemDraw.Document.6.0">
                  <p:embed/>
                </p:oleObj>
              </mc:Choice>
              <mc:Fallback>
                <p:oleObj name="CS ChemDraw Drawing" r:id="rId7" imgW="1017688" imgH="142780" progId="ChemDraw.Document.6.0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1550988"/>
                        <a:ext cx="1019175" cy="142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3202" name="Object 18">
            <a:extLst>
              <a:ext uri="{FF2B5EF4-FFF2-40B4-BE49-F238E27FC236}">
                <a16:creationId xmlns:a16="http://schemas.microsoft.com/office/drawing/2014/main" id="{BEFA84E5-5771-462C-B166-D718E264459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27188" y="3860800"/>
          <a:ext cx="682625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682003" imgH="726052" progId="ChemDraw.Document.6.0">
                  <p:embed/>
                </p:oleObj>
              </mc:Choice>
              <mc:Fallback>
                <p:oleObj name="CS ChemDraw Drawing" r:id="rId9" imgW="682003" imgH="726052" progId="ChemDraw.Document.6.0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7188" y="3860800"/>
                        <a:ext cx="682625" cy="72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3203" name="Object 19">
            <a:extLst>
              <a:ext uri="{FF2B5EF4-FFF2-40B4-BE49-F238E27FC236}">
                <a16:creationId xmlns:a16="http://schemas.microsoft.com/office/drawing/2014/main" id="{7D9CEE17-078C-4C59-AA70-9F1686F518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33800" y="4148138"/>
          <a:ext cx="1019175" cy="14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017688" imgH="142780" progId="ChemDraw.Document.6.0">
                  <p:embed/>
                </p:oleObj>
              </mc:Choice>
              <mc:Fallback>
                <p:oleObj name="CS ChemDraw Drawing" r:id="rId10" imgW="1017688" imgH="142780" progId="ChemDraw.Document.6.0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4148138"/>
                        <a:ext cx="1019175" cy="142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8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33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9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33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9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33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9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33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33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33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33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33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33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33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33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33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9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33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9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33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9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33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9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33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3189" grpId="0"/>
      <p:bldP spid="733190" grpId="0"/>
      <p:bldP spid="733191" grpId="0"/>
      <p:bldP spid="733192" grpId="0"/>
      <p:bldP spid="733193" grpId="0"/>
      <p:bldP spid="733194" grpId="0"/>
      <p:bldP spid="733195" grpId="0"/>
      <p:bldP spid="733196" grpId="0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Text Box 4">
            <a:extLst>
              <a:ext uri="{FF2B5EF4-FFF2-40B4-BE49-F238E27FC236}">
                <a16:creationId xmlns:a16="http://schemas.microsoft.com/office/drawing/2014/main" id="{2E301025-A301-4034-876C-857B108071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775" y="620713"/>
            <a:ext cx="3262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冠醚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Crown Ethers</a:t>
            </a:r>
          </a:p>
        </p:txBody>
      </p:sp>
      <p:sp>
        <p:nvSpPr>
          <p:cNvPr id="734213" name="Rectangle 5">
            <a:extLst>
              <a:ext uri="{FF2B5EF4-FFF2-40B4-BE49-F238E27FC236}">
                <a16:creationId xmlns:a16="http://schemas.microsoft.com/office/drawing/2014/main" id="{80F24A2D-4376-4300-AB68-8FD3CFEDB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8488" y="4411663"/>
            <a:ext cx="2352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二苯并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-18-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冠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-6</a:t>
            </a:r>
          </a:p>
        </p:txBody>
      </p:sp>
      <p:sp>
        <p:nvSpPr>
          <p:cNvPr id="734214" name="Rectangle 6">
            <a:extLst>
              <a:ext uri="{FF2B5EF4-FFF2-40B4-BE49-F238E27FC236}">
                <a16:creationId xmlns:a16="http://schemas.microsoft.com/office/drawing/2014/main" id="{BAC2DB23-C22D-4D31-855D-7760A3A9A0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0550" y="5084763"/>
            <a:ext cx="27940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2,3,11,12-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二苯并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1,4,7,10,13,16-</a:t>
            </a:r>
            <a:r>
              <a:rPr kumimoji="1" lang="zh-CN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六氧杂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2,11-</a:t>
            </a:r>
            <a:r>
              <a:rPr kumimoji="1" lang="zh-CN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环十八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碳二烯</a:t>
            </a:r>
          </a:p>
        </p:txBody>
      </p:sp>
      <p:graphicFrame>
        <p:nvGraphicFramePr>
          <p:cNvPr id="734215" name="Object 7">
            <a:extLst>
              <a:ext uri="{FF2B5EF4-FFF2-40B4-BE49-F238E27FC236}">
                <a16:creationId xmlns:a16="http://schemas.microsoft.com/office/drawing/2014/main" id="{B3D72FF2-DAEF-42A1-93CD-54525159B58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99050" y="1982788"/>
          <a:ext cx="3455988" cy="203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357628" imgH="1389888" progId="ChemDraw.Document.6.0">
                  <p:embed/>
                </p:oleObj>
              </mc:Choice>
              <mc:Fallback>
                <p:oleObj name="CS ChemDraw Drawing" r:id="rId2" imgW="2357628" imgH="1389888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9050" y="1982788"/>
                        <a:ext cx="3455988" cy="2035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4216" name="Object 8">
            <a:extLst>
              <a:ext uri="{FF2B5EF4-FFF2-40B4-BE49-F238E27FC236}">
                <a16:creationId xmlns:a16="http://schemas.microsoft.com/office/drawing/2014/main" id="{05FC3B7E-A291-4F04-AA35-A1E6E51D061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31900" y="2063750"/>
          <a:ext cx="1944688" cy="187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438656" imgH="1388364" progId="ChemDraw.Document.6.0">
                  <p:embed/>
                </p:oleObj>
              </mc:Choice>
              <mc:Fallback>
                <p:oleObj name="CS ChemDraw Drawing" r:id="rId4" imgW="1438656" imgH="1388364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1900" y="2063750"/>
                        <a:ext cx="1944688" cy="187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4217" name="Rectangle 9">
            <a:extLst>
              <a:ext uri="{FF2B5EF4-FFF2-40B4-BE49-F238E27FC236}">
                <a16:creationId xmlns:a16="http://schemas.microsoft.com/office/drawing/2014/main" id="{8EA908E8-D94F-4F5D-B16B-DF918D771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1938" y="4365625"/>
            <a:ext cx="1247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18-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冠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-6</a:t>
            </a:r>
          </a:p>
        </p:txBody>
      </p:sp>
      <p:sp>
        <p:nvSpPr>
          <p:cNvPr id="734218" name="Rectangle 10">
            <a:extLst>
              <a:ext uri="{FF2B5EF4-FFF2-40B4-BE49-F238E27FC236}">
                <a16:creationId xmlns:a16="http://schemas.microsoft.com/office/drawing/2014/main" id="{DA9631E5-3A42-4380-82F7-70FFBBC1D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75" y="5084763"/>
            <a:ext cx="21367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1,4,7,10,13,16-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六氧杂环十八烷</a:t>
            </a:r>
            <a:endParaRPr kumimoji="1" lang="zh-CN" altLang="en-US" sz="20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34219" name="Text Box 11">
            <a:extLst>
              <a:ext uri="{FF2B5EF4-FFF2-40B4-BE49-F238E27FC236}">
                <a16:creationId xmlns:a16="http://schemas.microsoft.com/office/drawing/2014/main" id="{0A1C345E-CD8B-4C23-A5FD-88C62DF24A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8188" y="3754438"/>
            <a:ext cx="3381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CC"/>
                </a:solidFill>
                <a:latin typeface="Times New Roman" panose="02020603050405020304" pitchFamily="18" charset="0"/>
              </a:rPr>
              <a:t>7</a:t>
            </a:r>
          </a:p>
        </p:txBody>
      </p:sp>
      <p:sp>
        <p:nvSpPr>
          <p:cNvPr id="734220" name="Text Box 12">
            <a:extLst>
              <a:ext uri="{FF2B5EF4-FFF2-40B4-BE49-F238E27FC236}">
                <a16:creationId xmlns:a16="http://schemas.microsoft.com/office/drawing/2014/main" id="{541ACA8A-42BF-40E0-9E2B-48BAAD4521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00" y="3143250"/>
            <a:ext cx="336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CC"/>
                </a:solidFill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734221" name="Text Box 13">
            <a:extLst>
              <a:ext uri="{FF2B5EF4-FFF2-40B4-BE49-F238E27FC236}">
                <a16:creationId xmlns:a16="http://schemas.microsoft.com/office/drawing/2014/main" id="{57C7D3EB-3488-40CD-A7D4-926C5247A2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00" y="2424113"/>
            <a:ext cx="336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CC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734222" name="Text Box 14">
            <a:extLst>
              <a:ext uri="{FF2B5EF4-FFF2-40B4-BE49-F238E27FC236}">
                <a16:creationId xmlns:a16="http://schemas.microsoft.com/office/drawing/2014/main" id="{9E9EC79B-F1B1-4C41-B4EB-35A952DE7E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3525" y="3106738"/>
            <a:ext cx="4746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CC"/>
                </a:solidFill>
                <a:latin typeface="Times New Roman" panose="02020603050405020304" pitchFamily="18" charset="0"/>
              </a:rPr>
              <a:t>10</a:t>
            </a:r>
          </a:p>
        </p:txBody>
      </p:sp>
      <p:sp>
        <p:nvSpPr>
          <p:cNvPr id="734223" name="Text Box 15">
            <a:extLst>
              <a:ext uri="{FF2B5EF4-FFF2-40B4-BE49-F238E27FC236}">
                <a16:creationId xmlns:a16="http://schemas.microsoft.com/office/drawing/2014/main" id="{4E1C3416-D332-487B-A1FD-AD3219F2BC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3525" y="2459038"/>
            <a:ext cx="4746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CC"/>
                </a:solidFill>
                <a:latin typeface="Times New Roman" panose="02020603050405020304" pitchFamily="18" charset="0"/>
              </a:rPr>
              <a:t>13</a:t>
            </a:r>
          </a:p>
        </p:txBody>
      </p:sp>
      <p:sp>
        <p:nvSpPr>
          <p:cNvPr id="734224" name="Text Box 16">
            <a:extLst>
              <a:ext uri="{FF2B5EF4-FFF2-40B4-BE49-F238E27FC236}">
                <a16:creationId xmlns:a16="http://schemas.microsoft.com/office/drawing/2014/main" id="{B54CC8A1-29BE-45D1-AA57-539AFBA63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1838" y="1844675"/>
            <a:ext cx="4746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CC"/>
                </a:solidFill>
                <a:latin typeface="Times New Roman" panose="02020603050405020304" pitchFamily="18" charset="0"/>
              </a:rPr>
              <a:t>16</a:t>
            </a:r>
          </a:p>
        </p:txBody>
      </p:sp>
      <p:sp>
        <p:nvSpPr>
          <p:cNvPr id="408591" name="Text Box 17">
            <a:extLst>
              <a:ext uri="{FF2B5EF4-FFF2-40B4-BE49-F238E27FC236}">
                <a16:creationId xmlns:a16="http://schemas.microsoft.com/office/drawing/2014/main" id="{3371FFDB-0059-4B2C-9531-E917CEC1B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9088" y="3789363"/>
            <a:ext cx="3381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CC"/>
                </a:solidFill>
                <a:latin typeface="Times New Roman" panose="02020603050405020304" pitchFamily="18" charset="0"/>
              </a:rPr>
              <a:t>7</a:t>
            </a:r>
          </a:p>
        </p:txBody>
      </p:sp>
      <p:sp>
        <p:nvSpPr>
          <p:cNvPr id="408592" name="Text Box 18">
            <a:extLst>
              <a:ext uri="{FF2B5EF4-FFF2-40B4-BE49-F238E27FC236}">
                <a16:creationId xmlns:a16="http://schemas.microsoft.com/office/drawing/2014/main" id="{A2EC6D7A-03AE-4252-8CEA-6C0441C1D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7400" y="3175000"/>
            <a:ext cx="336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CC"/>
                </a:solidFill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408593" name="Text Box 19">
            <a:extLst>
              <a:ext uri="{FF2B5EF4-FFF2-40B4-BE49-F238E27FC236}">
                <a16:creationId xmlns:a16="http://schemas.microsoft.com/office/drawing/2014/main" id="{C57CEA14-D4EA-4660-89D8-78148FE346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7400" y="2384425"/>
            <a:ext cx="336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CC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408594" name="Text Box 20">
            <a:extLst>
              <a:ext uri="{FF2B5EF4-FFF2-40B4-BE49-F238E27FC236}">
                <a16:creationId xmlns:a16="http://schemas.microsoft.com/office/drawing/2014/main" id="{98A419BF-8CB2-46E4-A3D4-2C2B693115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638" y="3175000"/>
            <a:ext cx="4746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CC"/>
                </a:solidFill>
                <a:latin typeface="Times New Roman" panose="02020603050405020304" pitchFamily="18" charset="0"/>
              </a:rPr>
              <a:t>10</a:t>
            </a:r>
          </a:p>
        </p:txBody>
      </p:sp>
      <p:sp>
        <p:nvSpPr>
          <p:cNvPr id="408595" name="Text Box 21">
            <a:extLst>
              <a:ext uri="{FF2B5EF4-FFF2-40B4-BE49-F238E27FC236}">
                <a16:creationId xmlns:a16="http://schemas.microsoft.com/office/drawing/2014/main" id="{012B3632-E02F-487B-9CAB-2B406860B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638" y="2384425"/>
            <a:ext cx="4746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CC"/>
                </a:solidFill>
                <a:latin typeface="Times New Roman" panose="02020603050405020304" pitchFamily="18" charset="0"/>
              </a:rPr>
              <a:t>13</a:t>
            </a:r>
          </a:p>
        </p:txBody>
      </p:sp>
      <p:sp>
        <p:nvSpPr>
          <p:cNvPr id="408596" name="Text Box 22">
            <a:extLst>
              <a:ext uri="{FF2B5EF4-FFF2-40B4-BE49-F238E27FC236}">
                <a16:creationId xmlns:a16="http://schemas.microsoft.com/office/drawing/2014/main" id="{5F8F9CF6-639F-44F6-8C68-77528A5659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7163" y="1773238"/>
            <a:ext cx="4746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CC"/>
                </a:solidFill>
                <a:latin typeface="Times New Roman" panose="02020603050405020304" pitchFamily="18" charset="0"/>
              </a:rPr>
              <a:t>16</a:t>
            </a:r>
          </a:p>
        </p:txBody>
      </p:sp>
      <p:sp>
        <p:nvSpPr>
          <p:cNvPr id="408597" name="Text Box 23">
            <a:extLst>
              <a:ext uri="{FF2B5EF4-FFF2-40B4-BE49-F238E27FC236}">
                <a16:creationId xmlns:a16="http://schemas.microsoft.com/office/drawing/2014/main" id="{CD7C4A49-A43A-4F1A-AE1F-2CBD139C5E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1288" y="2420938"/>
            <a:ext cx="336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CC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408598" name="Text Box 24">
            <a:extLst>
              <a:ext uri="{FF2B5EF4-FFF2-40B4-BE49-F238E27FC236}">
                <a16:creationId xmlns:a16="http://schemas.microsoft.com/office/drawing/2014/main" id="{7B91DBED-FFB2-4ACA-8406-1B7760E05C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2750" y="3175000"/>
            <a:ext cx="4746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CC"/>
                </a:solidFill>
                <a:latin typeface="Times New Roman" panose="02020603050405020304" pitchFamily="18" charset="0"/>
              </a:rPr>
              <a:t>11</a:t>
            </a:r>
          </a:p>
        </p:txBody>
      </p:sp>
      <p:sp>
        <p:nvSpPr>
          <p:cNvPr id="734233" name="Text Box 25">
            <a:extLst>
              <a:ext uri="{FF2B5EF4-FFF2-40B4-BE49-F238E27FC236}">
                <a16:creationId xmlns:a16="http://schemas.microsoft.com/office/drawing/2014/main" id="{F4E3D3D7-A5DD-4671-A6AD-FA7F8AE020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8763" y="2062163"/>
            <a:ext cx="4746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CC"/>
                </a:solidFill>
                <a:latin typeface="Times New Roman" panose="02020603050405020304" pitchFamily="18" charset="0"/>
              </a:rPr>
              <a:t>18</a:t>
            </a:r>
          </a:p>
        </p:txBody>
      </p:sp>
      <p:sp>
        <p:nvSpPr>
          <p:cNvPr id="408600" name="Text Box 26">
            <a:extLst>
              <a:ext uri="{FF2B5EF4-FFF2-40B4-BE49-F238E27FC236}">
                <a16:creationId xmlns:a16="http://schemas.microsoft.com/office/drawing/2014/main" id="{135C6C15-8BC3-44CD-9A82-42910DFA05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1250" y="2022475"/>
            <a:ext cx="4746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CC"/>
                </a:solidFill>
                <a:latin typeface="Times New Roman" panose="02020603050405020304" pitchFamily="18" charset="0"/>
              </a:rPr>
              <a:t>18</a:t>
            </a:r>
          </a:p>
        </p:txBody>
      </p:sp>
      <p:pic>
        <p:nvPicPr>
          <p:cNvPr id="408601" name="Picture 28">
            <a:extLst>
              <a:ext uri="{FF2B5EF4-FFF2-40B4-BE49-F238E27FC236}">
                <a16:creationId xmlns:a16="http://schemas.microsoft.com/office/drawing/2014/main" id="{F5A4F9CF-FD7D-4359-8B18-94EC76793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525" y="404813"/>
            <a:ext cx="2325688" cy="109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34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34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34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34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34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34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34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34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34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34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34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34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34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34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34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34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34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34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34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34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34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34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34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34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8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34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34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4213" grpId="0" autoUpdateAnimBg="0"/>
      <p:bldP spid="734214" grpId="0" autoUpdateAnimBg="0"/>
      <p:bldP spid="734217" grpId="0" autoUpdateAnimBg="0"/>
      <p:bldP spid="734218" grpId="0" autoUpdateAnimBg="0"/>
      <p:bldP spid="734219" grpId="0" autoUpdateAnimBg="0"/>
      <p:bldP spid="734220" grpId="0" autoUpdateAnimBg="0"/>
      <p:bldP spid="734221" grpId="0" autoUpdateAnimBg="0"/>
      <p:bldP spid="734222" grpId="0" autoUpdateAnimBg="0"/>
      <p:bldP spid="734223" grpId="0" autoUpdateAnimBg="0"/>
      <p:bldP spid="734224" grpId="0" autoUpdateAnimBg="0"/>
      <p:bldP spid="734233" grpId="0" autoUpdateAnimBg="0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Text Box 4">
            <a:extLst>
              <a:ext uri="{FF2B5EF4-FFF2-40B4-BE49-F238E27FC236}">
                <a16:creationId xmlns:a16="http://schemas.microsoft.com/office/drawing/2014/main" id="{12DE693A-C530-4307-9A16-73546A8D0E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7150" y="4327525"/>
            <a:ext cx="1346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穴醚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Cryptand</a:t>
            </a:r>
          </a:p>
        </p:txBody>
      </p:sp>
      <p:sp>
        <p:nvSpPr>
          <p:cNvPr id="409603" name="Rectangle 5">
            <a:extLst>
              <a:ext uri="{FF2B5EF4-FFF2-40B4-BE49-F238E27FC236}">
                <a16:creationId xmlns:a16="http://schemas.microsoft.com/office/drawing/2014/main" id="{5F832AC6-4EFC-49D4-855F-B1F64276A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" y="228600"/>
            <a:ext cx="2117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Crown ethers</a:t>
            </a:r>
          </a:p>
        </p:txBody>
      </p:sp>
      <p:pic>
        <p:nvPicPr>
          <p:cNvPr id="409604" name="Picture 6">
            <a:extLst>
              <a:ext uri="{FF2B5EF4-FFF2-40B4-BE49-F238E27FC236}">
                <a16:creationId xmlns:a16="http://schemas.microsoft.com/office/drawing/2014/main" id="{2B0076B0-8577-4D29-9298-3C23251C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575" y="3810000"/>
            <a:ext cx="190817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05" name="Picture 7">
            <a:extLst>
              <a:ext uri="{FF2B5EF4-FFF2-40B4-BE49-F238E27FC236}">
                <a16:creationId xmlns:a16="http://schemas.microsoft.com/office/drawing/2014/main" id="{C68A794C-2606-4986-8F4C-E7398DD35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1127125"/>
            <a:ext cx="132715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06" name="Picture 8">
            <a:extLst>
              <a:ext uri="{FF2B5EF4-FFF2-40B4-BE49-F238E27FC236}">
                <a16:creationId xmlns:a16="http://schemas.microsoft.com/office/drawing/2014/main" id="{4236AA98-72A2-4750-A8D0-E881A4AD9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974725"/>
            <a:ext cx="1362075" cy="123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07" name="Picture 9">
            <a:extLst>
              <a:ext uri="{FF2B5EF4-FFF2-40B4-BE49-F238E27FC236}">
                <a16:creationId xmlns:a16="http://schemas.microsoft.com/office/drawing/2014/main" id="{72656D7C-0A81-45ED-AEF0-9AF8BB78D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650" y="871538"/>
            <a:ext cx="1509713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08" name="Picture 10">
            <a:extLst>
              <a:ext uri="{FF2B5EF4-FFF2-40B4-BE49-F238E27FC236}">
                <a16:creationId xmlns:a16="http://schemas.microsoft.com/office/drawing/2014/main" id="{AAFE463D-48D5-4950-ACB6-C764B4DC8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563" y="871538"/>
            <a:ext cx="2797175" cy="152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09" name="Text Box 11">
            <a:extLst>
              <a:ext uri="{FF2B5EF4-FFF2-40B4-BE49-F238E27FC236}">
                <a16:creationId xmlns:a16="http://schemas.microsoft.com/office/drawing/2014/main" id="{0FA5E131-841C-43E1-AF6C-23C43B66BE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200" y="2665413"/>
            <a:ext cx="14652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12-Crown-4</a:t>
            </a:r>
          </a:p>
        </p:txBody>
      </p:sp>
      <p:sp>
        <p:nvSpPr>
          <p:cNvPr id="409610" name="Text Box 12">
            <a:extLst>
              <a:ext uri="{FF2B5EF4-FFF2-40B4-BE49-F238E27FC236}">
                <a16:creationId xmlns:a16="http://schemas.microsoft.com/office/drawing/2014/main" id="{83009816-A1E4-4BC8-99F6-80C5D9CF0C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8850" y="2665413"/>
            <a:ext cx="14652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15-Crown-5</a:t>
            </a:r>
          </a:p>
        </p:txBody>
      </p:sp>
      <p:sp>
        <p:nvSpPr>
          <p:cNvPr id="409611" name="Text Box 13">
            <a:extLst>
              <a:ext uri="{FF2B5EF4-FFF2-40B4-BE49-F238E27FC236}">
                <a16:creationId xmlns:a16="http://schemas.microsoft.com/office/drawing/2014/main" id="{66A96873-A9E3-4A0A-A418-872E56D49F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8800" y="2651125"/>
            <a:ext cx="14652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18-Crown-6</a:t>
            </a:r>
          </a:p>
        </p:txBody>
      </p:sp>
      <p:sp>
        <p:nvSpPr>
          <p:cNvPr id="409612" name="Text Box 14">
            <a:extLst>
              <a:ext uri="{FF2B5EF4-FFF2-40B4-BE49-F238E27FC236}">
                <a16:creationId xmlns:a16="http://schemas.microsoft.com/office/drawing/2014/main" id="{EF532306-01E4-45C9-8DDC-AE3147E70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6550" y="2651125"/>
            <a:ext cx="24145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Dibenzo-18-Crown-6</a:t>
            </a:r>
          </a:p>
        </p:txBody>
      </p:sp>
      <p:sp>
        <p:nvSpPr>
          <p:cNvPr id="409613" name="Text Box 15">
            <a:extLst>
              <a:ext uri="{FF2B5EF4-FFF2-40B4-BE49-F238E27FC236}">
                <a16:creationId xmlns:a16="http://schemas.microsoft.com/office/drawing/2014/main" id="{A1516D2C-7F7C-4C70-93F0-620033FE13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7200" y="5867400"/>
            <a:ext cx="2152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Diaza-18-Crown-6</a:t>
            </a:r>
          </a:p>
        </p:txBody>
      </p:sp>
      <p:sp>
        <p:nvSpPr>
          <p:cNvPr id="409614" name="Rectangle 16">
            <a:extLst>
              <a:ext uri="{FF2B5EF4-FFF2-40B4-BE49-F238E27FC236}">
                <a16:creationId xmlns:a16="http://schemas.microsoft.com/office/drawing/2014/main" id="{25EAA855-5051-433A-B04C-A1F69A66AA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2825" y="5867400"/>
            <a:ext cx="18081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2,2,2-Cryptand</a:t>
            </a:r>
          </a:p>
        </p:txBody>
      </p:sp>
      <p:sp>
        <p:nvSpPr>
          <p:cNvPr id="409615" name="Rectangle 17">
            <a:extLst>
              <a:ext uri="{FF2B5EF4-FFF2-40B4-BE49-F238E27FC236}">
                <a16:creationId xmlns:a16="http://schemas.microsoft.com/office/drawing/2014/main" id="{1EA93D98-8E79-4C52-A28E-608BB789C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0" y="5867400"/>
            <a:ext cx="1892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Cryptand[2.2.2]</a:t>
            </a:r>
          </a:p>
        </p:txBody>
      </p:sp>
      <p:graphicFrame>
        <p:nvGraphicFramePr>
          <p:cNvPr id="409616" name="Object 18">
            <a:extLst>
              <a:ext uri="{FF2B5EF4-FFF2-40B4-BE49-F238E27FC236}">
                <a16:creationId xmlns:a16="http://schemas.microsoft.com/office/drawing/2014/main" id="{5E38AFF2-1E5F-4472-8037-0E6F20A2514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54600" y="3667125"/>
          <a:ext cx="2043113" cy="197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2043684" imgH="1973580" progId="ChemDraw.Document.6.0">
                  <p:embed/>
                </p:oleObj>
              </mc:Choice>
              <mc:Fallback>
                <p:oleObj name="CS ChemDraw Drawing" r:id="rId7" imgW="2043684" imgH="1973580" progId="ChemDraw.Document.6.0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4600" y="3667125"/>
                        <a:ext cx="2043113" cy="197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Text Box 4">
            <a:extLst>
              <a:ext uri="{FF2B5EF4-FFF2-40B4-BE49-F238E27FC236}">
                <a16:creationId xmlns:a16="http://schemas.microsoft.com/office/drawing/2014/main" id="{C57CF95D-2CA7-4357-9509-F8F67F5EE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7063" y="1087438"/>
            <a:ext cx="3133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HOCH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OH   </a:t>
            </a: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+ 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 </a:t>
            </a: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410627" name="Text Box 5">
            <a:extLst>
              <a:ext uri="{FF2B5EF4-FFF2-40B4-BE49-F238E27FC236}">
                <a16:creationId xmlns:a16="http://schemas.microsoft.com/office/drawing/2014/main" id="{19FC1FA2-901E-4D61-8411-58AF13837F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1350" y="1831975"/>
            <a:ext cx="4587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HOCH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OCH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OCH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OH  </a:t>
            </a:r>
          </a:p>
        </p:txBody>
      </p:sp>
      <p:sp>
        <p:nvSpPr>
          <p:cNvPr id="736262" name="Text Box 6">
            <a:extLst>
              <a:ext uri="{FF2B5EF4-FFF2-40B4-BE49-F238E27FC236}">
                <a16:creationId xmlns:a16="http://schemas.microsoft.com/office/drawing/2014/main" id="{23573AEF-9753-4E14-82F5-F38F7396B1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4038" y="1628775"/>
            <a:ext cx="10906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SOCl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kumimoji="1" lang="en-US" altLang="zh-CN" sz="20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36263" name="Rectangle 7">
            <a:extLst>
              <a:ext uri="{FF2B5EF4-FFF2-40B4-BE49-F238E27FC236}">
                <a16:creationId xmlns:a16="http://schemas.microsoft.com/office/drawing/2014/main" id="{F2002F3A-FD25-4821-AB72-7FE9A6AAB7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3550" y="2816225"/>
            <a:ext cx="41894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ClCH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OCH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OCH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Cl</a:t>
            </a:r>
          </a:p>
        </p:txBody>
      </p:sp>
      <p:sp>
        <p:nvSpPr>
          <p:cNvPr id="736264" name="Text Box 8">
            <a:extLst>
              <a:ext uri="{FF2B5EF4-FFF2-40B4-BE49-F238E27FC236}">
                <a16:creationId xmlns:a16="http://schemas.microsoft.com/office/drawing/2014/main" id="{44CE2329-4419-4099-8426-52AE10701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5063" y="3248025"/>
            <a:ext cx="32845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1,2-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二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(2-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氯乙氧基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乙烷</a:t>
            </a:r>
          </a:p>
        </p:txBody>
      </p:sp>
      <p:sp>
        <p:nvSpPr>
          <p:cNvPr id="736265" name="Rectangle 9">
            <a:extLst>
              <a:ext uri="{FF2B5EF4-FFF2-40B4-BE49-F238E27FC236}">
                <a16:creationId xmlns:a16="http://schemas.microsoft.com/office/drawing/2014/main" id="{38DF79F9-D56C-4F5D-A92D-E918074E3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1150" y="2263775"/>
            <a:ext cx="28035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二缩乙二醇   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三甘醇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736266" name="Rectangle 10">
            <a:extLst>
              <a:ext uri="{FF2B5EF4-FFF2-40B4-BE49-F238E27FC236}">
                <a16:creationId xmlns:a16="http://schemas.microsoft.com/office/drawing/2014/main" id="{E163E1C1-284F-418E-9865-D8F0551B78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788" y="6092825"/>
            <a:ext cx="1149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18-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冠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-6</a:t>
            </a:r>
          </a:p>
        </p:txBody>
      </p:sp>
      <p:graphicFrame>
        <p:nvGraphicFramePr>
          <p:cNvPr id="736267" name="Object 11">
            <a:extLst>
              <a:ext uri="{FF2B5EF4-FFF2-40B4-BE49-F238E27FC236}">
                <a16:creationId xmlns:a16="http://schemas.microsoft.com/office/drawing/2014/main" id="{91C8D603-A53D-4666-99CB-5C5D1E58718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35638" y="3933825"/>
          <a:ext cx="1944687" cy="187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438656" imgH="1388364" progId="ChemDraw.Document.6.0">
                  <p:embed/>
                </p:oleObj>
              </mc:Choice>
              <mc:Fallback>
                <p:oleObj name="CS ChemDraw Drawing" r:id="rId2" imgW="1438656" imgH="1388364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5638" y="3933825"/>
                        <a:ext cx="1944687" cy="187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36268" name="Picture 12">
            <a:extLst>
              <a:ext uri="{FF2B5EF4-FFF2-40B4-BE49-F238E27FC236}">
                <a16:creationId xmlns:a16="http://schemas.microsoft.com/office/drawing/2014/main" id="{A64E7D67-0A06-4FCA-BD58-783431BDF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763" y="4227513"/>
            <a:ext cx="216693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6269" name="Picture 13">
            <a:extLst>
              <a:ext uri="{FF2B5EF4-FFF2-40B4-BE49-F238E27FC236}">
                <a16:creationId xmlns:a16="http://schemas.microsoft.com/office/drawing/2014/main" id="{03645498-D1B5-4211-963F-611E642F2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13" y="4649788"/>
            <a:ext cx="1227137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636" name="Rectangle 14">
            <a:extLst>
              <a:ext uri="{FF2B5EF4-FFF2-40B4-BE49-F238E27FC236}">
                <a16:creationId xmlns:a16="http://schemas.microsoft.com/office/drawing/2014/main" id="{65EAE2ED-1F69-4E36-82B2-854C3AE342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523875"/>
            <a:ext cx="2667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18-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冠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-6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的合成</a:t>
            </a:r>
          </a:p>
        </p:txBody>
      </p:sp>
      <p:graphicFrame>
        <p:nvGraphicFramePr>
          <p:cNvPr id="410637" name="Object 15">
            <a:extLst>
              <a:ext uri="{FF2B5EF4-FFF2-40B4-BE49-F238E27FC236}">
                <a16:creationId xmlns:a16="http://schemas.microsoft.com/office/drawing/2014/main" id="{95EC7EB5-C951-4C6A-AFAB-9CCD19BCBD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59313" y="981075"/>
          <a:ext cx="4540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454162" imgH="467833" progId="ChemDraw.Document.6.0">
                  <p:embed/>
                </p:oleObj>
              </mc:Choice>
              <mc:Fallback>
                <p:oleObj name="CS ChemDraw Drawing" r:id="rId6" imgW="454162" imgH="467833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9313" y="981075"/>
                        <a:ext cx="454025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638" name="Object 16">
            <a:extLst>
              <a:ext uri="{FF2B5EF4-FFF2-40B4-BE49-F238E27FC236}">
                <a16:creationId xmlns:a16="http://schemas.microsoft.com/office/drawing/2014/main" id="{0B1A05D5-2A82-453B-9027-20AEEBAAA6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21313" y="1158875"/>
          <a:ext cx="1169987" cy="16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894654" imgH="142780" progId="ChemDraw.Document.6.0">
                  <p:embed/>
                </p:oleObj>
              </mc:Choice>
              <mc:Fallback>
                <p:oleObj name="CS ChemDraw Drawing" r:id="rId8" imgW="894654" imgH="142780" progId="ChemDraw.Document.6.0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1313" y="1158875"/>
                        <a:ext cx="1169987" cy="169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6273" name="Object 17">
            <a:extLst>
              <a:ext uri="{FF2B5EF4-FFF2-40B4-BE49-F238E27FC236}">
                <a16:creationId xmlns:a16="http://schemas.microsoft.com/office/drawing/2014/main" id="{6C4B60EE-62CE-4B1E-B9EB-F72B41AF622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24650" y="1916113"/>
          <a:ext cx="1368425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894654" imgH="142780" progId="ChemDraw.Document.6.0">
                  <p:embed/>
                </p:oleObj>
              </mc:Choice>
              <mc:Fallback>
                <p:oleObj name="CS ChemDraw Drawing" r:id="rId10" imgW="894654" imgH="142780" progId="ChemDraw.Document.6.0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4650" y="1916113"/>
                        <a:ext cx="1368425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36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36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36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36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36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36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26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36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26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36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36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36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36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36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36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36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36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36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6262" grpId="0"/>
      <p:bldP spid="736263" grpId="0"/>
      <p:bldP spid="736264" grpId="0"/>
      <p:bldP spid="736265" grpId="0"/>
      <p:bldP spid="736266" grpId="0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84" name="Text Box 4">
            <a:extLst>
              <a:ext uri="{FF2B5EF4-FFF2-40B4-BE49-F238E27FC236}">
                <a16:creationId xmlns:a16="http://schemas.microsoft.com/office/drawing/2014/main" id="{8B28F9FD-99D2-42D9-AB53-934B4A80D1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1050" y="3108325"/>
            <a:ext cx="28844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1,2-</a:t>
            </a:r>
            <a:r>
              <a:rPr kumimoji="1" lang="zh-CN" altLang="en-US" sz="1800" b="1">
                <a:solidFill>
                  <a:srgbClr val="000000"/>
                </a:solidFill>
                <a:latin typeface="Times New Roman" panose="02020603050405020304" pitchFamily="18" charset="0"/>
              </a:rPr>
              <a:t>二</a:t>
            </a: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(2-</a:t>
            </a:r>
            <a:r>
              <a:rPr kumimoji="1" lang="zh-CN" altLang="en-US" sz="1800" b="1">
                <a:solidFill>
                  <a:srgbClr val="000000"/>
                </a:solidFill>
                <a:latin typeface="Times New Roman" panose="02020603050405020304" pitchFamily="18" charset="0"/>
              </a:rPr>
              <a:t>氯乙氧基</a:t>
            </a: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kumimoji="1" lang="zh-CN" altLang="en-US" sz="1800" b="1">
                <a:solidFill>
                  <a:srgbClr val="000000"/>
                </a:solidFill>
                <a:latin typeface="Times New Roman" panose="02020603050405020304" pitchFamily="18" charset="0"/>
              </a:rPr>
              <a:t>乙烷</a:t>
            </a:r>
          </a:p>
        </p:txBody>
      </p:sp>
      <p:sp>
        <p:nvSpPr>
          <p:cNvPr id="737285" name="Rectangle 5">
            <a:extLst>
              <a:ext uri="{FF2B5EF4-FFF2-40B4-BE49-F238E27FC236}">
                <a16:creationId xmlns:a16="http://schemas.microsoft.com/office/drawing/2014/main" id="{372389A1-7435-4E5D-A7E8-AE15D507A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63" y="3132138"/>
            <a:ext cx="24082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1800" b="1">
                <a:solidFill>
                  <a:srgbClr val="000000"/>
                </a:solidFill>
                <a:latin typeface="Times New Roman" panose="02020603050405020304" pitchFamily="18" charset="0"/>
              </a:rPr>
              <a:t>二缩乙二醇 </a:t>
            </a: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kumimoji="1" lang="zh-CN" altLang="en-US" sz="1800" b="1">
                <a:solidFill>
                  <a:srgbClr val="000000"/>
                </a:solidFill>
                <a:latin typeface="Times New Roman" panose="02020603050405020304" pitchFamily="18" charset="0"/>
              </a:rPr>
              <a:t>三甘醇</a:t>
            </a: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737286" name="Rectangle 6">
            <a:extLst>
              <a:ext uri="{FF2B5EF4-FFF2-40B4-BE49-F238E27FC236}">
                <a16:creationId xmlns:a16="http://schemas.microsoft.com/office/drawing/2014/main" id="{60AE0852-8E1D-466B-8607-26F4007E7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9100" y="5957888"/>
            <a:ext cx="984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18-</a:t>
            </a:r>
            <a:r>
              <a:rPr kumimoji="1" lang="zh-CN" altLang="en-US" sz="1800" b="1">
                <a:solidFill>
                  <a:srgbClr val="000000"/>
                </a:solidFill>
                <a:latin typeface="Times New Roman" panose="02020603050405020304" pitchFamily="18" charset="0"/>
              </a:rPr>
              <a:t>冠</a:t>
            </a: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-6</a:t>
            </a:r>
          </a:p>
        </p:txBody>
      </p:sp>
      <p:graphicFrame>
        <p:nvGraphicFramePr>
          <p:cNvPr id="737287" name="Object 7">
            <a:extLst>
              <a:ext uri="{FF2B5EF4-FFF2-40B4-BE49-F238E27FC236}">
                <a16:creationId xmlns:a16="http://schemas.microsoft.com/office/drawing/2014/main" id="{2AA619CF-E453-46D5-8859-14986260869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42050" y="3962400"/>
          <a:ext cx="1944688" cy="187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438656" imgH="1388364" progId="ChemDraw.Document.6.0">
                  <p:embed/>
                </p:oleObj>
              </mc:Choice>
              <mc:Fallback>
                <p:oleObj name="CS ChemDraw Drawing" r:id="rId2" imgW="1438656" imgH="1388364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2050" y="3962400"/>
                        <a:ext cx="1944688" cy="187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37288" name="Picture 8">
            <a:extLst>
              <a:ext uri="{FF2B5EF4-FFF2-40B4-BE49-F238E27FC236}">
                <a16:creationId xmlns:a16="http://schemas.microsoft.com/office/drawing/2014/main" id="{EBB99B53-EBD2-4973-8BAF-6748E16F6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4256088"/>
            <a:ext cx="2166938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1655" name="Rectangle 9">
            <a:extLst>
              <a:ext uri="{FF2B5EF4-FFF2-40B4-BE49-F238E27FC236}">
                <a16:creationId xmlns:a16="http://schemas.microsoft.com/office/drawing/2014/main" id="{DBA0FC6F-F35E-4B40-A77A-DAA76565E7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8238" y="304800"/>
            <a:ext cx="26590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18-</a:t>
            </a:r>
            <a:r>
              <a:rPr kumimoji="1" lang="zh-CN" altLang="en-US" sz="2400" b="1">
                <a:solidFill>
                  <a:srgbClr val="0000CC"/>
                </a:solidFill>
                <a:latin typeface="Times New Roman" panose="02020603050405020304" pitchFamily="18" charset="0"/>
              </a:rPr>
              <a:t>冠</a:t>
            </a:r>
            <a:r>
              <a:rPr kumimoji="1"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-6 </a:t>
            </a:r>
            <a:r>
              <a:rPr kumimoji="1" lang="zh-CN" altLang="en-US" sz="2400" b="1">
                <a:solidFill>
                  <a:srgbClr val="0000CC"/>
                </a:solidFill>
                <a:latin typeface="Times New Roman" panose="02020603050405020304" pitchFamily="18" charset="0"/>
              </a:rPr>
              <a:t>的合成</a:t>
            </a:r>
          </a:p>
        </p:txBody>
      </p:sp>
      <p:graphicFrame>
        <p:nvGraphicFramePr>
          <p:cNvPr id="737290" name="Object 10">
            <a:extLst>
              <a:ext uri="{FF2B5EF4-FFF2-40B4-BE49-F238E27FC236}">
                <a16:creationId xmlns:a16="http://schemas.microsoft.com/office/drawing/2014/main" id="{3476D435-ECAA-412E-92DD-AEB716B527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98688" y="1905000"/>
          <a:ext cx="1612900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1613916" imgH="975360" progId="ChemDraw.Document.6.0">
                  <p:embed/>
                </p:oleObj>
              </mc:Choice>
              <mc:Fallback>
                <p:oleObj name="CS ChemDraw Drawing" r:id="rId5" imgW="1613916" imgH="975360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8688" y="1905000"/>
                        <a:ext cx="1612900" cy="976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291" name="Object 11">
            <a:extLst>
              <a:ext uri="{FF2B5EF4-FFF2-40B4-BE49-F238E27FC236}">
                <a16:creationId xmlns:a16="http://schemas.microsoft.com/office/drawing/2014/main" id="{159B28C6-465C-45B1-9A60-778B767F158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37300" y="1919288"/>
          <a:ext cx="1506538" cy="97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1507236" imgH="976884" progId="ChemDraw.Document.6.0">
                  <p:embed/>
                </p:oleObj>
              </mc:Choice>
              <mc:Fallback>
                <p:oleObj name="CS ChemDraw Drawing" r:id="rId7" imgW="1507236" imgH="976884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7300" y="1919288"/>
                        <a:ext cx="1506538" cy="976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292" name="Object 12">
            <a:extLst>
              <a:ext uri="{FF2B5EF4-FFF2-40B4-BE49-F238E27FC236}">
                <a16:creationId xmlns:a16="http://schemas.microsoft.com/office/drawing/2014/main" id="{FAF1A5EC-92F3-4255-BD35-2DF3F66AF2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54738" y="1143000"/>
          <a:ext cx="1539875" cy="173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1538200" imgH="173447" progId="ChemDraw.Document.6.0">
                  <p:embed/>
                </p:oleObj>
              </mc:Choice>
              <mc:Fallback>
                <p:oleObj name="CS ChemDraw Drawing" r:id="rId9" imgW="1538200" imgH="173447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4738" y="1143000"/>
                        <a:ext cx="1539875" cy="173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293" name="Object 13">
            <a:extLst>
              <a:ext uri="{FF2B5EF4-FFF2-40B4-BE49-F238E27FC236}">
                <a16:creationId xmlns:a16="http://schemas.microsoft.com/office/drawing/2014/main" id="{345856ED-3CC2-4C69-BD3C-4B1389D80D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38638" y="2133600"/>
          <a:ext cx="15398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1" imgW="1539240" imgH="382524" progId="ChemDraw.Document.6.0">
                  <p:embed/>
                </p:oleObj>
              </mc:Choice>
              <mc:Fallback>
                <p:oleObj name="CS ChemDraw Drawing" r:id="rId11" imgW="1539240" imgH="382524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8638" y="2133600"/>
                        <a:ext cx="153987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294" name="Object 14">
            <a:extLst>
              <a:ext uri="{FF2B5EF4-FFF2-40B4-BE49-F238E27FC236}">
                <a16:creationId xmlns:a16="http://schemas.microsoft.com/office/drawing/2014/main" id="{86AA3171-63ED-4854-BC30-A700036DD5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7638" y="4618038"/>
          <a:ext cx="1860550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3" imgW="1859229" imgH="639015" progId="ChemDraw.Document.6.0">
                  <p:embed/>
                </p:oleObj>
              </mc:Choice>
              <mc:Fallback>
                <p:oleObj name="CS ChemDraw Drawing" r:id="rId13" imgW="1859229" imgH="639015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7638" y="4618038"/>
                        <a:ext cx="1860550" cy="639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295" name="Object 15">
            <a:extLst>
              <a:ext uri="{FF2B5EF4-FFF2-40B4-BE49-F238E27FC236}">
                <a16:creationId xmlns:a16="http://schemas.microsoft.com/office/drawing/2014/main" id="{8445BD47-2FF6-4EAC-9717-E7C85CB43B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81363" y="990600"/>
          <a:ext cx="1287462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5" imgW="1285637" imgH="471654" progId="ChemDraw.Document.6.0">
                  <p:embed/>
                </p:oleObj>
              </mc:Choice>
              <mc:Fallback>
                <p:oleObj name="CS ChemDraw Drawing" r:id="rId15" imgW="1285637" imgH="471654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1363" y="990600"/>
                        <a:ext cx="1287462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296" name="Object 16">
            <a:extLst>
              <a:ext uri="{FF2B5EF4-FFF2-40B4-BE49-F238E27FC236}">
                <a16:creationId xmlns:a16="http://schemas.microsoft.com/office/drawing/2014/main" id="{8E62D98F-1A08-4AA1-84BC-0FECE765A3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47900" y="977900"/>
          <a:ext cx="45402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7" imgW="454918" imgH="470132" progId="ChemDraw.Document.6.0">
                  <p:embed/>
                </p:oleObj>
              </mc:Choice>
              <mc:Fallback>
                <p:oleObj name="CS ChemDraw Drawing" r:id="rId17" imgW="454918" imgH="470132" progId="ChemDraw.Document.6.0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7900" y="977900"/>
                        <a:ext cx="454025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297" name="Object 17">
            <a:extLst>
              <a:ext uri="{FF2B5EF4-FFF2-40B4-BE49-F238E27FC236}">
                <a16:creationId xmlns:a16="http://schemas.microsoft.com/office/drawing/2014/main" id="{E154D7E9-1886-430C-8A2C-B60EA78CB4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40325" y="990600"/>
          <a:ext cx="45402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9" imgW="454918" imgH="470132" progId="ChemDraw.Document.6.0">
                  <p:embed/>
                </p:oleObj>
              </mc:Choice>
              <mc:Fallback>
                <p:oleObj name="CS ChemDraw Drawing" r:id="rId19" imgW="454918" imgH="470132" progId="ChemDraw.Document.6.0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0325" y="990600"/>
                        <a:ext cx="454025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298" name="Object 18">
            <a:extLst>
              <a:ext uri="{FF2B5EF4-FFF2-40B4-BE49-F238E27FC236}">
                <a16:creationId xmlns:a16="http://schemas.microsoft.com/office/drawing/2014/main" id="{333B869E-F8FA-4AB1-A8DB-3908103339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95838" y="1143000"/>
          <a:ext cx="166687" cy="211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1" imgW="166806" imgH="210782" progId="ChemDraw.Document.6.0">
                  <p:embed/>
                </p:oleObj>
              </mc:Choice>
              <mc:Fallback>
                <p:oleObj name="CS ChemDraw Drawing" r:id="rId21" imgW="166806" imgH="210782" progId="ChemDraw.Document.6.0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5838" y="1143000"/>
                        <a:ext cx="166687" cy="211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299" name="Object 19">
            <a:extLst>
              <a:ext uri="{FF2B5EF4-FFF2-40B4-BE49-F238E27FC236}">
                <a16:creationId xmlns:a16="http://schemas.microsoft.com/office/drawing/2014/main" id="{060C965E-0AD0-416F-8816-EB3BB24FDA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97188" y="1143000"/>
          <a:ext cx="166687" cy="211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3" imgW="166806" imgH="210782" progId="ChemDraw.Document.6.0">
                  <p:embed/>
                </p:oleObj>
              </mc:Choice>
              <mc:Fallback>
                <p:oleObj name="CS ChemDraw Drawing" r:id="rId23" imgW="166806" imgH="210782" progId="ChemDraw.Document.6.0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7188" y="1143000"/>
                        <a:ext cx="166687" cy="211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37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7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37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37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37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37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37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37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37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37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37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37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37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37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37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37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37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37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37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9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37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37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37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37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9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37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37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37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737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37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37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737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737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737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284" grpId="0"/>
      <p:bldP spid="737285" grpId="0"/>
      <p:bldP spid="737286" grpId="0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674" name="Picture 4">
            <a:extLst>
              <a:ext uri="{FF2B5EF4-FFF2-40B4-BE49-F238E27FC236}">
                <a16:creationId xmlns:a16="http://schemas.microsoft.com/office/drawing/2014/main" id="{E0E1E306-95FC-4830-A94E-A97E3675C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811213"/>
            <a:ext cx="1179513" cy="160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8309" name="Picture 5">
            <a:extLst>
              <a:ext uri="{FF2B5EF4-FFF2-40B4-BE49-F238E27FC236}">
                <a16:creationId xmlns:a16="http://schemas.microsoft.com/office/drawing/2014/main" id="{1D7FC996-455B-40CB-8E38-3C647A4E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075" y="811213"/>
            <a:ext cx="1133475" cy="162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8310" name="Picture 6">
            <a:extLst>
              <a:ext uri="{FF2B5EF4-FFF2-40B4-BE49-F238E27FC236}">
                <a16:creationId xmlns:a16="http://schemas.microsoft.com/office/drawing/2014/main" id="{244F1C1C-5CC4-4458-91A7-E688FBBB0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750" y="811213"/>
            <a:ext cx="1865313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8311" name="Picture 7">
            <a:extLst>
              <a:ext uri="{FF2B5EF4-FFF2-40B4-BE49-F238E27FC236}">
                <a16:creationId xmlns:a16="http://schemas.microsoft.com/office/drawing/2014/main" id="{8A29B3A2-654D-4D1B-9B42-A50B91EFE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450" y="2895600"/>
            <a:ext cx="6769100" cy="304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38312" name="Object 8">
            <a:extLst>
              <a:ext uri="{FF2B5EF4-FFF2-40B4-BE49-F238E27FC236}">
                <a16:creationId xmlns:a16="http://schemas.microsoft.com/office/drawing/2014/main" id="{770B8B07-8B8C-45D2-955C-EF1C32C8AB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11400" y="1268413"/>
          <a:ext cx="15049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505712" imgH="400812" progId="ChemDraw.Document.6.0">
                  <p:embed/>
                </p:oleObj>
              </mc:Choice>
              <mc:Fallback>
                <p:oleObj name="CS ChemDraw Drawing" r:id="rId6" imgW="1505712" imgH="400812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1400" y="1268413"/>
                        <a:ext cx="1504950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8313" name="Object 9">
            <a:extLst>
              <a:ext uri="{FF2B5EF4-FFF2-40B4-BE49-F238E27FC236}">
                <a16:creationId xmlns:a16="http://schemas.microsoft.com/office/drawing/2014/main" id="{47991E03-2C9D-4F36-87B1-2531581CC9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83200" y="1268413"/>
          <a:ext cx="1504950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505712" imgH="627888" progId="ChemDraw.Document.6.0">
                  <p:embed/>
                </p:oleObj>
              </mc:Choice>
              <mc:Fallback>
                <p:oleObj name="CS ChemDraw Drawing" r:id="rId8" imgW="1505712" imgH="627888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3200" y="1268413"/>
                        <a:ext cx="1504950" cy="62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8314" name="Text Box 10">
            <a:extLst>
              <a:ext uri="{FF2B5EF4-FFF2-40B4-BE49-F238E27FC236}">
                <a16:creationId xmlns:a16="http://schemas.microsoft.com/office/drawing/2014/main" id="{C15E0C60-6F2C-47F1-A274-A03E5F8F04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4550" y="3352800"/>
            <a:ext cx="31924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模板效应 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Template effect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383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83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38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0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38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38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38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38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738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38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8314" grpId="0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Text Box 4">
            <a:extLst>
              <a:ext uri="{FF2B5EF4-FFF2-40B4-BE49-F238E27FC236}">
                <a16:creationId xmlns:a16="http://schemas.microsoft.com/office/drawing/2014/main" id="{7BB5DD93-EC73-4290-9802-B1B5D373C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2500" y="549275"/>
            <a:ext cx="4181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选择性络合金属离子等客体</a:t>
            </a:r>
          </a:p>
        </p:txBody>
      </p:sp>
      <p:sp>
        <p:nvSpPr>
          <p:cNvPr id="739333" name="Text Box 5">
            <a:extLst>
              <a:ext uri="{FF2B5EF4-FFF2-40B4-BE49-F238E27FC236}">
                <a16:creationId xmlns:a16="http://schemas.microsoft.com/office/drawing/2014/main" id="{0B5394BE-77B6-4000-B85B-0B40CC3C7C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2101850"/>
            <a:ext cx="19589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18-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冠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-6 - K</a:t>
            </a:r>
            <a:r>
              <a:rPr lang="en-US" altLang="zh-CN" sz="24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12-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冠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-4 - Li</a:t>
            </a:r>
            <a:r>
              <a:rPr lang="en-US" altLang="zh-CN" sz="24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739334" name="Text Box 6">
            <a:extLst>
              <a:ext uri="{FF2B5EF4-FFF2-40B4-BE49-F238E27FC236}">
                <a16:creationId xmlns:a16="http://schemas.microsoft.com/office/drawing/2014/main" id="{F2A60BA7-E2AF-48AC-AA6F-D2F03310E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300" y="5419725"/>
            <a:ext cx="35004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有机合成：相转移催化</a:t>
            </a:r>
          </a:p>
        </p:txBody>
      </p:sp>
      <p:sp>
        <p:nvSpPr>
          <p:cNvPr id="739335" name="Text Box 7">
            <a:extLst>
              <a:ext uri="{FF2B5EF4-FFF2-40B4-BE49-F238E27FC236}">
                <a16:creationId xmlns:a16="http://schemas.microsoft.com/office/drawing/2014/main" id="{09B483B4-D484-4D3A-B494-01529C766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3475" y="3908425"/>
            <a:ext cx="1851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分离、提纯</a:t>
            </a:r>
          </a:p>
        </p:txBody>
      </p:sp>
      <p:sp>
        <p:nvSpPr>
          <p:cNvPr id="739336" name="Text Box 8">
            <a:extLst>
              <a:ext uri="{FF2B5EF4-FFF2-40B4-BE49-F238E27FC236}">
                <a16:creationId xmlns:a16="http://schemas.microsoft.com/office/drawing/2014/main" id="{D2A25CEF-2926-4E3E-8C4C-6821DFAA5D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063" y="4437063"/>
            <a:ext cx="1520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分子识别</a:t>
            </a:r>
          </a:p>
        </p:txBody>
      </p:sp>
      <p:sp>
        <p:nvSpPr>
          <p:cNvPr id="739337" name="Rectangle 9">
            <a:extLst>
              <a:ext uri="{FF2B5EF4-FFF2-40B4-BE49-F238E27FC236}">
                <a16:creationId xmlns:a16="http://schemas.microsoft.com/office/drawing/2014/main" id="{5F1A3488-3C0A-4598-AEFB-D94C42131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5763" y="4437063"/>
            <a:ext cx="5207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主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客体化学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Host-Guest Chemistry</a:t>
            </a:r>
          </a:p>
        </p:txBody>
      </p:sp>
      <p:graphicFrame>
        <p:nvGraphicFramePr>
          <p:cNvPr id="739338" name="Object 10">
            <a:extLst>
              <a:ext uri="{FF2B5EF4-FFF2-40B4-BE49-F238E27FC236}">
                <a16:creationId xmlns:a16="http://schemas.microsoft.com/office/drawing/2014/main" id="{F368458E-E1B5-4BC6-B87A-BCC0D5EC1C0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92350" y="1550988"/>
          <a:ext cx="4040188" cy="192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2800350" imgH="1333500" progId="ChemWindow.Document">
                  <p:embed/>
                </p:oleObj>
              </mc:Choice>
              <mc:Fallback>
                <p:oleObj name="Document" r:id="rId2" imgW="2800350" imgH="1333500" progId="ChemWindow.Document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2350" y="1550988"/>
                        <a:ext cx="4040188" cy="1924050"/>
                      </a:xfrm>
                      <a:prstGeom prst="rect">
                        <a:avLst/>
                      </a:prstGeom>
                      <a:solidFill>
                        <a:srgbClr val="3333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3705" name="Text Box 11">
            <a:extLst>
              <a:ext uri="{FF2B5EF4-FFF2-40B4-BE49-F238E27FC236}">
                <a16:creationId xmlns:a16="http://schemas.microsoft.com/office/drawing/2014/main" id="{291F973F-CC8E-4B02-A31C-BDC1029FFD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0" y="549275"/>
            <a:ext cx="1195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应用：</a:t>
            </a:r>
          </a:p>
        </p:txBody>
      </p:sp>
      <p:pic>
        <p:nvPicPr>
          <p:cNvPr id="413706" name="Picture 12" descr="200px-18-crown-6-potassium-3D-balls-A">
            <a:extLst>
              <a:ext uri="{FF2B5EF4-FFF2-40B4-BE49-F238E27FC236}">
                <a16:creationId xmlns:a16="http://schemas.microsoft.com/office/drawing/2014/main" id="{E157FB4A-BD68-409F-8374-19962A880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1425575"/>
            <a:ext cx="2497137" cy="229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9341" name="Text Box 13">
            <a:extLst>
              <a:ext uri="{FF2B5EF4-FFF2-40B4-BE49-F238E27FC236}">
                <a16:creationId xmlns:a16="http://schemas.microsoft.com/office/drawing/2014/main" id="{3E14B583-34E4-433A-8376-2EB06F076C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6875" y="4868863"/>
            <a:ext cx="5775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超分子化学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Supramolecular Chemistry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39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39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393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393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393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393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39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39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39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39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39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39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9333" grpId="0"/>
      <p:bldP spid="739334" grpId="0"/>
      <p:bldP spid="739335" grpId="0"/>
      <p:bldP spid="739336" grpId="0"/>
      <p:bldP spid="739337" grpId="0"/>
      <p:bldP spid="739341" grpId="0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356" name="Rectangle 4">
            <a:extLst>
              <a:ext uri="{FF2B5EF4-FFF2-40B4-BE49-F238E27FC236}">
                <a16:creationId xmlns:a16="http://schemas.microsoft.com/office/drawing/2014/main" id="{0F887DCB-87D0-46DC-81C2-3AE21CE12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925" y="4425950"/>
            <a:ext cx="7391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Solid KMnO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is added to benzene. When 18-dibenzo-crown-6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is added, the KMnO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dissolves forming a </a:t>
            </a:r>
            <a:r>
              <a:rPr kumimoji="1" lang="en-US" altLang="zh-CN" sz="2000" b="1">
                <a:solidFill>
                  <a:srgbClr val="800080"/>
                </a:solidFill>
                <a:latin typeface="Times New Roman" panose="02020603050405020304" pitchFamily="18" charset="0"/>
              </a:rPr>
              <a:t>purple solution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</p:txBody>
      </p:sp>
      <p:sp>
        <p:nvSpPr>
          <p:cNvPr id="740357" name="Rectangle 5">
            <a:extLst>
              <a:ext uri="{FF2B5EF4-FFF2-40B4-BE49-F238E27FC236}">
                <a16:creationId xmlns:a16="http://schemas.microsoft.com/office/drawing/2014/main" id="{75D1F92D-269E-4462-B6B2-12B74E2FB2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9025" y="765175"/>
            <a:ext cx="3859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“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紫色苯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purple benzene" </a:t>
            </a:r>
          </a:p>
        </p:txBody>
      </p:sp>
      <p:pic>
        <p:nvPicPr>
          <p:cNvPr id="414724" name="Picture 6">
            <a:extLst>
              <a:ext uri="{FF2B5EF4-FFF2-40B4-BE49-F238E27FC236}">
                <a16:creationId xmlns:a16="http://schemas.microsoft.com/office/drawing/2014/main" id="{F9746893-877C-47B9-BA98-8BC99B130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3681413"/>
            <a:ext cx="49212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4725" name="Picture 7">
            <a:extLst>
              <a:ext uri="{FF2B5EF4-FFF2-40B4-BE49-F238E27FC236}">
                <a16:creationId xmlns:a16="http://schemas.microsoft.com/office/drawing/2014/main" id="{DF937B8F-2D36-485F-A9FC-72BBFB32A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25" y="1557338"/>
            <a:ext cx="4714875" cy="18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4726" name="Text Box 8">
            <a:extLst>
              <a:ext uri="{FF2B5EF4-FFF2-40B4-BE49-F238E27FC236}">
                <a16:creationId xmlns:a16="http://schemas.microsoft.com/office/drawing/2014/main" id="{4F053205-8940-4101-A7C9-3CF3BDC334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8100" y="1603375"/>
            <a:ext cx="1695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in benzene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0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0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80"/>
                                        <p:tgtEl>
                                          <p:spTgt spid="7403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80"/>
                                        <p:tgtEl>
                                          <p:spTgt spid="7403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80"/>
                                        <p:tgtEl>
                                          <p:spTgt spid="7403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0356" grpId="0"/>
      <p:bldP spid="740357" grpId="0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1380" name="Object 4">
            <a:extLst>
              <a:ext uri="{FF2B5EF4-FFF2-40B4-BE49-F238E27FC236}">
                <a16:creationId xmlns:a16="http://schemas.microsoft.com/office/drawing/2014/main" id="{4FE06BD6-36F5-453C-B185-251D1BB7AB4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65388" y="1154113"/>
          <a:ext cx="723900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724217" imgH="827677" progId="ChemDraw.Document.6.0">
                  <p:embed/>
                </p:oleObj>
              </mc:Choice>
              <mc:Fallback>
                <p:oleObj name="CS ChemDraw Drawing" r:id="rId2" imgW="724217" imgH="827677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5388" y="1154113"/>
                        <a:ext cx="723900" cy="827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1381" name="Object 5">
            <a:extLst>
              <a:ext uri="{FF2B5EF4-FFF2-40B4-BE49-F238E27FC236}">
                <a16:creationId xmlns:a16="http://schemas.microsoft.com/office/drawing/2014/main" id="{46E7ABC9-4961-4A47-972A-918A8ED970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88113" y="1154113"/>
          <a:ext cx="1184275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182178" imgH="827677" progId="ChemDraw.Document.6.0">
                  <p:embed/>
                </p:oleObj>
              </mc:Choice>
              <mc:Fallback>
                <p:oleObj name="CS ChemDraw Drawing" r:id="rId4" imgW="1182178" imgH="827677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8113" y="1154113"/>
                        <a:ext cx="1184275" cy="827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1382" name="Object 6">
            <a:extLst>
              <a:ext uri="{FF2B5EF4-FFF2-40B4-BE49-F238E27FC236}">
                <a16:creationId xmlns:a16="http://schemas.microsoft.com/office/drawing/2014/main" id="{5234A94C-474D-48BB-A066-FC1AEF0A21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5638" y="2657475"/>
          <a:ext cx="1558925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556458" imgH="900707" progId="ChemDraw.Document.6.0">
                  <p:embed/>
                </p:oleObj>
              </mc:Choice>
              <mc:Fallback>
                <p:oleObj name="CS ChemDraw Drawing" r:id="rId6" imgW="1556458" imgH="900707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5638" y="2657475"/>
                        <a:ext cx="1558925" cy="90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1383" name="Object 7">
            <a:extLst>
              <a:ext uri="{FF2B5EF4-FFF2-40B4-BE49-F238E27FC236}">
                <a16:creationId xmlns:a16="http://schemas.microsoft.com/office/drawing/2014/main" id="{705E67E7-4F5E-4F41-B904-DFD924C2AE1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08750" y="2657475"/>
          <a:ext cx="1647825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648968" imgH="902208" progId="ChemDraw.Document.6.0">
                  <p:embed/>
                </p:oleObj>
              </mc:Choice>
              <mc:Fallback>
                <p:oleObj name="CS ChemDraw Drawing" r:id="rId8" imgW="1648968" imgH="902208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8750" y="2657475"/>
                        <a:ext cx="1647825" cy="90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1384" name="Text Box 8">
            <a:extLst>
              <a:ext uri="{FF2B5EF4-FFF2-40B4-BE49-F238E27FC236}">
                <a16:creationId xmlns:a16="http://schemas.microsoft.com/office/drawing/2014/main" id="{63D00A8E-C5ED-40AA-A902-607694084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5088" y="3668713"/>
            <a:ext cx="20685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MeCN, 25 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C, 72 h</a:t>
            </a:r>
          </a:p>
        </p:txBody>
      </p:sp>
      <p:sp>
        <p:nvSpPr>
          <p:cNvPr id="741385" name="Text Box 9">
            <a:extLst>
              <a:ext uri="{FF2B5EF4-FFF2-40B4-BE49-F238E27FC236}">
                <a16:creationId xmlns:a16="http://schemas.microsoft.com/office/drawing/2014/main" id="{76E52303-2ADA-41AC-B63B-3A5FE0891A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7438" y="4098925"/>
            <a:ext cx="2497137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MeCN, 18-crown-6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25 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C, 0.5 h</a:t>
            </a:r>
          </a:p>
        </p:txBody>
      </p:sp>
      <p:sp>
        <p:nvSpPr>
          <p:cNvPr id="741386" name="Text Box 10">
            <a:extLst>
              <a:ext uri="{FF2B5EF4-FFF2-40B4-BE49-F238E27FC236}">
                <a16:creationId xmlns:a16="http://schemas.microsoft.com/office/drawing/2014/main" id="{150F9F8F-3BA9-45AE-BDD6-CF0FCCCBE8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0663" y="3667125"/>
            <a:ext cx="815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20%</a:t>
            </a:r>
          </a:p>
        </p:txBody>
      </p:sp>
      <p:sp>
        <p:nvSpPr>
          <p:cNvPr id="741387" name="Text Box 11">
            <a:extLst>
              <a:ext uri="{FF2B5EF4-FFF2-40B4-BE49-F238E27FC236}">
                <a16:creationId xmlns:a16="http://schemas.microsoft.com/office/drawing/2014/main" id="{A6B26C61-91DB-4F37-9C66-4B3AF1ADC0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8900" y="4114800"/>
            <a:ext cx="10144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100%</a:t>
            </a:r>
          </a:p>
        </p:txBody>
      </p:sp>
      <p:sp>
        <p:nvSpPr>
          <p:cNvPr id="415754" name="Text Box 12">
            <a:extLst>
              <a:ext uri="{FF2B5EF4-FFF2-40B4-BE49-F238E27FC236}">
                <a16:creationId xmlns:a16="http://schemas.microsoft.com/office/drawing/2014/main" id="{CAFB5E0C-3CD4-4EA5-B37D-8A65E4C9EA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8250" y="422275"/>
            <a:ext cx="4162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冠醚相转移催化反应举例：</a:t>
            </a:r>
          </a:p>
        </p:txBody>
      </p:sp>
      <p:sp>
        <p:nvSpPr>
          <p:cNvPr id="741389" name="Rectangle 13">
            <a:extLst>
              <a:ext uri="{FF2B5EF4-FFF2-40B4-BE49-F238E27FC236}">
                <a16:creationId xmlns:a16="http://schemas.microsoft.com/office/drawing/2014/main" id="{665A579D-AFED-4208-BDDA-8C47A0A0E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5700" y="5105400"/>
            <a:ext cx="80232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D. J. Cram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J. -M. Lehn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和 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C. J. Pedersen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由于发现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冠醚的高选择性及其应用而获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1987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年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Nobel 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化学奖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。</a:t>
            </a:r>
          </a:p>
        </p:txBody>
      </p:sp>
      <p:graphicFrame>
        <p:nvGraphicFramePr>
          <p:cNvPr id="741390" name="Object 14">
            <a:extLst>
              <a:ext uri="{FF2B5EF4-FFF2-40B4-BE49-F238E27FC236}">
                <a16:creationId xmlns:a16="http://schemas.microsoft.com/office/drawing/2014/main" id="{F9C9CEC9-492D-4FA3-A4BA-8B5DA7F782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7638" y="1260475"/>
          <a:ext cx="18605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859229" imgH="572071" progId="ChemDraw.Document.6.0">
                  <p:embed/>
                </p:oleObj>
              </mc:Choice>
              <mc:Fallback>
                <p:oleObj name="CS ChemDraw Drawing" r:id="rId10" imgW="1859229" imgH="572071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7638" y="1260475"/>
                        <a:ext cx="186055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1391" name="Object 15">
            <a:extLst>
              <a:ext uri="{FF2B5EF4-FFF2-40B4-BE49-F238E27FC236}">
                <a16:creationId xmlns:a16="http://schemas.microsoft.com/office/drawing/2014/main" id="{201E829B-85A7-4A6A-A461-4413A948E8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22725" y="2819400"/>
          <a:ext cx="1860550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859229" imgH="400145" progId="ChemDraw.Document.6.0">
                  <p:embed/>
                </p:oleObj>
              </mc:Choice>
              <mc:Fallback>
                <p:oleObj name="CS ChemDraw Drawing" r:id="rId12" imgW="1859229" imgH="400145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2725" y="2819400"/>
                        <a:ext cx="1860550" cy="39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41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41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4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41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41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41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8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41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413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413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4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413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413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4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41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41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41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41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41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4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8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4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41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41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4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4" dur="80"/>
                                        <p:tgtEl>
                                          <p:spTgt spid="7413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5" dur="80"/>
                                        <p:tgtEl>
                                          <p:spTgt spid="7413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80"/>
                                        <p:tgtEl>
                                          <p:spTgt spid="7413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1" dur="80"/>
                                        <p:tgtEl>
                                          <p:spTgt spid="74138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2" dur="80"/>
                                        <p:tgtEl>
                                          <p:spTgt spid="7413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80"/>
                                        <p:tgtEl>
                                          <p:spTgt spid="7413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84" grpId="0"/>
      <p:bldP spid="741385" grpId="0"/>
      <p:bldP spid="741386" grpId="0"/>
      <p:bldP spid="741387" grpId="0"/>
      <p:bldP spid="74138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ext Box 4">
            <a:extLst>
              <a:ext uri="{FF2B5EF4-FFF2-40B4-BE49-F238E27FC236}">
                <a16:creationId xmlns:a16="http://schemas.microsoft.com/office/drawing/2014/main" id="{F560023B-0708-47D3-A13B-5CFAEE7BCD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225" y="495300"/>
            <a:ext cx="5289550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 b="1">
                <a:solidFill>
                  <a:srgbClr val="FF0000"/>
                </a:solidFill>
                <a:latin typeface="宋体" panose="02010600030101010101" pitchFamily="2" charset="-122"/>
              </a:rPr>
              <a:t>1</a:t>
            </a:r>
            <a:r>
              <a:rPr kumimoji="1" lang="zh-CN" altLang="en-US" sz="2800" b="1">
                <a:solidFill>
                  <a:srgbClr val="FF0000"/>
                </a:solidFill>
                <a:latin typeface="宋体" panose="02010600030101010101" pitchFamily="2" charset="-122"/>
              </a:rPr>
              <a:t>、燃烧</a:t>
            </a: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　</a:t>
            </a:r>
            <a:endParaRPr kumimoji="1" lang="en-US" altLang="zh-CN" sz="2400" b="1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烷烃的重要用途之一就是用作燃料。 </a:t>
            </a:r>
          </a:p>
        </p:txBody>
      </p:sp>
      <p:sp>
        <p:nvSpPr>
          <p:cNvPr id="103427" name="Rectangle 6">
            <a:extLst>
              <a:ext uri="{FF2B5EF4-FFF2-40B4-BE49-F238E27FC236}">
                <a16:creationId xmlns:a16="http://schemas.microsoft.com/office/drawing/2014/main" id="{AF9A1C26-F775-46BA-A4D5-186C9A647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550" y="1846263"/>
            <a:ext cx="70786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燃烧热（∆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）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: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在标准状况下，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1 mole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烷烃完全燃烧放出的热量。 </a:t>
            </a:r>
          </a:p>
        </p:txBody>
      </p:sp>
      <p:graphicFrame>
        <p:nvGraphicFramePr>
          <p:cNvPr id="279559" name="Object 7">
            <a:extLst>
              <a:ext uri="{FF2B5EF4-FFF2-40B4-BE49-F238E27FC236}">
                <a16:creationId xmlns:a16="http://schemas.microsoft.com/office/drawing/2014/main" id="{E65794DA-BDD5-41C7-AD57-BB4B766E3F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6925" y="2687638"/>
          <a:ext cx="8347075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4053636" imgH="284412" progId="ChemDraw.Document.6.0">
                  <p:embed/>
                </p:oleObj>
              </mc:Choice>
              <mc:Fallback>
                <p:oleObj name="CS ChemDraw Drawing" r:id="rId2" imgW="4053636" imgH="284412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925" y="2687638"/>
                        <a:ext cx="8347075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9560" name="Object 8">
            <a:extLst>
              <a:ext uri="{FF2B5EF4-FFF2-40B4-BE49-F238E27FC236}">
                <a16:creationId xmlns:a16="http://schemas.microsoft.com/office/drawing/2014/main" id="{D55527A4-699F-41AD-96FA-072438CF7E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17850" y="3357563"/>
          <a:ext cx="4002088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379220" imgH="211836" progId="ChemDraw.Document.6.0">
                  <p:embed/>
                </p:oleObj>
              </mc:Choice>
              <mc:Fallback>
                <p:oleObj name="CS ChemDraw Drawing" r:id="rId4" imgW="1379220" imgH="211836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7850" y="3357563"/>
                        <a:ext cx="4002088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9561" name="Rectangle 9">
            <a:extLst>
              <a:ext uri="{FF2B5EF4-FFF2-40B4-BE49-F238E27FC236}">
                <a16:creationId xmlns:a16="http://schemas.microsoft.com/office/drawing/2014/main" id="{7699102C-3C76-4B96-AD08-8AFDC8930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50" y="5127625"/>
            <a:ext cx="8447088" cy="884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直链烷烃每增加一个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燃烧热平均增加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655 kJ/mol;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异构烷烃较直链烷烃稳定</a:t>
            </a: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，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支链愈多愈稳定。 </a:t>
            </a:r>
          </a:p>
        </p:txBody>
      </p:sp>
      <p:graphicFrame>
        <p:nvGraphicFramePr>
          <p:cNvPr id="279562" name="Object 10">
            <a:extLst>
              <a:ext uri="{FF2B5EF4-FFF2-40B4-BE49-F238E27FC236}">
                <a16:creationId xmlns:a16="http://schemas.microsoft.com/office/drawing/2014/main" id="{99308788-C361-442E-A646-255FB95F89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8513" y="3963988"/>
          <a:ext cx="8112125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3883152" imgH="259080" progId="ChemDraw.Document.6.0">
                  <p:embed/>
                </p:oleObj>
              </mc:Choice>
              <mc:Fallback>
                <p:oleObj name="CS ChemDraw Drawing" r:id="rId6" imgW="3883152" imgH="259080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8513" y="3963988"/>
                        <a:ext cx="8112125" cy="50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432" name="Rectangle 11">
            <a:extLst>
              <a:ext uri="{FF2B5EF4-FFF2-40B4-BE49-F238E27FC236}">
                <a16:creationId xmlns:a16="http://schemas.microsoft.com/office/drawing/2014/main" id="{2C85B3AE-F4D7-4C6F-B4AE-C422B7F177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150" y="4654550"/>
            <a:ext cx="3832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燃烧热与烷烃的稳定性：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95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95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9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9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6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9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9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9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56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8" name="Text Box 4">
            <a:extLst>
              <a:ext uri="{FF2B5EF4-FFF2-40B4-BE49-F238E27FC236}">
                <a16:creationId xmlns:a16="http://schemas.microsoft.com/office/drawing/2014/main" id="{499E39C2-9E59-47DD-B867-AB7054E3BD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363" y="620713"/>
            <a:ext cx="53038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CC33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幼圆" pitchFamily="49" charset="-122"/>
              </a:rPr>
              <a:t>(5) </a:t>
            </a:r>
            <a:r>
              <a:rPr kumimoji="1"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幼圆" pitchFamily="49" charset="-122"/>
              </a:rPr>
              <a:t>加成 </a:t>
            </a:r>
            <a:r>
              <a:rPr kumimoji="1"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幼圆" pitchFamily="49" charset="-122"/>
              </a:rPr>
              <a:t>XOH </a:t>
            </a: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幼圆" pitchFamily="49" charset="-122"/>
              </a:rPr>
              <a:t>(X</a:t>
            </a:r>
            <a:r>
              <a:rPr kumimoji="1" lang="en-US" altLang="zh-CN" sz="2400" b="1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幼圆" pitchFamily="49" charset="-122"/>
              </a:rPr>
              <a:t>2</a:t>
            </a: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幼圆" pitchFamily="49" charset="-122"/>
              </a:rPr>
              <a:t> / H</a:t>
            </a:r>
            <a:r>
              <a:rPr kumimoji="1" lang="en-US" altLang="zh-CN" sz="2400" b="1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幼圆" pitchFamily="49" charset="-122"/>
              </a:rPr>
              <a:t>2</a:t>
            </a: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幼圆" pitchFamily="49" charset="-122"/>
              </a:rPr>
              <a:t>O</a:t>
            </a:r>
            <a:r>
              <a:rPr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幼圆" pitchFamily="49" charset="-122"/>
                <a:sym typeface="Symbol" pitchFamily="18" charset="2"/>
              </a:rPr>
              <a:t>)</a:t>
            </a:r>
            <a:endParaRPr kumimoji="1" lang="en-US" altLang="zh-CN" sz="24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幼圆" pitchFamily="49" charset="-122"/>
            </a:endParaRPr>
          </a:p>
        </p:txBody>
      </p:sp>
      <p:grpSp>
        <p:nvGrpSpPr>
          <p:cNvPr id="333829" name="Group 5">
            <a:extLst>
              <a:ext uri="{FF2B5EF4-FFF2-40B4-BE49-F238E27FC236}">
                <a16:creationId xmlns:a16="http://schemas.microsoft.com/office/drawing/2014/main" id="{BEE96995-E4CE-4676-AE04-74891F93A84A}"/>
              </a:ext>
            </a:extLst>
          </p:cNvPr>
          <p:cNvGrpSpPr>
            <a:grpSpLocks/>
          </p:cNvGrpSpPr>
          <p:nvPr/>
        </p:nvGrpSpPr>
        <p:grpSpPr bwMode="auto">
          <a:xfrm>
            <a:off x="819150" y="2276475"/>
            <a:ext cx="8034338" cy="1882775"/>
            <a:chOff x="703" y="1117"/>
            <a:chExt cx="4264" cy="1004"/>
          </a:xfrm>
        </p:grpSpPr>
        <p:graphicFrame>
          <p:nvGraphicFramePr>
            <p:cNvPr id="132104" name="Object 6">
              <a:extLst>
                <a:ext uri="{FF2B5EF4-FFF2-40B4-BE49-F238E27FC236}">
                  <a16:creationId xmlns:a16="http://schemas.microsoft.com/office/drawing/2014/main" id="{CB46935D-EFAB-4C4C-B4E3-3FC9CCDC1FF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03" y="1117"/>
            <a:ext cx="4264" cy="10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2" imgW="5763768" imgH="1357884" progId="ChemDraw.Document.6.0">
                    <p:embed/>
                  </p:oleObj>
                </mc:Choice>
                <mc:Fallback>
                  <p:oleObj name="CS ChemDraw Drawing" r:id="rId2" imgW="5763768" imgH="1357884" progId="ChemDraw.Document.6.0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3" y="1117"/>
                          <a:ext cx="4264" cy="10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3831" name="Text Box 7">
              <a:extLst>
                <a:ext uri="{FF2B5EF4-FFF2-40B4-BE49-F238E27FC236}">
                  <a16:creationId xmlns:a16="http://schemas.microsoft.com/office/drawing/2014/main" id="{497083B0-DA81-4C66-BDF7-FA228BEA80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1" y="1311"/>
              <a:ext cx="237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  <a:ea typeface="幼圆" pitchFamily="49" charset="-122"/>
                </a:rPr>
                <a:t>or</a:t>
              </a:r>
            </a:p>
          </p:txBody>
        </p:sp>
      </p:grpSp>
      <p:sp>
        <p:nvSpPr>
          <p:cNvPr id="333832" name="Rectangle 8">
            <a:extLst>
              <a:ext uri="{FF2B5EF4-FFF2-40B4-BE49-F238E27FC236}">
                <a16:creationId xmlns:a16="http://schemas.microsoft.com/office/drawing/2014/main" id="{BCAD7A99-59EF-4F9C-AF61-63D37327C4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0138" y="3644900"/>
            <a:ext cx="15605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kumimoji="1" lang="en-US" altLang="zh-CN" sz="20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ymbol" pitchFamily="18" charset="2"/>
                <a:ea typeface="幼圆" pitchFamily="49" charset="-122"/>
              </a:rPr>
              <a:t>b</a:t>
            </a:r>
            <a:r>
              <a:rPr kumimoji="1" lang="en-US" altLang="zh-CN" sz="20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itchFamily="49" charset="-122"/>
              </a:rPr>
              <a:t>-</a:t>
            </a:r>
            <a:r>
              <a:rPr kumimoji="1" lang="zh-CN" alt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itchFamily="49" charset="-122"/>
              </a:rPr>
              <a:t>卤代醇</a:t>
            </a:r>
          </a:p>
        </p:txBody>
      </p:sp>
      <p:sp>
        <p:nvSpPr>
          <p:cNvPr id="333833" name="Text Box 9">
            <a:extLst>
              <a:ext uri="{FF2B5EF4-FFF2-40B4-BE49-F238E27FC236}">
                <a16:creationId xmlns:a16="http://schemas.microsoft.com/office/drawing/2014/main" id="{0E3B9EE6-A53D-4348-B296-C4FEBD0ECF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0825" y="1196975"/>
            <a:ext cx="45005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烯键加成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HOX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生成</a:t>
            </a:r>
            <a:r>
              <a:rPr kumimoji="1" lang="el-GR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卤代醇</a:t>
            </a:r>
          </a:p>
        </p:txBody>
      </p:sp>
      <p:sp>
        <p:nvSpPr>
          <p:cNvPr id="132102" name="Text Box 13">
            <a:extLst>
              <a:ext uri="{FF2B5EF4-FFF2-40B4-BE49-F238E27FC236}">
                <a16:creationId xmlns:a16="http://schemas.microsoft.com/office/drawing/2014/main" id="{3CF104C9-3B9D-4E61-B213-2C4E0601F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" y="4802188"/>
            <a:ext cx="86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例：</a:t>
            </a:r>
          </a:p>
        </p:txBody>
      </p:sp>
      <p:pic>
        <p:nvPicPr>
          <p:cNvPr id="132103" name="Picture 12">
            <a:extLst>
              <a:ext uri="{FF2B5EF4-FFF2-40B4-BE49-F238E27FC236}">
                <a16:creationId xmlns:a16="http://schemas.microsoft.com/office/drawing/2014/main" id="{15D20412-42A8-4E25-B6FD-AEAC76494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4814888"/>
            <a:ext cx="5886450" cy="60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38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38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38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38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38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38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832" grpId="0"/>
      <p:bldP spid="333833" grpId="0"/>
    </p:bld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2" name="Rectangle 4">
            <a:extLst>
              <a:ext uri="{FF2B5EF4-FFF2-40B4-BE49-F238E27FC236}">
                <a16:creationId xmlns:a16="http://schemas.microsoft.com/office/drawing/2014/main" id="{2B4F7053-374A-4BF0-B165-26A98B1B0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513" y="1412875"/>
            <a:ext cx="2763837" cy="369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marL="514350" indent="-51435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zh-CN" altLang="en-US" b="1">
                <a:solidFill>
                  <a:srgbClr val="0000CC"/>
                </a:solidFill>
                <a:latin typeface="Times New Roman" panose="02020603050405020304" pitchFamily="18" charset="0"/>
              </a:rPr>
              <a:t>一般醛酮</a:t>
            </a:r>
            <a:endParaRPr lang="en-US" altLang="zh-CN" b="1">
              <a:solidFill>
                <a:srgbClr val="0000CC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zh-CN" altLang="en-US" b="1">
                <a:solidFill>
                  <a:srgbClr val="0000CC"/>
                </a:solidFill>
                <a:latin typeface="Times New Roman" panose="02020603050405020304" pitchFamily="18" charset="0"/>
              </a:rPr>
              <a:t>羟基醛酮</a:t>
            </a:r>
            <a:endParaRPr lang="en-US" altLang="zh-CN" b="1">
              <a:solidFill>
                <a:srgbClr val="0000CC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zh-CN" altLang="en-US" b="1">
                <a:solidFill>
                  <a:srgbClr val="0000CC"/>
                </a:solidFill>
                <a:latin typeface="Times New Roman" panose="02020603050405020304" pitchFamily="18" charset="0"/>
              </a:rPr>
              <a:t>二羰基醛酮</a:t>
            </a:r>
            <a:endParaRPr lang="en-US" altLang="zh-CN" b="1">
              <a:solidFill>
                <a:srgbClr val="0000CC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zh-CN" altLang="en-US" b="1">
                <a:solidFill>
                  <a:srgbClr val="0000CC"/>
                </a:solidFill>
                <a:latin typeface="Times New Roman" panose="02020603050405020304" pitchFamily="18" charset="0"/>
              </a:rPr>
              <a:t>不饱和醛酮</a:t>
            </a:r>
            <a:endParaRPr lang="en-US" altLang="zh-CN" b="1">
              <a:solidFill>
                <a:srgbClr val="0000CC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zh-CN" altLang="en-US" b="1">
                <a:solidFill>
                  <a:srgbClr val="0000CC"/>
                </a:solidFill>
                <a:latin typeface="Times New Roman" panose="02020603050405020304" pitchFamily="18" charset="0"/>
              </a:rPr>
              <a:t>醌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2F5CFAB-7D4C-41C1-A0CC-2197F747AE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613" y="203200"/>
            <a:ext cx="5472112" cy="708025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zh-CN" altLang="en-US"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charset="-122"/>
              </a:rPr>
              <a:t>第十章   </a:t>
            </a:r>
            <a:r>
              <a:rPr lang="zh-CN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charset="-122"/>
              </a:rPr>
              <a:t>醛 酮 醌</a:t>
            </a:r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6" name="Rectangle 4">
            <a:extLst>
              <a:ext uri="{FF2B5EF4-FFF2-40B4-BE49-F238E27FC236}">
                <a16:creationId xmlns:a16="http://schemas.microsoft.com/office/drawing/2014/main" id="{61070760-1E72-4022-9267-A71DBC508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3275013"/>
            <a:ext cx="833120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羰基的碳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氧双键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C=O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由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σ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键和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π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键组成。由于羰基的极性，</a:t>
            </a:r>
            <a:endParaRPr lang="en-US" altLang="zh-CN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醛和酮具有较大的偶极矩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, 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羰基碳呈电正性，因此醛酮易发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生亲核加成反应。</a:t>
            </a:r>
          </a:p>
        </p:txBody>
      </p:sp>
      <p:sp>
        <p:nvSpPr>
          <p:cNvPr id="420867" name="Rectangle 5">
            <a:extLst>
              <a:ext uri="{FF2B5EF4-FFF2-40B4-BE49-F238E27FC236}">
                <a16:creationId xmlns:a16="http://schemas.microsoft.com/office/drawing/2014/main" id="{10FC74D7-30B1-400F-9E96-7165B382D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2730500"/>
            <a:ext cx="772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羰基碳原子采取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sp</a:t>
            </a:r>
            <a:r>
              <a:rPr lang="en-US" altLang="zh-CN" sz="24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杂化轨道成键，羰基是平面的。</a:t>
            </a:r>
          </a:p>
        </p:txBody>
      </p:sp>
      <p:graphicFrame>
        <p:nvGraphicFramePr>
          <p:cNvPr id="420868" name="Object 9">
            <a:extLst>
              <a:ext uri="{FF2B5EF4-FFF2-40B4-BE49-F238E27FC236}">
                <a16:creationId xmlns:a16="http://schemas.microsoft.com/office/drawing/2014/main" id="{4DE27C68-1114-44C7-AF85-ECE6AE4DE9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05338" y="1338263"/>
          <a:ext cx="1020762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773139" imgH="598461" progId="ChemDraw.Document.6.0">
                  <p:embed/>
                </p:oleObj>
              </mc:Choice>
              <mc:Fallback>
                <p:oleObj name="CS ChemDraw Drawing" r:id="rId2" imgW="773139" imgH="598461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5338" y="1338263"/>
                        <a:ext cx="1020762" cy="79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0869" name="Object 10">
            <a:extLst>
              <a:ext uri="{FF2B5EF4-FFF2-40B4-BE49-F238E27FC236}">
                <a16:creationId xmlns:a16="http://schemas.microsoft.com/office/drawing/2014/main" id="{2FA6CBA0-B741-4ADD-B506-9990096963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04063" y="1338263"/>
          <a:ext cx="1079500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818548" imgH="599457" progId="ChemDraw.Document.6.0">
                  <p:embed/>
                </p:oleObj>
              </mc:Choice>
              <mc:Fallback>
                <p:oleObj name="CS ChemDraw Drawing" r:id="rId4" imgW="818548" imgH="599457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04063" y="1338263"/>
                        <a:ext cx="1079500" cy="79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0870" name="Object 11">
            <a:extLst>
              <a:ext uri="{FF2B5EF4-FFF2-40B4-BE49-F238E27FC236}">
                <a16:creationId xmlns:a16="http://schemas.microsoft.com/office/drawing/2014/main" id="{8F75B011-828D-4D81-B871-3133977641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00650" y="1409700"/>
          <a:ext cx="436563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330032" imgH="216489" progId="ChemDraw.Document.6.0">
                  <p:embed/>
                </p:oleObj>
              </mc:Choice>
              <mc:Fallback>
                <p:oleObj name="CS ChemDraw Drawing" r:id="rId6" imgW="330032" imgH="216489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0650" y="1409700"/>
                        <a:ext cx="436563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0871" name="Object 12">
            <a:extLst>
              <a:ext uri="{FF2B5EF4-FFF2-40B4-BE49-F238E27FC236}">
                <a16:creationId xmlns:a16="http://schemas.microsoft.com/office/drawing/2014/main" id="{DD6C136A-E7AF-4BF0-A586-B29CAE2401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46775" y="1662113"/>
          <a:ext cx="919163" cy="188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695309" imgH="144539" progId="ChemDraw.Document.6.0">
                  <p:embed/>
                </p:oleObj>
              </mc:Choice>
              <mc:Fallback>
                <p:oleObj name="CS ChemDraw Drawing" r:id="rId8" imgW="695309" imgH="144539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6775" y="1662113"/>
                        <a:ext cx="919163" cy="188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0872" name="Text Box 13">
            <a:extLst>
              <a:ext uri="{FF2B5EF4-FFF2-40B4-BE49-F238E27FC236}">
                <a16:creationId xmlns:a16="http://schemas.microsoft.com/office/drawing/2014/main" id="{9407D0A1-C574-4AE4-A6D4-78DCA0D7CC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8563" y="2174875"/>
            <a:ext cx="2284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el-GR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μ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2.7 ~ 2.9 </a:t>
            </a:r>
            <a:r>
              <a:rPr kumimoji="1" lang="en-US" altLang="zh-CN" sz="24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kumimoji="1" lang="el-GR" altLang="zh-CN" sz="2400" b="1" i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0873" name="Text Box 14">
            <a:extLst>
              <a:ext uri="{FF2B5EF4-FFF2-40B4-BE49-F238E27FC236}">
                <a16:creationId xmlns:a16="http://schemas.microsoft.com/office/drawing/2014/main" id="{052C5727-E9E0-4C87-AB1F-DBF09488F1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60350"/>
            <a:ext cx="1985963" cy="89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1. 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一般醛酮</a:t>
            </a:r>
            <a:endParaRPr lang="en-US" altLang="zh-CN" sz="2800" b="1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</a:rPr>
              <a:t>醛酮的结构</a:t>
            </a:r>
          </a:p>
        </p:txBody>
      </p:sp>
      <p:graphicFrame>
        <p:nvGraphicFramePr>
          <p:cNvPr id="420874" name="Object 15">
            <a:extLst>
              <a:ext uri="{FF2B5EF4-FFF2-40B4-BE49-F238E27FC236}">
                <a16:creationId xmlns:a16="http://schemas.microsoft.com/office/drawing/2014/main" id="{6E4CF62B-7FF6-467B-838A-37D0DB2A29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8250" y="4549775"/>
          <a:ext cx="1223963" cy="1112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007209" imgH="915921" progId="ChemDraw.Document.6.0">
                  <p:embed/>
                </p:oleObj>
              </mc:Choice>
              <mc:Fallback>
                <p:oleObj name="CS ChemDraw Drawing" r:id="rId10" imgW="1007209" imgH="915921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0" y="4549775"/>
                        <a:ext cx="1223963" cy="1112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0875" name="Object 16">
            <a:extLst>
              <a:ext uri="{FF2B5EF4-FFF2-40B4-BE49-F238E27FC236}">
                <a16:creationId xmlns:a16="http://schemas.microsoft.com/office/drawing/2014/main" id="{1F8F2023-828B-435A-9A27-B85B4CBBF2B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62638" y="4549775"/>
          <a:ext cx="1223962" cy="1112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007209" imgH="915921" progId="ChemDraw.Document.6.0">
                  <p:embed/>
                </p:oleObj>
              </mc:Choice>
              <mc:Fallback>
                <p:oleObj name="CS ChemDraw Drawing" r:id="rId12" imgW="1007209" imgH="915921" progId="ChemDraw.Document.6.0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2638" y="4549775"/>
                        <a:ext cx="1223962" cy="1112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0876" name="Rectangle 17">
            <a:extLst>
              <a:ext uri="{FF2B5EF4-FFF2-40B4-BE49-F238E27FC236}">
                <a16:creationId xmlns:a16="http://schemas.microsoft.com/office/drawing/2014/main" id="{247576FF-3871-40B1-974E-9CE30DFF4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8075" y="5765800"/>
            <a:ext cx="20002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乙醛 </a:t>
            </a:r>
            <a:r>
              <a:rPr kumimoji="1" lang="el-GR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μ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=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2.7 D</a:t>
            </a:r>
          </a:p>
        </p:txBody>
      </p:sp>
      <p:sp>
        <p:nvSpPr>
          <p:cNvPr id="420877" name="Rectangle 18">
            <a:extLst>
              <a:ext uri="{FF2B5EF4-FFF2-40B4-BE49-F238E27FC236}">
                <a16:creationId xmlns:a16="http://schemas.microsoft.com/office/drawing/2014/main" id="{AF20BE5B-E724-4332-905C-60B2B3899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4050" y="5757863"/>
            <a:ext cx="21367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丙酮 </a:t>
            </a:r>
            <a:r>
              <a:rPr kumimoji="1" lang="el-GR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μ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= 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2.85 D</a:t>
            </a:r>
          </a:p>
        </p:txBody>
      </p:sp>
      <p:pic>
        <p:nvPicPr>
          <p:cNvPr id="420878" name="Picture 17">
            <a:extLst>
              <a:ext uri="{FF2B5EF4-FFF2-40B4-BE49-F238E27FC236}">
                <a16:creationId xmlns:a16="http://schemas.microsoft.com/office/drawing/2014/main" id="{E302DF05-307D-4EAA-90E5-0F40CE481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713" y="1041400"/>
            <a:ext cx="1584325" cy="140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890" name="Picture 4">
            <a:extLst>
              <a:ext uri="{FF2B5EF4-FFF2-40B4-BE49-F238E27FC236}">
                <a16:creationId xmlns:a16="http://schemas.microsoft.com/office/drawing/2014/main" id="{678D1157-9C2E-451F-8586-EAD5296CA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454025"/>
            <a:ext cx="7991475" cy="594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14" name="Rectangle 5">
            <a:extLst>
              <a:ext uri="{FF2B5EF4-FFF2-40B4-BE49-F238E27FC236}">
                <a16:creationId xmlns:a16="http://schemas.microsoft.com/office/drawing/2014/main" id="{CCE8134F-3EDA-4969-AFB4-6EF9D45806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088" y="1536700"/>
            <a:ext cx="2106612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CC"/>
                </a:solidFill>
                <a:latin typeface="Times New Roman" panose="02020603050405020304" pitchFamily="18" charset="0"/>
              </a:rPr>
              <a:t>1) </a:t>
            </a:r>
            <a:r>
              <a:rPr lang="zh-CN" altLang="en-US" sz="2800" b="1">
                <a:solidFill>
                  <a:srgbClr val="0000CC"/>
                </a:solidFill>
                <a:latin typeface="Times New Roman" panose="02020603050405020304" pitchFamily="18" charset="0"/>
              </a:rPr>
              <a:t>亲核加成 </a:t>
            </a:r>
          </a:p>
        </p:txBody>
      </p:sp>
      <p:sp>
        <p:nvSpPr>
          <p:cNvPr id="422915" name="Rectangle 6">
            <a:extLst>
              <a:ext uri="{FF2B5EF4-FFF2-40B4-BE49-F238E27FC236}">
                <a16:creationId xmlns:a16="http://schemas.microsoft.com/office/drawing/2014/main" id="{25E43225-CF71-4FCB-AD73-8320849C4A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088" y="2132013"/>
            <a:ext cx="2106612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CC"/>
                </a:solidFill>
                <a:latin typeface="Times New Roman" panose="02020603050405020304" pitchFamily="18" charset="0"/>
              </a:rPr>
              <a:t>2) </a:t>
            </a:r>
            <a:r>
              <a:rPr lang="zh-CN" altLang="en-US" sz="2800" b="1">
                <a:solidFill>
                  <a:srgbClr val="0000CC"/>
                </a:solidFill>
                <a:latin typeface="Times New Roman" panose="02020603050405020304" pitchFamily="18" charset="0"/>
              </a:rPr>
              <a:t>缩合反应 </a:t>
            </a:r>
          </a:p>
        </p:txBody>
      </p:sp>
      <p:sp>
        <p:nvSpPr>
          <p:cNvPr id="422916" name="Rectangle 7">
            <a:extLst>
              <a:ext uri="{FF2B5EF4-FFF2-40B4-BE49-F238E27FC236}">
                <a16:creationId xmlns:a16="http://schemas.microsoft.com/office/drawing/2014/main" id="{CCBD510A-3B4B-4C81-AA99-3D44A92BB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088" y="2755900"/>
            <a:ext cx="2439987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CC"/>
                </a:solidFill>
                <a:latin typeface="Times New Roman" panose="02020603050405020304" pitchFamily="18" charset="0"/>
              </a:rPr>
              <a:t>3) Wittig </a:t>
            </a:r>
            <a:r>
              <a:rPr lang="zh-CN" altLang="en-US" sz="2800" b="1">
                <a:solidFill>
                  <a:srgbClr val="0000CC"/>
                </a:solidFill>
                <a:latin typeface="Times New Roman" panose="02020603050405020304" pitchFamily="18" charset="0"/>
              </a:rPr>
              <a:t>反应 </a:t>
            </a:r>
          </a:p>
        </p:txBody>
      </p:sp>
      <p:sp>
        <p:nvSpPr>
          <p:cNvPr id="422917" name="Rectangle 8">
            <a:extLst>
              <a:ext uri="{FF2B5EF4-FFF2-40B4-BE49-F238E27FC236}">
                <a16:creationId xmlns:a16="http://schemas.microsoft.com/office/drawing/2014/main" id="{8DAE98DB-C924-4161-AE56-8A6B1C62C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0563" y="3365500"/>
            <a:ext cx="3308350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CC"/>
                </a:solidFill>
                <a:latin typeface="Times New Roman" panose="02020603050405020304" pitchFamily="18" charset="0"/>
              </a:rPr>
              <a:t>4) </a:t>
            </a:r>
            <a:r>
              <a:rPr lang="zh-CN" altLang="en-US" sz="2800" b="1">
                <a:solidFill>
                  <a:srgbClr val="0000CC"/>
                </a:solidFill>
                <a:latin typeface="Times New Roman" panose="02020603050405020304" pitchFamily="18" charset="0"/>
              </a:rPr>
              <a:t>卤代与卤仿反应 </a:t>
            </a:r>
          </a:p>
        </p:txBody>
      </p:sp>
      <p:sp>
        <p:nvSpPr>
          <p:cNvPr id="422918" name="Rectangle 9">
            <a:extLst>
              <a:ext uri="{FF2B5EF4-FFF2-40B4-BE49-F238E27FC236}">
                <a16:creationId xmlns:a16="http://schemas.microsoft.com/office/drawing/2014/main" id="{B3F51821-C806-4CCC-AB2F-BC02D9185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088" y="4051300"/>
            <a:ext cx="2827337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CC"/>
                </a:solidFill>
                <a:latin typeface="Times New Roman" panose="02020603050405020304" pitchFamily="18" charset="0"/>
              </a:rPr>
              <a:t>5) </a:t>
            </a:r>
            <a:r>
              <a:rPr lang="zh-CN" altLang="en-US" sz="2800" b="1">
                <a:solidFill>
                  <a:srgbClr val="0000CC"/>
                </a:solidFill>
                <a:latin typeface="Times New Roman" panose="02020603050405020304" pitchFamily="18" charset="0"/>
              </a:rPr>
              <a:t>氧化还原反应 </a:t>
            </a:r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938" name="Picture 2">
            <a:extLst>
              <a:ext uri="{FF2B5EF4-FFF2-40B4-BE49-F238E27FC236}">
                <a16:creationId xmlns:a16="http://schemas.microsoft.com/office/drawing/2014/main" id="{29719903-8C3F-4B63-8BC6-B5CFC2200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349500"/>
            <a:ext cx="8324850" cy="362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3939" name="矩形 1">
            <a:extLst>
              <a:ext uri="{FF2B5EF4-FFF2-40B4-BE49-F238E27FC236}">
                <a16:creationId xmlns:a16="http://schemas.microsoft.com/office/drawing/2014/main" id="{505995D9-CBD3-40C4-84D7-1BE320B89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1412875"/>
            <a:ext cx="2085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70C0"/>
                </a:solidFill>
                <a:latin typeface="Calibri" panose="020F0502020204030204" pitchFamily="34" charset="0"/>
              </a:rPr>
              <a:t>1) </a:t>
            </a:r>
            <a:r>
              <a:rPr lang="zh-CN" altLang="en-US" sz="2800" b="1">
                <a:solidFill>
                  <a:srgbClr val="0070C0"/>
                </a:solidFill>
                <a:latin typeface="Calibri" panose="020F0502020204030204" pitchFamily="34" charset="0"/>
              </a:rPr>
              <a:t>亲核加成 </a:t>
            </a:r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962" name="Picture 4">
            <a:extLst>
              <a:ext uri="{FF2B5EF4-FFF2-40B4-BE49-F238E27FC236}">
                <a16:creationId xmlns:a16="http://schemas.microsoft.com/office/drawing/2014/main" id="{E7E747C2-A4DA-4435-B41C-8165C9B0C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114800"/>
            <a:ext cx="5915025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4963" name="Picture 7">
            <a:extLst>
              <a:ext uri="{FF2B5EF4-FFF2-40B4-BE49-F238E27FC236}">
                <a16:creationId xmlns:a16="http://schemas.microsoft.com/office/drawing/2014/main" id="{44411BF6-49B8-42EC-B4E3-A4B2D2466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963" y="1303338"/>
            <a:ext cx="5775325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4964" name="TextBox 1">
            <a:extLst>
              <a:ext uri="{FF2B5EF4-FFF2-40B4-BE49-F238E27FC236}">
                <a16:creationId xmlns:a16="http://schemas.microsoft.com/office/drawing/2014/main" id="{13D18C1D-6986-4F57-AE48-153D442FC3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913" y="458788"/>
            <a:ext cx="1422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亲核试剂</a:t>
            </a:r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4">
            <a:extLst>
              <a:ext uri="{FF2B5EF4-FFF2-40B4-BE49-F238E27FC236}">
                <a16:creationId xmlns:a16="http://schemas.microsoft.com/office/drawing/2014/main" id="{16B96FB9-33E5-430D-831D-E25C2A0264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50" y="1304925"/>
            <a:ext cx="41735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(1) NaHSO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saturated aq.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） </a:t>
            </a:r>
          </a:p>
        </p:txBody>
      </p:sp>
      <p:sp>
        <p:nvSpPr>
          <p:cNvPr id="425987" name="Rectangle 5">
            <a:extLst>
              <a:ext uri="{FF2B5EF4-FFF2-40B4-BE49-F238E27FC236}">
                <a16:creationId xmlns:a16="http://schemas.microsoft.com/office/drawing/2014/main" id="{B84D1B40-A2DB-4F71-B210-DC17DDB63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3357563"/>
            <a:ext cx="8088313" cy="15684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加成物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α-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羟基磺酸钠溶于水而不溶于饱和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NaHSO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水溶液，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且可被酸碱分解再生醛酮。醛容易该反应；甲基酮、环己酮可以发生该反应，其它酮不发生反应。可用于醛酮的分离、纯化。 </a:t>
            </a:r>
          </a:p>
        </p:txBody>
      </p:sp>
      <p:graphicFrame>
        <p:nvGraphicFramePr>
          <p:cNvPr id="425988" name="Object 6">
            <a:extLst>
              <a:ext uri="{FF2B5EF4-FFF2-40B4-BE49-F238E27FC236}">
                <a16:creationId xmlns:a16="http://schemas.microsoft.com/office/drawing/2014/main" id="{8D87E0A0-72BA-4B7E-BC7F-8AD361E3BD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92275" y="5132388"/>
          <a:ext cx="6699250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4876800" imgH="904240" progId="ChemDraw.Document.6.0">
                  <p:embed/>
                </p:oleObj>
              </mc:Choice>
              <mc:Fallback>
                <p:oleObj name="CS ChemDraw Drawing" r:id="rId2" imgW="4876800" imgH="904240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5132388"/>
                        <a:ext cx="6699250" cy="12382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5989" name="Object 7">
            <a:extLst>
              <a:ext uri="{FF2B5EF4-FFF2-40B4-BE49-F238E27FC236}">
                <a16:creationId xmlns:a16="http://schemas.microsoft.com/office/drawing/2014/main" id="{44A5A856-E4AA-4C2E-BDFB-5C358C8C9DA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39825" y="1982788"/>
          <a:ext cx="6961188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5134356" imgH="615696" progId="ChemDraw.Document.6.0">
                  <p:embed/>
                </p:oleObj>
              </mc:Choice>
              <mc:Fallback>
                <p:oleObj name="CS ChemDraw Drawing" r:id="rId4" imgW="5134356" imgH="615696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9825" y="1982788"/>
                        <a:ext cx="6961188" cy="833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5990" name="Rectangle 8">
            <a:extLst>
              <a:ext uri="{FF2B5EF4-FFF2-40B4-BE49-F238E27FC236}">
                <a16:creationId xmlns:a16="http://schemas.microsoft.com/office/drawing/2014/main" id="{CEA7D90B-E186-457F-87C4-F4E259915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1638" y="2921000"/>
            <a:ext cx="20113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α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-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羟基磺酸钠</a:t>
            </a:r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10" name="Text Box 4">
            <a:extLst>
              <a:ext uri="{FF2B5EF4-FFF2-40B4-BE49-F238E27FC236}">
                <a16:creationId xmlns:a16="http://schemas.microsoft.com/office/drawing/2014/main" id="{411651F0-65E0-476D-A2D8-764E1BBF47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5700" y="746125"/>
            <a:ext cx="76295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药物止咳酮 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</a:rPr>
              <a:t>Antitussone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) 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即是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4-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苯基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-2-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丁酮与亚硫酸氢钠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钾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的加成物。这是一种中枢性镇咳药，尚有一定的祛痰、平喘和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镇静作用，主要用于上呼吸道感染所致的咳嗽。</a:t>
            </a:r>
          </a:p>
        </p:txBody>
      </p:sp>
      <p:graphicFrame>
        <p:nvGraphicFramePr>
          <p:cNvPr id="427011" name="Object 5">
            <a:extLst>
              <a:ext uri="{FF2B5EF4-FFF2-40B4-BE49-F238E27FC236}">
                <a16:creationId xmlns:a16="http://schemas.microsoft.com/office/drawing/2014/main" id="{241E0BA0-064E-46FB-8D34-056885ED78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63763" y="2493963"/>
          <a:ext cx="2401887" cy="1239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403348" imgH="1242060" progId="ChemDraw.Document.6.0">
                  <p:embed/>
                </p:oleObj>
              </mc:Choice>
              <mc:Fallback>
                <p:oleObj name="CS ChemDraw Drawing" r:id="rId2" imgW="2403348" imgH="1242060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3763" y="2493963"/>
                        <a:ext cx="2401887" cy="1239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7012" name="Rectangle 6">
            <a:extLst>
              <a:ext uri="{FF2B5EF4-FFF2-40B4-BE49-F238E27FC236}">
                <a16:creationId xmlns:a16="http://schemas.microsoft.com/office/drawing/2014/main" id="{CE40A08C-6118-40B2-AF0C-275CC104D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0113" y="2895600"/>
            <a:ext cx="35448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4-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苯基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-2-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羟基丁烷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-2-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磺酸钾</a:t>
            </a:r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4">
            <a:extLst>
              <a:ext uri="{FF2B5EF4-FFF2-40B4-BE49-F238E27FC236}">
                <a16:creationId xmlns:a16="http://schemas.microsoft.com/office/drawing/2014/main" id="{A7158F2D-64A5-4B3E-90D3-B97183B60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88" y="577850"/>
            <a:ext cx="147637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(2) HCN</a:t>
            </a:r>
            <a:r>
              <a:rPr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> </a:t>
            </a:r>
          </a:p>
        </p:txBody>
      </p:sp>
      <p:sp>
        <p:nvSpPr>
          <p:cNvPr id="428035" name="Rectangle 5">
            <a:extLst>
              <a:ext uri="{FF2B5EF4-FFF2-40B4-BE49-F238E27FC236}">
                <a16:creationId xmlns:a16="http://schemas.microsoft.com/office/drawing/2014/main" id="{BCCA7929-B472-461D-BDD0-00703C70F3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2538" y="3011488"/>
            <a:ext cx="5316537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碱催化此反应，酸则有抑制作用。 </a:t>
            </a:r>
          </a:p>
        </p:txBody>
      </p:sp>
      <p:graphicFrame>
        <p:nvGraphicFramePr>
          <p:cNvPr id="428036" name="Object 6">
            <a:extLst>
              <a:ext uri="{FF2B5EF4-FFF2-40B4-BE49-F238E27FC236}">
                <a16:creationId xmlns:a16="http://schemas.microsoft.com/office/drawing/2014/main" id="{71A7C82F-4447-4903-9162-011629BEF35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78025" y="1125538"/>
          <a:ext cx="5403850" cy="1077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3494532" imgH="697992" progId="ChemDraw.Document.6.0">
                  <p:embed/>
                </p:oleObj>
              </mc:Choice>
              <mc:Fallback>
                <p:oleObj name="CS ChemDraw Drawing" r:id="rId2" imgW="3494532" imgH="697992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8025" y="1125538"/>
                        <a:ext cx="5403850" cy="1077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8037" name="Rectangle 7">
            <a:extLst>
              <a:ext uri="{FF2B5EF4-FFF2-40B4-BE49-F238E27FC236}">
                <a16:creationId xmlns:a16="http://schemas.microsoft.com/office/drawing/2014/main" id="{609D8664-43AC-4429-96DC-2590805D0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1750" y="2286000"/>
            <a:ext cx="2203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α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羟基腈 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氰醇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</a:p>
        </p:txBody>
      </p:sp>
      <p:graphicFrame>
        <p:nvGraphicFramePr>
          <p:cNvPr id="428038" name="Object 8">
            <a:extLst>
              <a:ext uri="{FF2B5EF4-FFF2-40B4-BE49-F238E27FC236}">
                <a16:creationId xmlns:a16="http://schemas.microsoft.com/office/drawing/2014/main" id="{189CC19A-0893-471A-B76B-090D3BEBB0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14638" y="3644900"/>
          <a:ext cx="4451350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2954684" imgH="474697" progId="ChemDraw.Document.6.0">
                  <p:embed/>
                </p:oleObj>
              </mc:Choice>
              <mc:Fallback>
                <p:oleObj name="CS ChemDraw Drawing" r:id="rId4" imgW="2954684" imgH="474697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4638" y="3644900"/>
                        <a:ext cx="4451350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8039" name="Object 9">
            <a:extLst>
              <a:ext uri="{FF2B5EF4-FFF2-40B4-BE49-F238E27FC236}">
                <a16:creationId xmlns:a16="http://schemas.microsoft.com/office/drawing/2014/main" id="{62694E2E-D766-4F51-A66C-87498ACABC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25575" y="4713288"/>
          <a:ext cx="7132638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4744212" imgH="583692" progId="ChemDraw.Document.6.0">
                  <p:embed/>
                </p:oleObj>
              </mc:Choice>
              <mc:Fallback>
                <p:oleObj name="CS ChemDraw Drawing" r:id="rId6" imgW="4744212" imgH="583692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5575" y="4713288"/>
                        <a:ext cx="7132638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058" name="Picture 4">
            <a:extLst>
              <a:ext uri="{FF2B5EF4-FFF2-40B4-BE49-F238E27FC236}">
                <a16:creationId xmlns:a16="http://schemas.microsoft.com/office/drawing/2014/main" id="{086F5B9C-C007-4D06-9831-893DC17D5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484313"/>
            <a:ext cx="5303837" cy="269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9059" name="Rectangle 5">
            <a:extLst>
              <a:ext uri="{FF2B5EF4-FFF2-40B4-BE49-F238E27FC236}">
                <a16:creationId xmlns:a16="http://schemas.microsoft.com/office/drawing/2014/main" id="{A3BE3805-7E0F-4DF6-9B8F-045F096AB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1719263"/>
            <a:ext cx="28479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丙酮氰醇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acetone cyanohydrin</a:t>
            </a:r>
          </a:p>
        </p:txBody>
      </p:sp>
      <p:sp>
        <p:nvSpPr>
          <p:cNvPr id="429060" name="Rectangle 6">
            <a:extLst>
              <a:ext uri="{FF2B5EF4-FFF2-40B4-BE49-F238E27FC236}">
                <a16:creationId xmlns:a16="http://schemas.microsoft.com/office/drawing/2014/main" id="{4782F2B1-ABEE-48A4-87B6-613470CFF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700" y="2108200"/>
            <a:ext cx="703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78%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52" name="Text Box 4">
            <a:extLst>
              <a:ext uri="{FF2B5EF4-FFF2-40B4-BE49-F238E27FC236}">
                <a16:creationId xmlns:a16="http://schemas.microsoft.com/office/drawing/2014/main" id="{8882F4D0-17A7-41E0-AB80-5D76420917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988" y="625475"/>
            <a:ext cx="65532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CC3300"/>
              </a:buClr>
              <a:buFont typeface="Wingdings" pitchFamily="2" charset="2"/>
              <a:buChar char="Ø"/>
              <a:defRPr/>
            </a:pPr>
            <a:r>
              <a:rPr kumimoji="1" lang="en-US" altLang="zh-CN" sz="22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幼圆" pitchFamily="49" charset="-122"/>
                <a:ea typeface="幼圆" pitchFamily="49" charset="-122"/>
              </a:rPr>
              <a:t> </a:t>
            </a:r>
            <a:r>
              <a:rPr kumimoji="1" lang="en-US" altLang="zh-CN" sz="22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ymbol" pitchFamily="18" charset="2"/>
                <a:ea typeface="幼圆" pitchFamily="49" charset="-122"/>
              </a:rPr>
              <a:t>b</a:t>
            </a:r>
            <a:r>
              <a:rPr kumimoji="1" lang="en-US" altLang="zh-CN" sz="22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幼圆" pitchFamily="49" charset="-122"/>
                <a:ea typeface="幼圆" pitchFamily="49" charset="-122"/>
              </a:rPr>
              <a:t>-</a:t>
            </a:r>
            <a:r>
              <a:rPr kumimoji="1" lang="zh-CN" altLang="en-US" sz="22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幼圆" pitchFamily="49" charset="-122"/>
                <a:ea typeface="幼圆" pitchFamily="49" charset="-122"/>
              </a:rPr>
              <a:t>卤代醇的应用 </a:t>
            </a:r>
            <a:r>
              <a:rPr kumimoji="1" lang="en-US" altLang="zh-CN" sz="22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/>
                <a:ea typeface="幼圆" pitchFamily="49" charset="-122"/>
              </a:rPr>
              <a:t>——</a:t>
            </a:r>
            <a:r>
              <a:rPr kumimoji="1" lang="en-US" altLang="zh-CN" sz="22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幼圆" pitchFamily="49" charset="-122"/>
                <a:ea typeface="幼圆" pitchFamily="49" charset="-122"/>
              </a:rPr>
              <a:t> </a:t>
            </a:r>
            <a:r>
              <a:rPr kumimoji="1" lang="zh-CN" altLang="en-US" sz="22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幼圆" pitchFamily="49" charset="-122"/>
                <a:ea typeface="幼圆" pitchFamily="49" charset="-122"/>
              </a:rPr>
              <a:t>制备环氧乙烷衍生物</a:t>
            </a:r>
          </a:p>
        </p:txBody>
      </p:sp>
      <p:sp>
        <p:nvSpPr>
          <p:cNvPr id="334853" name="Text Box 5">
            <a:extLst>
              <a:ext uri="{FF2B5EF4-FFF2-40B4-BE49-F238E27FC236}">
                <a16:creationId xmlns:a16="http://schemas.microsoft.com/office/drawing/2014/main" id="{96FA6E09-663E-4B43-BCFB-382486CDBB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3663" y="1268413"/>
            <a:ext cx="52625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l-GR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卤代醇与碱作用生成环氧化物。</a:t>
            </a:r>
          </a:p>
        </p:txBody>
      </p:sp>
      <p:pic>
        <p:nvPicPr>
          <p:cNvPr id="133124" name="Picture 12">
            <a:extLst>
              <a:ext uri="{FF2B5EF4-FFF2-40B4-BE49-F238E27FC236}">
                <a16:creationId xmlns:a16="http://schemas.microsoft.com/office/drawing/2014/main" id="{FE1BC838-C643-413E-80FE-3312EF76E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0" y="2286000"/>
            <a:ext cx="71755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133125" name="Picture 13">
            <a:extLst>
              <a:ext uri="{FF2B5EF4-FFF2-40B4-BE49-F238E27FC236}">
                <a16:creationId xmlns:a16="http://schemas.microsoft.com/office/drawing/2014/main" id="{36BE2EB5-E367-4BBC-AB27-11C8C3702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4221163"/>
            <a:ext cx="5913438" cy="957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48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48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853" grpId="0" autoUpdateAnimBg="0"/>
    </p:bld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4">
            <a:extLst>
              <a:ext uri="{FF2B5EF4-FFF2-40B4-BE49-F238E27FC236}">
                <a16:creationId xmlns:a16="http://schemas.microsoft.com/office/drawing/2014/main" id="{57975DBD-D8A0-4AC4-8029-B40357413A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677863"/>
            <a:ext cx="6030912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为避免使用剧毒的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HCN, 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可用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NaCN + H</a:t>
            </a:r>
            <a:r>
              <a:rPr lang="en-US" altLang="zh-CN" sz="20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+ 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无机酸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) 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或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NaHSO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加成物代替。 </a:t>
            </a:r>
          </a:p>
        </p:txBody>
      </p:sp>
      <p:sp>
        <p:nvSpPr>
          <p:cNvPr id="430083" name="Rectangle 5">
            <a:extLst>
              <a:ext uri="{FF2B5EF4-FFF2-40B4-BE49-F238E27FC236}">
                <a16:creationId xmlns:a16="http://schemas.microsoft.com/office/drawing/2014/main" id="{A15A9861-DFA8-476F-B7A2-4C69540CB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250" y="4471988"/>
            <a:ext cx="6307138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应用：合成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α-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羟基腈、酸，不饱和酸，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β-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氨基醇等。 </a:t>
            </a:r>
          </a:p>
        </p:txBody>
      </p:sp>
      <p:sp>
        <p:nvSpPr>
          <p:cNvPr id="430084" name="Rectangle 6">
            <a:extLst>
              <a:ext uri="{FF2B5EF4-FFF2-40B4-BE49-F238E27FC236}">
                <a16:creationId xmlns:a16="http://schemas.microsoft.com/office/drawing/2014/main" id="{EB205107-F6BB-42E9-A6CA-5C39AEE06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250" y="2801938"/>
            <a:ext cx="5961063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Blip>
                <a:blip r:embed="rId2"/>
              </a:buBlip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反应活性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:  </a:t>
            </a: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</a:rPr>
              <a:t>醛酮加成 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HCN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NaHSO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000" b="1">
                <a:solidFill>
                  <a:srgbClr val="000000"/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</a:rPr>
              <a:t>的反应活性</a:t>
            </a:r>
          </a:p>
        </p:txBody>
      </p:sp>
      <p:sp>
        <p:nvSpPr>
          <p:cNvPr id="430085" name="Text Box 7">
            <a:extLst>
              <a:ext uri="{FF2B5EF4-FFF2-40B4-BE49-F238E27FC236}">
                <a16:creationId xmlns:a16="http://schemas.microsoft.com/office/drawing/2014/main" id="{6EEDA8B6-709D-49D6-8217-669F0DBA96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3088" y="3403600"/>
            <a:ext cx="5583237" cy="4000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HCHO &gt; RCHO &gt; ArCHO &gt; 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COR &gt; RCOR’</a:t>
            </a:r>
          </a:p>
        </p:txBody>
      </p:sp>
      <p:graphicFrame>
        <p:nvGraphicFramePr>
          <p:cNvPr id="430086" name="Object 8">
            <a:extLst>
              <a:ext uri="{FF2B5EF4-FFF2-40B4-BE49-F238E27FC236}">
                <a16:creationId xmlns:a16="http://schemas.microsoft.com/office/drawing/2014/main" id="{461E4331-A0B2-4FB4-ADB0-409B9DC5D1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57963" y="1741488"/>
          <a:ext cx="2146300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2136968" imgH="580972" progId="ChemDraw.Document.6.0">
                  <p:embed/>
                </p:oleObj>
              </mc:Choice>
              <mc:Fallback>
                <p:oleObj name="CS ChemDraw Drawing" r:id="rId3" imgW="2136968" imgH="580972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7963" y="1741488"/>
                        <a:ext cx="2146300" cy="579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087" name="Object 9">
            <a:extLst>
              <a:ext uri="{FF2B5EF4-FFF2-40B4-BE49-F238E27FC236}">
                <a16:creationId xmlns:a16="http://schemas.microsoft.com/office/drawing/2014/main" id="{DD4161C4-C15A-495C-9A06-2710B4740C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37025" y="1600200"/>
          <a:ext cx="240665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2407920" imgH="695960" progId="ChemDraw.Document.6.0">
                  <p:embed/>
                </p:oleObj>
              </mc:Choice>
              <mc:Fallback>
                <p:oleObj name="CS ChemDraw Drawing" r:id="rId5" imgW="2407920" imgH="695960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7025" y="1600200"/>
                        <a:ext cx="2406650" cy="69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088" name="Object 10">
            <a:extLst>
              <a:ext uri="{FF2B5EF4-FFF2-40B4-BE49-F238E27FC236}">
                <a16:creationId xmlns:a16="http://schemas.microsoft.com/office/drawing/2014/main" id="{A5F6D786-A0E5-40C0-B669-8ECA041D29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35038" y="1600200"/>
          <a:ext cx="2786062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2783840" imgH="690880" progId="ChemDraw.Document.6.0">
                  <p:embed/>
                </p:oleObj>
              </mc:Choice>
              <mc:Fallback>
                <p:oleObj name="CS ChemDraw Drawing" r:id="rId7" imgW="2783840" imgH="690880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5038" y="1600200"/>
                        <a:ext cx="2786062" cy="69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089" name="Rectangle 11">
            <a:extLst>
              <a:ext uri="{FF2B5EF4-FFF2-40B4-BE49-F238E27FC236}">
                <a16:creationId xmlns:a16="http://schemas.microsoft.com/office/drawing/2014/main" id="{AF43BC1A-3681-40E1-8C61-3D19AC071C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250" y="3962400"/>
            <a:ext cx="4849813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适用：醛、脂肪甲基酮、低级环酮 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(C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&lt;8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</a:p>
        </p:txBody>
      </p:sp>
      <p:pic>
        <p:nvPicPr>
          <p:cNvPr id="430090" name="Picture 14">
            <a:extLst>
              <a:ext uri="{FF2B5EF4-FFF2-40B4-BE49-F238E27FC236}">
                <a16:creationId xmlns:a16="http://schemas.microsoft.com/office/drawing/2014/main" id="{8AC6BEF7-9991-4AA1-95FC-532A1D13F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838" y="5500688"/>
            <a:ext cx="5338762" cy="131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091" name="Picture 15">
            <a:extLst>
              <a:ext uri="{FF2B5EF4-FFF2-40B4-BE49-F238E27FC236}">
                <a16:creationId xmlns:a16="http://schemas.microsoft.com/office/drawing/2014/main" id="{404F6019-5F63-44F8-B5FB-847BF20BD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043488"/>
            <a:ext cx="2362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106" name="Picture 2">
            <a:extLst>
              <a:ext uri="{FF2B5EF4-FFF2-40B4-BE49-F238E27FC236}">
                <a16:creationId xmlns:a16="http://schemas.microsoft.com/office/drawing/2014/main" id="{E496E668-C039-4ABA-9B20-8FE8B6F99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268413"/>
            <a:ext cx="6767513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1107" name="Picture 3">
            <a:extLst>
              <a:ext uri="{FF2B5EF4-FFF2-40B4-BE49-F238E27FC236}">
                <a16:creationId xmlns:a16="http://schemas.microsoft.com/office/drawing/2014/main" id="{B5CF1383-9B70-4B27-8735-29CFDA6E1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" y="3368675"/>
            <a:ext cx="80835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1108" name="TextBox 1">
            <a:extLst>
              <a:ext uri="{FF2B5EF4-FFF2-40B4-BE49-F238E27FC236}">
                <a16:creationId xmlns:a16="http://schemas.microsoft.com/office/drawing/2014/main" id="{409316E5-8712-441A-9971-3AC600F94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225" y="2819400"/>
            <a:ext cx="1416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反应机理</a:t>
            </a:r>
          </a:p>
        </p:txBody>
      </p:sp>
      <p:pic>
        <p:nvPicPr>
          <p:cNvPr id="431109" name="Picture 4">
            <a:extLst>
              <a:ext uri="{FF2B5EF4-FFF2-40B4-BE49-F238E27FC236}">
                <a16:creationId xmlns:a16="http://schemas.microsoft.com/office/drawing/2014/main" id="{E4D19E9E-FDEC-48A5-BABB-4D6071EA9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692150"/>
            <a:ext cx="307657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1110" name="TextBox 1">
            <a:extLst>
              <a:ext uri="{FF2B5EF4-FFF2-40B4-BE49-F238E27FC236}">
                <a16:creationId xmlns:a16="http://schemas.microsoft.com/office/drawing/2014/main" id="{96E3A308-5C07-4879-9BE5-6D8BDA950C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150" y="7747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Calibri" panose="020F0502020204030204" pitchFamily="34" charset="0"/>
              </a:rPr>
              <a:t>(3)</a:t>
            </a:r>
            <a:endParaRPr lang="zh-CN" altLang="en-US" sz="2400" b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4">
            <a:extLst>
              <a:ext uri="{FF2B5EF4-FFF2-40B4-BE49-F238E27FC236}">
                <a16:creationId xmlns:a16="http://schemas.microsoft.com/office/drawing/2014/main" id="{07B357F5-A6F5-4DDD-98AD-A75B10A851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50" y="793750"/>
            <a:ext cx="402748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(4) 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加成氧试剂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——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水和醇</a:t>
            </a:r>
          </a:p>
        </p:txBody>
      </p:sp>
      <p:sp>
        <p:nvSpPr>
          <p:cNvPr id="432131" name="Rectangle 5">
            <a:extLst>
              <a:ext uri="{FF2B5EF4-FFF2-40B4-BE49-F238E27FC236}">
                <a16:creationId xmlns:a16="http://schemas.microsoft.com/office/drawing/2014/main" id="{132F8E34-885A-4FDC-8509-52BA22FAEE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75" y="1387475"/>
            <a:ext cx="1127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水 </a:t>
            </a:r>
          </a:p>
        </p:txBody>
      </p:sp>
      <p:sp>
        <p:nvSpPr>
          <p:cNvPr id="432132" name="Rectangle 6">
            <a:extLst>
              <a:ext uri="{FF2B5EF4-FFF2-40B4-BE49-F238E27FC236}">
                <a16:creationId xmlns:a16="http://schemas.microsoft.com/office/drawing/2014/main" id="{82924182-00B5-456C-843C-54F0B2A50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7025" y="2052638"/>
            <a:ext cx="7413625" cy="83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亲核性很弱，除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HCHO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和结构特殊的醛酮外，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一般难以反应。酸碱均可催化。 </a:t>
            </a:r>
          </a:p>
        </p:txBody>
      </p:sp>
      <p:sp>
        <p:nvSpPr>
          <p:cNvPr id="432133" name="Rectangle 7">
            <a:extLst>
              <a:ext uri="{FF2B5EF4-FFF2-40B4-BE49-F238E27FC236}">
                <a16:creationId xmlns:a16="http://schemas.microsoft.com/office/drawing/2014/main" id="{1AF9D2FA-203C-4578-ABDF-F0D762D7D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4213225"/>
            <a:ext cx="6475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Cl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CCHO  +  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                    Cl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CCH(OH)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altLang="zh-CN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32134" name="Rectangle 8">
            <a:extLst>
              <a:ext uri="{FF2B5EF4-FFF2-40B4-BE49-F238E27FC236}">
                <a16:creationId xmlns:a16="http://schemas.microsoft.com/office/drawing/2014/main" id="{0D305A44-6820-4755-AF11-486830217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0163" y="4879975"/>
            <a:ext cx="40354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水合氯醛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(chloral hydrate)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(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催眠镇静剂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) </a:t>
            </a:r>
          </a:p>
        </p:txBody>
      </p:sp>
      <p:graphicFrame>
        <p:nvGraphicFramePr>
          <p:cNvPr id="432135" name="Object 9">
            <a:extLst>
              <a:ext uri="{FF2B5EF4-FFF2-40B4-BE49-F238E27FC236}">
                <a16:creationId xmlns:a16="http://schemas.microsoft.com/office/drawing/2014/main" id="{AD15AB92-7A07-4BF8-B9C1-1F6960CEC3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99000" y="4357688"/>
          <a:ext cx="993775" cy="14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991866" imgH="144299" progId="ChemDraw.Document.6.0">
                  <p:embed/>
                </p:oleObj>
              </mc:Choice>
              <mc:Fallback>
                <p:oleObj name="CS ChemDraw Drawing" r:id="rId2" imgW="991866" imgH="144299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9000" y="4357688"/>
                        <a:ext cx="993775" cy="142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2136" name="Text Box 10">
            <a:extLst>
              <a:ext uri="{FF2B5EF4-FFF2-40B4-BE49-F238E27FC236}">
                <a16:creationId xmlns:a16="http://schemas.microsoft.com/office/drawing/2014/main" id="{A0C6D066-0CBF-47DC-B9D6-86151A5CD5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322638"/>
            <a:ext cx="23479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HCHO  +  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</a:p>
        </p:txBody>
      </p:sp>
      <p:sp>
        <p:nvSpPr>
          <p:cNvPr id="432137" name="Text Box 11">
            <a:extLst>
              <a:ext uri="{FF2B5EF4-FFF2-40B4-BE49-F238E27FC236}">
                <a16:creationId xmlns:a16="http://schemas.microsoft.com/office/drawing/2014/main" id="{F9AE21CC-A4BB-494E-B845-A783EC8354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7413" y="3348038"/>
            <a:ext cx="1793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HCH(OH)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graphicFrame>
        <p:nvGraphicFramePr>
          <p:cNvPr id="432138" name="Object 12">
            <a:extLst>
              <a:ext uri="{FF2B5EF4-FFF2-40B4-BE49-F238E27FC236}">
                <a16:creationId xmlns:a16="http://schemas.microsoft.com/office/drawing/2014/main" id="{D553D6B0-DB62-47EB-9E13-7A7C534D54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83125" y="3492500"/>
          <a:ext cx="993775" cy="14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991866" imgH="144299" progId="ChemDraw.Document.6.0">
                  <p:embed/>
                </p:oleObj>
              </mc:Choice>
              <mc:Fallback>
                <p:oleObj name="CS ChemDraw Drawing" r:id="rId4" imgW="991866" imgH="144299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25" y="3492500"/>
                        <a:ext cx="993775" cy="142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4">
            <a:extLst>
              <a:ext uri="{FF2B5EF4-FFF2-40B4-BE49-F238E27FC236}">
                <a16:creationId xmlns:a16="http://schemas.microsoft.com/office/drawing/2014/main" id="{C4A26CB4-C314-4370-8812-3B83E8ABB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692150"/>
            <a:ext cx="45894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醇 </a:t>
            </a:r>
            <a:r>
              <a:rPr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>—— 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半缩醛酮和缩醛酮</a:t>
            </a:r>
          </a:p>
        </p:txBody>
      </p:sp>
      <p:sp>
        <p:nvSpPr>
          <p:cNvPr id="909317" name="Rectangle 5">
            <a:extLst>
              <a:ext uri="{FF2B5EF4-FFF2-40B4-BE49-F238E27FC236}">
                <a16:creationId xmlns:a16="http://schemas.microsoft.com/office/drawing/2014/main" id="{8BEB7CC2-79D4-4545-A283-D2C22901A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150" y="3200400"/>
            <a:ext cx="3314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Blip>
                <a:blip r:embed="rId2"/>
              </a:buBlip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半缩醛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Hemiacetals</a:t>
            </a:r>
          </a:p>
        </p:txBody>
      </p:sp>
      <p:sp>
        <p:nvSpPr>
          <p:cNvPr id="909318" name="Rectangle 6">
            <a:extLst>
              <a:ext uri="{FF2B5EF4-FFF2-40B4-BE49-F238E27FC236}">
                <a16:creationId xmlns:a16="http://schemas.microsoft.com/office/drawing/2014/main" id="{11EE14AC-D02B-4CBD-941B-F0461582D8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300" y="3789363"/>
            <a:ext cx="6916738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醛加成一分子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ROH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生成半缩醛，酸碱均能催化。</a:t>
            </a:r>
          </a:p>
        </p:txBody>
      </p:sp>
      <p:graphicFrame>
        <p:nvGraphicFramePr>
          <p:cNvPr id="909319" name="Object 7">
            <a:extLst>
              <a:ext uri="{FF2B5EF4-FFF2-40B4-BE49-F238E27FC236}">
                <a16:creationId xmlns:a16="http://schemas.microsoft.com/office/drawing/2014/main" id="{4DC6F002-9DE0-4FA0-956A-F185868D44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1013" y="4741863"/>
          <a:ext cx="3598862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2318711" imgH="206919" progId="ChemDraw.Document.6.0">
                  <p:embed/>
                </p:oleObj>
              </mc:Choice>
              <mc:Fallback>
                <p:oleObj name="CS ChemDraw Drawing" r:id="rId3" imgW="2318711" imgH="206919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1013" y="4741863"/>
                        <a:ext cx="3598862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9320" name="Object 8">
            <a:extLst>
              <a:ext uri="{FF2B5EF4-FFF2-40B4-BE49-F238E27FC236}">
                <a16:creationId xmlns:a16="http://schemas.microsoft.com/office/drawing/2014/main" id="{218ACBE2-C23C-40BF-8E4B-1365751023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27700" y="4724400"/>
          <a:ext cx="1728788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1026988" imgH="412317" progId="ChemDraw.Document.6.0">
                  <p:embed/>
                </p:oleObj>
              </mc:Choice>
              <mc:Fallback>
                <p:oleObj name="CS ChemDraw Drawing" r:id="rId5" imgW="1026988" imgH="412317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7700" y="4724400"/>
                        <a:ext cx="1728788" cy="69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9321" name="Rectangle 9">
            <a:extLst>
              <a:ext uri="{FF2B5EF4-FFF2-40B4-BE49-F238E27FC236}">
                <a16:creationId xmlns:a16="http://schemas.microsoft.com/office/drawing/2014/main" id="{0F56A0D5-A4A0-49EC-B9F5-2A2FA11A9E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4050" y="5516563"/>
            <a:ext cx="157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</a:rPr>
              <a:t>乙醛缩乙醇</a:t>
            </a:r>
          </a:p>
        </p:txBody>
      </p:sp>
      <p:sp>
        <p:nvSpPr>
          <p:cNvPr id="909322" name="Text Box 10">
            <a:extLst>
              <a:ext uri="{FF2B5EF4-FFF2-40B4-BE49-F238E27FC236}">
                <a16:creationId xmlns:a16="http://schemas.microsoft.com/office/drawing/2014/main" id="{3A700A94-4281-4778-BD4E-563B625679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6863" y="5013325"/>
            <a:ext cx="7032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97%</a:t>
            </a:r>
          </a:p>
        </p:txBody>
      </p:sp>
      <p:pic>
        <p:nvPicPr>
          <p:cNvPr id="433161" name="Picture 11">
            <a:extLst>
              <a:ext uri="{FF2B5EF4-FFF2-40B4-BE49-F238E27FC236}">
                <a16:creationId xmlns:a16="http://schemas.microsoft.com/office/drawing/2014/main" id="{A068AA09-BEEC-4FBC-9B6A-F5826F829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31963"/>
            <a:ext cx="8813800" cy="1039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09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09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09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2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09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2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09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09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9317" grpId="0"/>
      <p:bldP spid="909318" grpId="0"/>
      <p:bldP spid="909321" grpId="0"/>
      <p:bldP spid="909322" grpId="0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Text Box 4">
            <a:extLst>
              <a:ext uri="{FF2B5EF4-FFF2-40B4-BE49-F238E27FC236}">
                <a16:creationId xmlns:a16="http://schemas.microsoft.com/office/drawing/2014/main" id="{F95645F6-56E7-4F72-B804-33493E687F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744538"/>
            <a:ext cx="2181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环状半缩醛酮</a:t>
            </a:r>
          </a:p>
        </p:txBody>
      </p:sp>
      <p:graphicFrame>
        <p:nvGraphicFramePr>
          <p:cNvPr id="434179" name="Object 5">
            <a:extLst>
              <a:ext uri="{FF2B5EF4-FFF2-40B4-BE49-F238E27FC236}">
                <a16:creationId xmlns:a16="http://schemas.microsoft.com/office/drawing/2014/main" id="{F615B6E9-9159-40C0-A230-DAC7B20146E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23063" y="3765550"/>
          <a:ext cx="1311275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311502" imgH="912879" progId="ChemDraw.Document.6.0">
                  <p:embed/>
                </p:oleObj>
              </mc:Choice>
              <mc:Fallback>
                <p:oleObj name="CS ChemDraw Drawing" r:id="rId2" imgW="1311502" imgH="912879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3063" y="3765550"/>
                        <a:ext cx="1311275" cy="912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4180" name="Object 6">
            <a:extLst>
              <a:ext uri="{FF2B5EF4-FFF2-40B4-BE49-F238E27FC236}">
                <a16:creationId xmlns:a16="http://schemas.microsoft.com/office/drawing/2014/main" id="{108DEB26-354E-4F17-981B-B2C8AAA700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06750" y="3787775"/>
          <a:ext cx="1146175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144141" imgH="912879" progId="ChemDraw.Document.6.0">
                  <p:embed/>
                </p:oleObj>
              </mc:Choice>
              <mc:Fallback>
                <p:oleObj name="CS ChemDraw Drawing" r:id="rId4" imgW="1144141" imgH="912879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6750" y="3787775"/>
                        <a:ext cx="1146175" cy="912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4181" name="Object 7">
            <a:extLst>
              <a:ext uri="{FF2B5EF4-FFF2-40B4-BE49-F238E27FC236}">
                <a16:creationId xmlns:a16="http://schemas.microsoft.com/office/drawing/2014/main" id="{D350B994-5C6E-4D81-AF1B-6D45CF442F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65925" y="2189163"/>
          <a:ext cx="12700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268901" imgH="736389" progId="ChemDraw.Document.6.0">
                  <p:embed/>
                </p:oleObj>
              </mc:Choice>
              <mc:Fallback>
                <p:oleObj name="CS ChemDraw Drawing" r:id="rId6" imgW="1268901" imgH="736389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5925" y="2189163"/>
                        <a:ext cx="127000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4182" name="Object 8">
            <a:extLst>
              <a:ext uri="{FF2B5EF4-FFF2-40B4-BE49-F238E27FC236}">
                <a16:creationId xmlns:a16="http://schemas.microsoft.com/office/drawing/2014/main" id="{671F3AB4-4F1D-4DF7-8203-2ED8ED06D2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81363" y="2189163"/>
          <a:ext cx="10922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090890" imgH="736389" progId="ChemDraw.Document.6.0">
                  <p:embed/>
                </p:oleObj>
              </mc:Choice>
              <mc:Fallback>
                <p:oleObj name="CS ChemDraw Drawing" r:id="rId8" imgW="1090890" imgH="736389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1363" y="2189163"/>
                        <a:ext cx="109220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4183" name="Text Box 9">
            <a:extLst>
              <a:ext uri="{FF2B5EF4-FFF2-40B4-BE49-F238E27FC236}">
                <a16:creationId xmlns:a16="http://schemas.microsoft.com/office/drawing/2014/main" id="{258DC875-EC5F-4755-AB77-756CA4EB72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4725" y="3835400"/>
            <a:ext cx="1638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羟基醛</a:t>
            </a:r>
            <a:endParaRPr lang="zh-CN" altLang="el-GR" sz="2400" b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4184" name="Text Box 10">
            <a:extLst>
              <a:ext uri="{FF2B5EF4-FFF2-40B4-BE49-F238E27FC236}">
                <a16:creationId xmlns:a16="http://schemas.microsoft.com/office/drawing/2014/main" id="{124FA283-6D43-4105-AEB6-10CDF915F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675" y="2081213"/>
            <a:ext cx="1630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羟基醛</a:t>
            </a:r>
            <a:endParaRPr lang="zh-CN" altLang="el-GR" sz="2400" b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34185" name="Object 11">
            <a:extLst>
              <a:ext uri="{FF2B5EF4-FFF2-40B4-BE49-F238E27FC236}">
                <a16:creationId xmlns:a16="http://schemas.microsoft.com/office/drawing/2014/main" id="{6094659D-B2E8-483A-9A71-CCA1C858F4A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95838" y="2420938"/>
          <a:ext cx="1482725" cy="22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151748" imgH="190183" progId="ChemDraw.Document.6.0">
                  <p:embed/>
                </p:oleObj>
              </mc:Choice>
              <mc:Fallback>
                <p:oleObj name="CS ChemDraw Drawing" r:id="rId10" imgW="1151748" imgH="190183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5838" y="2420938"/>
                        <a:ext cx="1482725" cy="225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4186" name="Object 12">
            <a:extLst>
              <a:ext uri="{FF2B5EF4-FFF2-40B4-BE49-F238E27FC236}">
                <a16:creationId xmlns:a16="http://schemas.microsoft.com/office/drawing/2014/main" id="{830C9312-B42D-403E-B2F8-9B624481F0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95838" y="4116388"/>
          <a:ext cx="1482725" cy="22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151748" imgH="190183" progId="ChemDraw.Document.6.0">
                  <p:embed/>
                </p:oleObj>
              </mc:Choice>
              <mc:Fallback>
                <p:oleObj name="CS ChemDraw Drawing" r:id="rId12" imgW="1151748" imgH="190183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5838" y="4116388"/>
                        <a:ext cx="1482725" cy="225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4187" name="Text Box 13">
            <a:extLst>
              <a:ext uri="{FF2B5EF4-FFF2-40B4-BE49-F238E27FC236}">
                <a16:creationId xmlns:a16="http://schemas.microsoft.com/office/drawing/2014/main" id="{BF435E35-13EC-4C85-A515-6FF031788E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5450" y="1268413"/>
            <a:ext cx="6143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五、六元环状半缩醛酮较稳定，易形成：</a:t>
            </a:r>
          </a:p>
        </p:txBody>
      </p:sp>
      <p:sp>
        <p:nvSpPr>
          <p:cNvPr id="434188" name="Rectangle 14">
            <a:extLst>
              <a:ext uri="{FF2B5EF4-FFF2-40B4-BE49-F238E27FC236}">
                <a16:creationId xmlns:a16="http://schemas.microsoft.com/office/drawing/2014/main" id="{2A2EC4CD-4FF2-4112-8E02-F036D954EB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5725" y="4987925"/>
            <a:ext cx="1527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环半缩醛</a:t>
            </a:r>
          </a:p>
        </p:txBody>
      </p:sp>
      <p:sp>
        <p:nvSpPr>
          <p:cNvPr id="434189" name="Rectangle 15">
            <a:extLst>
              <a:ext uri="{FF2B5EF4-FFF2-40B4-BE49-F238E27FC236}">
                <a16:creationId xmlns:a16="http://schemas.microsoft.com/office/drawing/2014/main" id="{04D1053F-6710-46BB-8110-752379751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7975" y="2341563"/>
            <a:ext cx="4492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zh-CN" sz="1800" b="1">
                <a:solidFill>
                  <a:srgbClr val="FF0000"/>
                </a:solidFill>
                <a:latin typeface="Times New Roman" panose="02020603050405020304" pitchFamily="18" charset="0"/>
              </a:rPr>
              <a:t>γ</a:t>
            </a:r>
            <a:endParaRPr lang="en-US" altLang="zh-CN" sz="18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34190" name="Rectangle 16">
            <a:extLst>
              <a:ext uri="{FF2B5EF4-FFF2-40B4-BE49-F238E27FC236}">
                <a16:creationId xmlns:a16="http://schemas.microsoft.com/office/drawing/2014/main" id="{56F04097-7BCA-4821-9B03-C44143F7D8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600" y="4195763"/>
            <a:ext cx="4762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zh-CN" sz="2000" b="1">
                <a:solidFill>
                  <a:srgbClr val="FF0000"/>
                </a:solidFill>
                <a:latin typeface="Times New Roman" panose="02020603050405020304" pitchFamily="18" charset="0"/>
              </a:rPr>
              <a:t>δ</a:t>
            </a:r>
            <a:endParaRPr lang="en-US" altLang="zh-CN" sz="20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34191" name="Text Box 17">
            <a:extLst>
              <a:ext uri="{FF2B5EF4-FFF2-40B4-BE49-F238E27FC236}">
                <a16:creationId xmlns:a16="http://schemas.microsoft.com/office/drawing/2014/main" id="{2B5E9B14-B467-43BF-9EE2-E5C4FAC98B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3150" y="2514600"/>
            <a:ext cx="14652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4-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羟基醛</a:t>
            </a:r>
            <a:endParaRPr lang="zh-CN" altLang="el-GR" sz="2400" b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4192" name="Text Box 18">
            <a:extLst>
              <a:ext uri="{FF2B5EF4-FFF2-40B4-BE49-F238E27FC236}">
                <a16:creationId xmlns:a16="http://schemas.microsoft.com/office/drawing/2014/main" id="{616DA311-F8F5-4F94-96C0-D4D041D432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300" y="4241800"/>
            <a:ext cx="1470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5-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羟基醛</a:t>
            </a:r>
            <a:endParaRPr lang="zh-CN" altLang="el-GR" sz="2400" b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4">
            <a:extLst>
              <a:ext uri="{FF2B5EF4-FFF2-40B4-BE49-F238E27FC236}">
                <a16:creationId xmlns:a16="http://schemas.microsoft.com/office/drawing/2014/main" id="{3AF87476-0D05-4613-8D25-08D97A5221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9125" y="692150"/>
            <a:ext cx="4995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醛加成二分子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ROH 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生成缩醛。 </a:t>
            </a:r>
          </a:p>
        </p:txBody>
      </p:sp>
      <p:graphicFrame>
        <p:nvGraphicFramePr>
          <p:cNvPr id="435203" name="Object 5">
            <a:extLst>
              <a:ext uri="{FF2B5EF4-FFF2-40B4-BE49-F238E27FC236}">
                <a16:creationId xmlns:a16="http://schemas.microsoft.com/office/drawing/2014/main" id="{7AC28EDB-C493-426E-83CB-CEC0E64315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5350" y="1643063"/>
          <a:ext cx="3522663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693390" imgH="206919" progId="ChemDraw.Document.6.0">
                  <p:embed/>
                </p:oleObj>
              </mc:Choice>
              <mc:Fallback>
                <p:oleObj name="CS ChemDraw Drawing" r:id="rId2" imgW="1693390" imgH="206919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5350" y="1643063"/>
                        <a:ext cx="3522663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5204" name="Object 6">
            <a:extLst>
              <a:ext uri="{FF2B5EF4-FFF2-40B4-BE49-F238E27FC236}">
                <a16:creationId xmlns:a16="http://schemas.microsoft.com/office/drawing/2014/main" id="{6CFAEBF8-F10E-464E-A8D1-0F5F7C734DF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51363" y="1427163"/>
          <a:ext cx="120967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694154" imgH="305306" progId="ChemDraw.Document.6.0">
                  <p:embed/>
                </p:oleObj>
              </mc:Choice>
              <mc:Fallback>
                <p:oleObj name="CS ChemDraw Drawing" r:id="rId4" imgW="694154" imgH="305306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1363" y="1427163"/>
                        <a:ext cx="1209675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5205" name="Object 7">
            <a:extLst>
              <a:ext uri="{FF2B5EF4-FFF2-40B4-BE49-F238E27FC236}">
                <a16:creationId xmlns:a16="http://schemas.microsoft.com/office/drawing/2014/main" id="{E187711A-3806-4902-AAF7-B89B1A2A03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30900" y="1643063"/>
          <a:ext cx="24542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185221" imgH="206919" progId="ChemDraw.Document.6.0">
                  <p:embed/>
                </p:oleObj>
              </mc:Choice>
              <mc:Fallback>
                <p:oleObj name="CS ChemDraw Drawing" r:id="rId6" imgW="1185221" imgH="206919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0900" y="1643063"/>
                        <a:ext cx="2454275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5206" name="Rectangle 8">
            <a:extLst>
              <a:ext uri="{FF2B5EF4-FFF2-40B4-BE49-F238E27FC236}">
                <a16:creationId xmlns:a16="http://schemas.microsoft.com/office/drawing/2014/main" id="{44508384-F1CC-4980-A451-3F54B0CFB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4575" y="2074863"/>
            <a:ext cx="1860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乙醛缩二乙醇</a:t>
            </a:r>
          </a:p>
        </p:txBody>
      </p:sp>
      <p:sp>
        <p:nvSpPr>
          <p:cNvPr id="435207" name="Rectangle 9">
            <a:extLst>
              <a:ext uri="{FF2B5EF4-FFF2-40B4-BE49-F238E27FC236}">
                <a16:creationId xmlns:a16="http://schemas.microsoft.com/office/drawing/2014/main" id="{D336D8A4-1DBB-414C-A362-128B18F9C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692150"/>
            <a:ext cx="2284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Blip>
                <a:blip r:embed="rId8"/>
              </a:buBlip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缩醛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Acetals</a:t>
            </a:r>
          </a:p>
        </p:txBody>
      </p:sp>
      <p:sp>
        <p:nvSpPr>
          <p:cNvPr id="435208" name="Text Box 10">
            <a:extLst>
              <a:ext uri="{FF2B5EF4-FFF2-40B4-BE49-F238E27FC236}">
                <a16:creationId xmlns:a16="http://schemas.microsoft.com/office/drawing/2014/main" id="{D1138B68-46CF-4F81-AB74-B23834AE04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1725" y="5400675"/>
            <a:ext cx="703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60%</a:t>
            </a:r>
          </a:p>
        </p:txBody>
      </p:sp>
      <p:pic>
        <p:nvPicPr>
          <p:cNvPr id="435209" name="Picture 11">
            <a:extLst>
              <a:ext uri="{FF2B5EF4-FFF2-40B4-BE49-F238E27FC236}">
                <a16:creationId xmlns:a16="http://schemas.microsoft.com/office/drawing/2014/main" id="{9595A1F0-43FF-413E-A3BC-22F3D7D11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938463"/>
            <a:ext cx="803592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5210" name="Text Box 12">
            <a:extLst>
              <a:ext uri="{FF2B5EF4-FFF2-40B4-BE49-F238E27FC236}">
                <a16:creationId xmlns:a16="http://schemas.microsoft.com/office/drawing/2014/main" id="{A54A0D9C-97A2-4861-838F-AEA7C00D8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2050" y="4038600"/>
            <a:ext cx="703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50%</a:t>
            </a:r>
          </a:p>
        </p:txBody>
      </p:sp>
      <p:pic>
        <p:nvPicPr>
          <p:cNvPr id="435211" name="Picture 13">
            <a:extLst>
              <a:ext uri="{FF2B5EF4-FFF2-40B4-BE49-F238E27FC236}">
                <a16:creationId xmlns:a16="http://schemas.microsoft.com/office/drawing/2014/main" id="{C1752D9A-8A9A-4279-A332-997C721F5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5091113"/>
            <a:ext cx="3589337" cy="78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5212" name="Picture 14">
            <a:extLst>
              <a:ext uri="{FF2B5EF4-FFF2-40B4-BE49-F238E27FC236}">
                <a16:creationId xmlns:a16="http://schemas.microsoft.com/office/drawing/2014/main" id="{49B18F97-B365-4A1C-B913-C0B3D10EE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4800600"/>
            <a:ext cx="1733550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Text Box 4">
            <a:extLst>
              <a:ext uri="{FF2B5EF4-FFF2-40B4-BE49-F238E27FC236}">
                <a16:creationId xmlns:a16="http://schemas.microsoft.com/office/drawing/2014/main" id="{39DC7E52-1BAC-4554-90ED-9C329E03F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6188" y="2590800"/>
            <a:ext cx="7794625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生成缩醛的反应都是可逆的，如果将醛溶解在过量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的醇中，加入少量的酸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(HCl, TsOH, BF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作催化剂，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则平衡偏向于生成缩醛的一方，达到平衡后，加碱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除去催化剂，再蒸出过量的醇，即得到缩醛。如将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缩醛与水混合，加入少量酸催化，则平衡偏向于生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成醛的一边，缩醛水解产生醛。缩醛对碱是稳定的。</a:t>
            </a:r>
          </a:p>
        </p:txBody>
      </p:sp>
      <p:graphicFrame>
        <p:nvGraphicFramePr>
          <p:cNvPr id="436227" name="Object 5">
            <a:extLst>
              <a:ext uri="{FF2B5EF4-FFF2-40B4-BE49-F238E27FC236}">
                <a16:creationId xmlns:a16="http://schemas.microsoft.com/office/drawing/2014/main" id="{D280DE91-BCE5-4EA4-ACE4-8781922A199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06563" y="762000"/>
          <a:ext cx="1355725" cy="139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354103" imgH="1396704" progId="ChemDraw.Document.6.0">
                  <p:embed/>
                </p:oleObj>
              </mc:Choice>
              <mc:Fallback>
                <p:oleObj name="CS ChemDraw Drawing" r:id="rId2" imgW="1354103" imgH="1396704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6563" y="762000"/>
                        <a:ext cx="1355725" cy="139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6228" name="Object 6">
            <a:extLst>
              <a:ext uri="{FF2B5EF4-FFF2-40B4-BE49-F238E27FC236}">
                <a16:creationId xmlns:a16="http://schemas.microsoft.com/office/drawing/2014/main" id="{884169B7-B539-4DA1-ADD6-87201E593B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62738" y="762000"/>
          <a:ext cx="1370012" cy="139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369318" imgH="1396704" progId="ChemDraw.Document.6.0">
                  <p:embed/>
                </p:oleObj>
              </mc:Choice>
              <mc:Fallback>
                <p:oleObj name="CS ChemDraw Drawing" r:id="rId4" imgW="1369318" imgH="1396704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2738" y="762000"/>
                        <a:ext cx="1370012" cy="139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6229" name="Object 7">
            <a:extLst>
              <a:ext uri="{FF2B5EF4-FFF2-40B4-BE49-F238E27FC236}">
                <a16:creationId xmlns:a16="http://schemas.microsoft.com/office/drawing/2014/main" id="{7BF29034-E57C-4DA5-8D02-ED05F8E16A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29188" y="1541463"/>
          <a:ext cx="1412875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411919" imgH="174968" progId="ChemDraw.Document.6.0">
                  <p:embed/>
                </p:oleObj>
              </mc:Choice>
              <mc:Fallback>
                <p:oleObj name="CS ChemDraw Drawing" r:id="rId6" imgW="1411919" imgH="174968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9188" y="1541463"/>
                        <a:ext cx="1412875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6230" name="Text Box 8">
            <a:extLst>
              <a:ext uri="{FF2B5EF4-FFF2-40B4-BE49-F238E27FC236}">
                <a16:creationId xmlns:a16="http://schemas.microsoft.com/office/drawing/2014/main" id="{359198DD-73D6-4533-9EA6-4CDBA98BAF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8100" y="1182688"/>
            <a:ext cx="8874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SO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436231" name="Text Box 9">
            <a:extLst>
              <a:ext uri="{FF2B5EF4-FFF2-40B4-BE49-F238E27FC236}">
                <a16:creationId xmlns:a16="http://schemas.microsoft.com/office/drawing/2014/main" id="{3AFFAF30-07AE-4AEB-9B52-A913D0347D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5750" y="1563688"/>
            <a:ext cx="3508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∆</a:t>
            </a:r>
          </a:p>
        </p:txBody>
      </p:sp>
      <p:sp>
        <p:nvSpPr>
          <p:cNvPr id="436232" name="Text Box 10">
            <a:extLst>
              <a:ext uri="{FF2B5EF4-FFF2-40B4-BE49-F238E27FC236}">
                <a16:creationId xmlns:a16="http://schemas.microsoft.com/office/drawing/2014/main" id="{4C9E4C50-D69D-425C-98C2-369EA9AB7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3725" y="1411288"/>
            <a:ext cx="15509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+   2 CH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OH</a:t>
            </a:r>
            <a:endParaRPr lang="en-US" altLang="zh-CN" sz="18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36233" name="Text Box 11">
            <a:extLst>
              <a:ext uri="{FF2B5EF4-FFF2-40B4-BE49-F238E27FC236}">
                <a16:creationId xmlns:a16="http://schemas.microsoft.com/office/drawing/2014/main" id="{C4A6599E-B41E-40FB-915D-5F509F25C9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5000" y="1533525"/>
            <a:ext cx="703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85%</a:t>
            </a:r>
          </a:p>
        </p:txBody>
      </p:sp>
      <p:sp>
        <p:nvSpPr>
          <p:cNvPr id="436234" name="Text Box 12">
            <a:extLst>
              <a:ext uri="{FF2B5EF4-FFF2-40B4-BE49-F238E27FC236}">
                <a16:creationId xmlns:a16="http://schemas.microsoft.com/office/drawing/2014/main" id="{4BE9E850-4851-475A-A9FB-C5B98EA4F9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525" y="5197475"/>
            <a:ext cx="69627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制备缩醛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反应后要加碱使反应混合物呈碱性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然后蒸馏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为什么？</a:t>
            </a:r>
          </a:p>
        </p:txBody>
      </p:sp>
      <p:sp>
        <p:nvSpPr>
          <p:cNvPr id="436235" name="Text Box 13">
            <a:extLst>
              <a:ext uri="{FF2B5EF4-FFF2-40B4-BE49-F238E27FC236}">
                <a16:creationId xmlns:a16="http://schemas.microsoft.com/office/drawing/2014/main" id="{C6F5BC2B-AC0C-4081-815C-1A53D33BC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850" y="5197475"/>
            <a:ext cx="969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问题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4">
            <a:extLst>
              <a:ext uri="{FF2B5EF4-FFF2-40B4-BE49-F238E27FC236}">
                <a16:creationId xmlns:a16="http://schemas.microsoft.com/office/drawing/2014/main" id="{C66ED3C5-9112-4AC0-B6AA-F2DF81A481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500" y="762000"/>
            <a:ext cx="6554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酮与简单的醇也可以生成缩酮，但较醛困难。</a:t>
            </a:r>
          </a:p>
        </p:txBody>
      </p:sp>
      <p:pic>
        <p:nvPicPr>
          <p:cNvPr id="437251" name="Picture 5">
            <a:extLst>
              <a:ext uri="{FF2B5EF4-FFF2-40B4-BE49-F238E27FC236}">
                <a16:creationId xmlns:a16="http://schemas.microsoft.com/office/drawing/2014/main" id="{1841E2D3-F4A5-40D9-9B08-5BDE0465D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50" y="3630613"/>
            <a:ext cx="7224713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7252" name="Text Box 6">
            <a:extLst>
              <a:ext uri="{FF2B5EF4-FFF2-40B4-BE49-F238E27FC236}">
                <a16:creationId xmlns:a16="http://schemas.microsoft.com/office/drawing/2014/main" id="{0A77F126-757B-4CB2-8175-69150C12E6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9925" y="5157788"/>
            <a:ext cx="649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62%</a:t>
            </a:r>
          </a:p>
        </p:txBody>
      </p:sp>
      <p:pic>
        <p:nvPicPr>
          <p:cNvPr id="437253" name="Picture 7">
            <a:extLst>
              <a:ext uri="{FF2B5EF4-FFF2-40B4-BE49-F238E27FC236}">
                <a16:creationId xmlns:a16="http://schemas.microsoft.com/office/drawing/2014/main" id="{469AC789-C6FA-4A61-A5CA-7E040FE33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3" y="1600200"/>
            <a:ext cx="8347075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4" name="Rectangle 4">
            <a:extLst>
              <a:ext uri="{FF2B5EF4-FFF2-40B4-BE49-F238E27FC236}">
                <a16:creationId xmlns:a16="http://schemas.microsoft.com/office/drawing/2014/main" id="{A867F403-7650-4C42-8580-96CEFC6F8D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2513" y="533400"/>
            <a:ext cx="7643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酮易与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1, 2-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二醇、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1, 3-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二醇形成环状缩酮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</p:txBody>
      </p:sp>
      <p:pic>
        <p:nvPicPr>
          <p:cNvPr id="438275" name="Picture 5">
            <a:extLst>
              <a:ext uri="{FF2B5EF4-FFF2-40B4-BE49-F238E27FC236}">
                <a16:creationId xmlns:a16="http://schemas.microsoft.com/office/drawing/2014/main" id="{D740A1F9-5A8D-404C-866B-4A135F19A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825" y="3789363"/>
            <a:ext cx="6554788" cy="108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8276" name="Text Box 6">
            <a:extLst>
              <a:ext uri="{FF2B5EF4-FFF2-40B4-BE49-F238E27FC236}">
                <a16:creationId xmlns:a16="http://schemas.microsoft.com/office/drawing/2014/main" id="{96BA1A74-12E7-4A9E-8F08-B1CA028897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0288" y="5013325"/>
            <a:ext cx="6492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78%</a:t>
            </a:r>
          </a:p>
        </p:txBody>
      </p:sp>
      <p:pic>
        <p:nvPicPr>
          <p:cNvPr id="438277" name="Picture 7" descr="ethylene-glycol-ketals">
            <a:extLst>
              <a:ext uri="{FF2B5EF4-FFF2-40B4-BE49-F238E27FC236}">
                <a16:creationId xmlns:a16="http://schemas.microsoft.com/office/drawing/2014/main" id="{953AF7F1-2A9A-4E7F-AEEB-F74D1D794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563" y="1468438"/>
            <a:ext cx="6084887" cy="150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9298" name="Object 4">
            <a:extLst>
              <a:ext uri="{FF2B5EF4-FFF2-40B4-BE49-F238E27FC236}">
                <a16:creationId xmlns:a16="http://schemas.microsoft.com/office/drawing/2014/main" id="{06103481-ECF7-42C4-8EEC-81E621B992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57588" y="3511550"/>
          <a:ext cx="1265237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192828" imgH="873320" progId="ChemDraw.Document.6.0">
                  <p:embed/>
                </p:oleObj>
              </mc:Choice>
              <mc:Fallback>
                <p:oleObj name="CS ChemDraw Drawing" r:id="rId2" imgW="1192828" imgH="873320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7588" y="3511550"/>
                        <a:ext cx="1265237" cy="925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9299" name="Object 5">
            <a:extLst>
              <a:ext uri="{FF2B5EF4-FFF2-40B4-BE49-F238E27FC236}">
                <a16:creationId xmlns:a16="http://schemas.microsoft.com/office/drawing/2014/main" id="{86D7E450-1D36-4149-9BEE-D0816540977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16663" y="3511550"/>
          <a:ext cx="2032000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914002" imgH="873320" progId="ChemDraw.Document.6.0">
                  <p:embed/>
                </p:oleObj>
              </mc:Choice>
              <mc:Fallback>
                <p:oleObj name="CS ChemDraw Drawing" r:id="rId4" imgW="1914002" imgH="873320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6663" y="3511550"/>
                        <a:ext cx="2032000" cy="925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9300" name="Object 6">
            <a:extLst>
              <a:ext uri="{FF2B5EF4-FFF2-40B4-BE49-F238E27FC236}">
                <a16:creationId xmlns:a16="http://schemas.microsoft.com/office/drawing/2014/main" id="{10F7EBBE-374F-4E03-A57F-673BF6D3F3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7350" y="3586163"/>
          <a:ext cx="1354138" cy="76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278030" imgH="724217" progId="ChemDraw.Document.6.0">
                  <p:embed/>
                </p:oleObj>
              </mc:Choice>
              <mc:Fallback>
                <p:oleObj name="CS ChemDraw Drawing" r:id="rId6" imgW="1278030" imgH="724217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7350" y="3586163"/>
                        <a:ext cx="1354138" cy="766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9301" name="Object 7">
            <a:extLst>
              <a:ext uri="{FF2B5EF4-FFF2-40B4-BE49-F238E27FC236}">
                <a16:creationId xmlns:a16="http://schemas.microsoft.com/office/drawing/2014/main" id="{FCF305B4-7B55-4117-9F5D-9FFDCC2A84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92700" y="3883025"/>
          <a:ext cx="914400" cy="14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912881" imgH="144299" progId="ChemDraw.Document.6.0">
                  <p:embed/>
                </p:oleObj>
              </mc:Choice>
              <mc:Fallback>
                <p:oleObj name="CS ChemDraw Drawing" r:id="rId8" imgW="912881" imgH="144299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2700" y="3883025"/>
                        <a:ext cx="914400" cy="142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9302" name="Text Box 8">
            <a:extLst>
              <a:ext uri="{FF2B5EF4-FFF2-40B4-BE49-F238E27FC236}">
                <a16:creationId xmlns:a16="http://schemas.microsoft.com/office/drawing/2014/main" id="{2E506CD1-B679-4E29-B75E-2405E7EB24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4313" y="3616325"/>
            <a:ext cx="457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16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439303" name="Text Box 9">
            <a:extLst>
              <a:ext uri="{FF2B5EF4-FFF2-40B4-BE49-F238E27FC236}">
                <a16:creationId xmlns:a16="http://schemas.microsoft.com/office/drawing/2014/main" id="{1EAF7AAB-B7C6-4EE7-954F-61C6B28BF4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1338" y="3771900"/>
            <a:ext cx="3571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  <a:endParaRPr lang="en-US" altLang="zh-CN" sz="2000" b="1" baseline="30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439304" name="Object 10">
            <a:extLst>
              <a:ext uri="{FF2B5EF4-FFF2-40B4-BE49-F238E27FC236}">
                <a16:creationId xmlns:a16="http://schemas.microsoft.com/office/drawing/2014/main" id="{B7664C26-312F-4A86-8F2A-DA912566DB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22425" y="1295400"/>
          <a:ext cx="1277938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278636" imgH="723900" progId="ChemDraw.Document.6.0">
                  <p:embed/>
                </p:oleObj>
              </mc:Choice>
              <mc:Fallback>
                <p:oleObj name="CS ChemDraw Drawing" r:id="rId10" imgW="1278636" imgH="723900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2425" y="1295400"/>
                        <a:ext cx="1277938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9305" name="Object 11">
            <a:extLst>
              <a:ext uri="{FF2B5EF4-FFF2-40B4-BE49-F238E27FC236}">
                <a16:creationId xmlns:a16="http://schemas.microsoft.com/office/drawing/2014/main" id="{8978B1C9-B9A6-48AD-AAB7-53FDA21FAC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97638" y="1227138"/>
          <a:ext cx="1412875" cy="830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414272" imgH="830580" progId="ChemDraw.Document.6.0">
                  <p:embed/>
                </p:oleObj>
              </mc:Choice>
              <mc:Fallback>
                <p:oleObj name="CS ChemDraw Drawing" r:id="rId12" imgW="1414272" imgH="830580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7638" y="1227138"/>
                        <a:ext cx="1412875" cy="830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9306" name="Object 12">
            <a:extLst>
              <a:ext uri="{FF2B5EF4-FFF2-40B4-BE49-F238E27FC236}">
                <a16:creationId xmlns:a16="http://schemas.microsoft.com/office/drawing/2014/main" id="{3821F055-E9DA-457B-9CA5-EE9712379F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62488" y="1577975"/>
          <a:ext cx="1412875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1411919" imgH="174968" progId="ChemDraw.Document.6.0">
                  <p:embed/>
                </p:oleObj>
              </mc:Choice>
              <mc:Fallback>
                <p:oleObj name="CS ChemDraw Drawing" r:id="rId14" imgW="1411919" imgH="174968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2488" y="1577975"/>
                        <a:ext cx="1412875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9307" name="Object 13">
            <a:extLst>
              <a:ext uri="{FF2B5EF4-FFF2-40B4-BE49-F238E27FC236}">
                <a16:creationId xmlns:a16="http://schemas.microsoft.com/office/drawing/2014/main" id="{FD2FDB14-564A-4738-89BA-B7B08FA323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21088" y="1157288"/>
          <a:ext cx="625475" cy="97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626364" imgH="976884" progId="ChemDraw.Document.6.0">
                  <p:embed/>
                </p:oleObj>
              </mc:Choice>
              <mc:Fallback>
                <p:oleObj name="CS ChemDraw Drawing" r:id="rId16" imgW="626364" imgH="976884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1088" y="1157288"/>
                        <a:ext cx="625475" cy="976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9308" name="Text Box 14">
            <a:extLst>
              <a:ext uri="{FF2B5EF4-FFF2-40B4-BE49-F238E27FC236}">
                <a16:creationId xmlns:a16="http://schemas.microsoft.com/office/drawing/2014/main" id="{97171C28-1F37-42DD-89BA-6A79AF66ED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2450" y="1462088"/>
            <a:ext cx="355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439309" name="Text Box 15">
            <a:extLst>
              <a:ext uri="{FF2B5EF4-FFF2-40B4-BE49-F238E27FC236}">
                <a16:creationId xmlns:a16="http://schemas.microsoft.com/office/drawing/2014/main" id="{88D9B753-A601-4B20-AC7F-D0046CD693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9813" y="1257300"/>
            <a:ext cx="7762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TsOH</a:t>
            </a:r>
          </a:p>
        </p:txBody>
      </p:sp>
      <p:sp>
        <p:nvSpPr>
          <p:cNvPr id="439310" name="Text Box 16">
            <a:extLst>
              <a:ext uri="{FF2B5EF4-FFF2-40B4-BE49-F238E27FC236}">
                <a16:creationId xmlns:a16="http://schemas.microsoft.com/office/drawing/2014/main" id="{3D74AA58-9865-485D-B5BF-DDBF908F1A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2825" y="1700213"/>
            <a:ext cx="804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PhH, ∆</a:t>
            </a:r>
          </a:p>
        </p:txBody>
      </p:sp>
      <p:sp>
        <p:nvSpPr>
          <p:cNvPr id="439311" name="Text Box 17">
            <a:extLst>
              <a:ext uri="{FF2B5EF4-FFF2-40B4-BE49-F238E27FC236}">
                <a16:creationId xmlns:a16="http://schemas.microsoft.com/office/drawing/2014/main" id="{E1C0C810-56D7-4F1C-8787-39D31D343E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9925" y="2276475"/>
            <a:ext cx="649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85%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4">
            <a:extLst>
              <a:ext uri="{FF2B5EF4-FFF2-40B4-BE49-F238E27FC236}">
                <a16:creationId xmlns:a16="http://schemas.microsoft.com/office/drawing/2014/main" id="{07D99BBE-5365-4FA6-A16C-0C1C7ACE8C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350" y="1254125"/>
            <a:ext cx="6985000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在水溶液中，烯键与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Hg(OAc)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反应，再经还原去汞生成醇，此即羟汞化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—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脱汞反应。</a:t>
            </a:r>
          </a:p>
        </p:txBody>
      </p:sp>
      <p:sp>
        <p:nvSpPr>
          <p:cNvPr id="335877" name="Rectangle 5">
            <a:extLst>
              <a:ext uri="{FF2B5EF4-FFF2-40B4-BE49-F238E27FC236}">
                <a16:creationId xmlns:a16="http://schemas.microsoft.com/office/drawing/2014/main" id="{2A04568A-8033-4160-8EFB-6EB5F8C23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1300" y="4195763"/>
            <a:ext cx="3171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加成的区域选择性：</a:t>
            </a:r>
          </a:p>
        </p:txBody>
      </p:sp>
      <p:sp>
        <p:nvSpPr>
          <p:cNvPr id="335882" name="Rectangle 10">
            <a:extLst>
              <a:ext uri="{FF2B5EF4-FFF2-40B4-BE49-F238E27FC236}">
                <a16:creationId xmlns:a16="http://schemas.microsoft.com/office/drawing/2014/main" id="{6670C131-163E-4638-9A4B-E7F9D0F17C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8288" y="4916488"/>
            <a:ext cx="6967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结果相当于烯水合，是实验室制备醇的方法。 </a:t>
            </a:r>
          </a:p>
        </p:txBody>
      </p:sp>
      <p:sp>
        <p:nvSpPr>
          <p:cNvPr id="335883" name="Rectangle 11">
            <a:extLst>
              <a:ext uri="{FF2B5EF4-FFF2-40B4-BE49-F238E27FC236}">
                <a16:creationId xmlns:a16="http://schemas.microsoft.com/office/drawing/2014/main" id="{BB8AAD90-3934-4CB5-AA81-95881374B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875" y="4217988"/>
            <a:ext cx="2351088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遵守马氏规则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。</a:t>
            </a:r>
          </a:p>
        </p:txBody>
      </p:sp>
      <p:sp>
        <p:nvSpPr>
          <p:cNvPr id="335884" name="Rectangle 12">
            <a:extLst>
              <a:ext uri="{FF2B5EF4-FFF2-40B4-BE49-F238E27FC236}">
                <a16:creationId xmlns:a16="http://schemas.microsoft.com/office/drawing/2014/main" id="{2C185BD5-C9ED-4FF2-BB2E-F128951A8C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700" y="620713"/>
            <a:ext cx="24765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buClr>
                <a:srgbClr val="CC33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(6) </a:t>
            </a:r>
            <a:r>
              <a:rPr kumimoji="1"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溶剂汞化反应</a:t>
            </a:r>
          </a:p>
        </p:txBody>
      </p:sp>
      <p:pic>
        <p:nvPicPr>
          <p:cNvPr id="134151" name="Picture 15">
            <a:extLst>
              <a:ext uri="{FF2B5EF4-FFF2-40B4-BE49-F238E27FC236}">
                <a16:creationId xmlns:a16="http://schemas.microsoft.com/office/drawing/2014/main" id="{B0C77CAE-357C-47B8-B08A-10B9C80F1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38" y="2565400"/>
            <a:ext cx="602773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58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58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58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58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80"/>
                                        <p:tgtEl>
                                          <p:spTgt spid="3358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80"/>
                                        <p:tgtEl>
                                          <p:spTgt spid="3358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80"/>
                                        <p:tgtEl>
                                          <p:spTgt spid="3358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5877" grpId="0"/>
      <p:bldP spid="335882" grpId="0"/>
      <p:bldP spid="335883" grpId="0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2" name="Text Box 4">
            <a:extLst>
              <a:ext uri="{FF2B5EF4-FFF2-40B4-BE49-F238E27FC236}">
                <a16:creationId xmlns:a16="http://schemas.microsoft.com/office/drawing/2014/main" id="{ADEA943D-B70B-43B5-B9B3-CE896EFA9F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625" y="981075"/>
            <a:ext cx="6473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醛酮与硫醇反应生成硫代缩醛和硫代缩酮。</a:t>
            </a:r>
          </a:p>
        </p:txBody>
      </p:sp>
      <p:sp>
        <p:nvSpPr>
          <p:cNvPr id="440323" name="Rectangle 5">
            <a:extLst>
              <a:ext uri="{FF2B5EF4-FFF2-40B4-BE49-F238E27FC236}">
                <a16:creationId xmlns:a16="http://schemas.microsoft.com/office/drawing/2014/main" id="{75545A81-A9C2-4D01-A97A-14E63EBF03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4188" y="2170113"/>
            <a:ext cx="66309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RCHO  +  2 EtSH                        RCH(SEt)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altLang="zh-CN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440324" name="Object 6">
            <a:extLst>
              <a:ext uri="{FF2B5EF4-FFF2-40B4-BE49-F238E27FC236}">
                <a16:creationId xmlns:a16="http://schemas.microsoft.com/office/drawing/2014/main" id="{2BC50EFA-E05C-4226-8972-69BA60F936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18050" y="2312988"/>
          <a:ext cx="1331913" cy="150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256729" imgH="143018" progId="ChemDraw.Document.6.0">
                  <p:embed/>
                </p:oleObj>
              </mc:Choice>
              <mc:Fallback>
                <p:oleObj name="CS ChemDraw Drawing" r:id="rId2" imgW="1256729" imgH="143018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8050" y="2312988"/>
                        <a:ext cx="1331913" cy="150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25" name="Text Box 7">
            <a:extLst>
              <a:ext uri="{FF2B5EF4-FFF2-40B4-BE49-F238E27FC236}">
                <a16:creationId xmlns:a16="http://schemas.microsoft.com/office/drawing/2014/main" id="{094E2ECD-C3D1-486D-86B2-0EC998FCC9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1913" y="1989138"/>
            <a:ext cx="5143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20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440326" name="Rectangle 8">
            <a:extLst>
              <a:ext uri="{FF2B5EF4-FFF2-40B4-BE49-F238E27FC236}">
                <a16:creationId xmlns:a16="http://schemas.microsoft.com/office/drawing/2014/main" id="{0D3C84B0-2879-4AC2-A6CE-98E11659B1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4188" y="3898900"/>
            <a:ext cx="66309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CO   +  2 EtSH                         R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C(SEt)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altLang="zh-CN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440327" name="Object 9">
            <a:extLst>
              <a:ext uri="{FF2B5EF4-FFF2-40B4-BE49-F238E27FC236}">
                <a16:creationId xmlns:a16="http://schemas.microsoft.com/office/drawing/2014/main" id="{5BC5BDBB-35FB-44ED-93F9-B8E2009C6C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18050" y="4041775"/>
          <a:ext cx="1331913" cy="150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256729" imgH="143018" progId="ChemDraw.Document.6.0">
                  <p:embed/>
                </p:oleObj>
              </mc:Choice>
              <mc:Fallback>
                <p:oleObj name="CS ChemDraw Drawing" r:id="rId4" imgW="1256729" imgH="143018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8050" y="4041775"/>
                        <a:ext cx="1331913" cy="150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28" name="Text Box 10">
            <a:extLst>
              <a:ext uri="{FF2B5EF4-FFF2-40B4-BE49-F238E27FC236}">
                <a16:creationId xmlns:a16="http://schemas.microsoft.com/office/drawing/2014/main" id="{CDCFF1A3-C9BC-4A7D-AF2B-ED68A0D457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1913" y="3717925"/>
            <a:ext cx="5143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20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440329" name="Text Box 11">
            <a:extLst>
              <a:ext uri="{FF2B5EF4-FFF2-40B4-BE49-F238E27FC236}">
                <a16:creationId xmlns:a16="http://schemas.microsoft.com/office/drawing/2014/main" id="{6E68C7EC-0070-4BA0-AA53-EE4FE70117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8563" y="2773363"/>
            <a:ext cx="13001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硫代缩醛</a:t>
            </a:r>
          </a:p>
        </p:txBody>
      </p:sp>
      <p:sp>
        <p:nvSpPr>
          <p:cNvPr id="440330" name="Text Box 12">
            <a:extLst>
              <a:ext uri="{FF2B5EF4-FFF2-40B4-BE49-F238E27FC236}">
                <a16:creationId xmlns:a16="http://schemas.microsoft.com/office/drawing/2014/main" id="{D1701257-4ED5-4091-BBFD-54ACB8266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8563" y="4479925"/>
            <a:ext cx="13001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硫代缩酮</a:t>
            </a:r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1346" name="Object 4">
            <a:extLst>
              <a:ext uri="{FF2B5EF4-FFF2-40B4-BE49-F238E27FC236}">
                <a16:creationId xmlns:a16="http://schemas.microsoft.com/office/drawing/2014/main" id="{590F08DC-152B-4F91-8D9A-904B9E1ABB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14938" y="2667000"/>
          <a:ext cx="1174750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174570" imgH="173447" progId="ChemDraw.Document.6.0">
                  <p:embed/>
                </p:oleObj>
              </mc:Choice>
              <mc:Fallback>
                <p:oleObj name="CS ChemDraw Drawing" r:id="rId2" imgW="1174570" imgH="173447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4938" y="2667000"/>
                        <a:ext cx="1174750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1347" name="Text Box 5">
            <a:extLst>
              <a:ext uri="{FF2B5EF4-FFF2-40B4-BE49-F238E27FC236}">
                <a16:creationId xmlns:a16="http://schemas.microsoft.com/office/drawing/2014/main" id="{EBEECC6E-202E-4463-8228-A1C12E8272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5450" y="2406650"/>
            <a:ext cx="457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16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graphicFrame>
        <p:nvGraphicFramePr>
          <p:cNvPr id="441348" name="Object 6">
            <a:extLst>
              <a:ext uri="{FF2B5EF4-FFF2-40B4-BE49-F238E27FC236}">
                <a16:creationId xmlns:a16="http://schemas.microsoft.com/office/drawing/2014/main" id="{24892AFE-27EF-4FFB-A84E-7557E82389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97125" y="1652588"/>
          <a:ext cx="2036763" cy="192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2039112" imgH="1929384" progId="ChemDraw.Document.6.0">
                  <p:embed/>
                </p:oleObj>
              </mc:Choice>
              <mc:Fallback>
                <p:oleObj name="CS ChemDraw Drawing" r:id="rId4" imgW="2039112" imgH="1929384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7125" y="1652588"/>
                        <a:ext cx="2036763" cy="192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1349" name="Text Box 7">
            <a:extLst>
              <a:ext uri="{FF2B5EF4-FFF2-40B4-BE49-F238E27FC236}">
                <a16:creationId xmlns:a16="http://schemas.microsoft.com/office/drawing/2014/main" id="{F9F4FF2B-A0C0-4519-8B8D-4A15734938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8425" y="838200"/>
            <a:ext cx="969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问题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</p:txBody>
      </p:sp>
      <p:sp>
        <p:nvSpPr>
          <p:cNvPr id="441350" name="Text Box 8">
            <a:extLst>
              <a:ext uri="{FF2B5EF4-FFF2-40B4-BE49-F238E27FC236}">
                <a16:creationId xmlns:a16="http://schemas.microsoft.com/office/drawing/2014/main" id="{3EBC438E-68B0-4C37-8253-B04E8097A2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9225" y="838200"/>
            <a:ext cx="1520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完成反应</a:t>
            </a:r>
          </a:p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2370" name="Object 4">
            <a:extLst>
              <a:ext uri="{FF2B5EF4-FFF2-40B4-BE49-F238E27FC236}">
                <a16:creationId xmlns:a16="http://schemas.microsoft.com/office/drawing/2014/main" id="{AADF06CC-6D35-4FB3-A34F-2DA333F79D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12000" y="1301750"/>
          <a:ext cx="1520825" cy="75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522476" imgH="751332" progId="ChemDraw.Document.6.0">
                  <p:embed/>
                </p:oleObj>
              </mc:Choice>
              <mc:Fallback>
                <p:oleObj name="CS ChemDraw Drawing" r:id="rId2" imgW="1522476" imgH="751332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2000" y="1301750"/>
                        <a:ext cx="1520825" cy="750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2371" name="Object 5">
            <a:extLst>
              <a:ext uri="{FF2B5EF4-FFF2-40B4-BE49-F238E27FC236}">
                <a16:creationId xmlns:a16="http://schemas.microsoft.com/office/drawing/2014/main" id="{A38F43E7-4673-4F63-867D-2092DAD906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27675" y="2735263"/>
          <a:ext cx="1846263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844015" imgH="751603" progId="ChemDraw.Document.6.0">
                  <p:embed/>
                </p:oleObj>
              </mc:Choice>
              <mc:Fallback>
                <p:oleObj name="CS ChemDraw Drawing" r:id="rId4" imgW="1844015" imgH="751603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7675" y="2735263"/>
                        <a:ext cx="1846263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2372" name="Object 6">
            <a:extLst>
              <a:ext uri="{FF2B5EF4-FFF2-40B4-BE49-F238E27FC236}">
                <a16:creationId xmlns:a16="http://schemas.microsoft.com/office/drawing/2014/main" id="{369EBFF8-74FE-48AC-8E8E-76D99D2C8B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44650" y="1349375"/>
          <a:ext cx="10922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90890" imgH="736389" progId="ChemDraw.Document.6.0">
                  <p:embed/>
                </p:oleObj>
              </mc:Choice>
              <mc:Fallback>
                <p:oleObj name="CS ChemDraw Drawing" r:id="rId6" imgW="1090890" imgH="736389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4650" y="1349375"/>
                        <a:ext cx="109220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2373" name="Object 7">
            <a:extLst>
              <a:ext uri="{FF2B5EF4-FFF2-40B4-BE49-F238E27FC236}">
                <a16:creationId xmlns:a16="http://schemas.microsoft.com/office/drawing/2014/main" id="{A19330E1-8D49-4D95-9BFA-35AFB10369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8938" y="2862263"/>
          <a:ext cx="1417637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417320" imgH="737616" progId="ChemDraw.Document.6.0">
                  <p:embed/>
                </p:oleObj>
              </mc:Choice>
              <mc:Fallback>
                <p:oleObj name="CS ChemDraw Drawing" r:id="rId8" imgW="1417320" imgH="737616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8938" y="2862263"/>
                        <a:ext cx="1417637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2374" name="Object 8">
            <a:extLst>
              <a:ext uri="{FF2B5EF4-FFF2-40B4-BE49-F238E27FC236}">
                <a16:creationId xmlns:a16="http://schemas.microsoft.com/office/drawing/2014/main" id="{EFB775B3-2509-4B1D-AC80-12B96C5FA8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39813" y="4508500"/>
          <a:ext cx="1971675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970296" imgH="912879" progId="ChemDraw.Document.6.0">
                  <p:embed/>
                </p:oleObj>
              </mc:Choice>
              <mc:Fallback>
                <p:oleObj name="CS ChemDraw Drawing" r:id="rId10" imgW="1970296" imgH="912879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9813" y="4508500"/>
                        <a:ext cx="1971675" cy="912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2375" name="Object 9">
            <a:extLst>
              <a:ext uri="{FF2B5EF4-FFF2-40B4-BE49-F238E27FC236}">
                <a16:creationId xmlns:a16="http://schemas.microsoft.com/office/drawing/2014/main" id="{A9DDE4CC-D285-4741-9EEB-0DE7AD1C3B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46550" y="1331913"/>
          <a:ext cx="12700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268901" imgH="736389" progId="ChemDraw.Document.6.0">
                  <p:embed/>
                </p:oleObj>
              </mc:Choice>
              <mc:Fallback>
                <p:oleObj name="CS ChemDraw Drawing" r:id="rId12" imgW="1268901" imgH="736389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6550" y="1331913"/>
                        <a:ext cx="127000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2376" name="Text Box 10">
            <a:extLst>
              <a:ext uri="{FF2B5EF4-FFF2-40B4-BE49-F238E27FC236}">
                <a16:creationId xmlns:a16="http://schemas.microsoft.com/office/drawing/2014/main" id="{912BBFC6-A29D-44E2-A6E1-96EB322263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0863" y="1319213"/>
            <a:ext cx="949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OH</a:t>
            </a:r>
          </a:p>
        </p:txBody>
      </p:sp>
      <p:graphicFrame>
        <p:nvGraphicFramePr>
          <p:cNvPr id="442377" name="Object 11">
            <a:extLst>
              <a:ext uri="{FF2B5EF4-FFF2-40B4-BE49-F238E27FC236}">
                <a16:creationId xmlns:a16="http://schemas.microsoft.com/office/drawing/2014/main" id="{6C33F1B3-99AE-45D6-B558-2F68965F55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26100" y="1589088"/>
          <a:ext cx="1200150" cy="141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1198441" imgH="144299" progId="ChemDraw.Document.6.0">
                  <p:embed/>
                </p:oleObj>
              </mc:Choice>
              <mc:Fallback>
                <p:oleObj name="CS ChemDraw Drawing" r:id="rId14" imgW="1198441" imgH="144299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6100" y="1589088"/>
                        <a:ext cx="1200150" cy="141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2378" name="Object 12">
            <a:extLst>
              <a:ext uri="{FF2B5EF4-FFF2-40B4-BE49-F238E27FC236}">
                <a16:creationId xmlns:a16="http://schemas.microsoft.com/office/drawing/2014/main" id="{67DF465D-63CA-4787-A831-F6E156BBA6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95600" y="1589088"/>
          <a:ext cx="1000125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997942" imgH="182272" progId="ChemDraw.Document.6.0">
                  <p:embed/>
                </p:oleObj>
              </mc:Choice>
              <mc:Fallback>
                <p:oleObj name="CS ChemDraw Drawing" r:id="rId16" imgW="997942" imgH="182272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1589088"/>
                        <a:ext cx="1000125" cy="180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2379" name="Text Box 13">
            <a:extLst>
              <a:ext uri="{FF2B5EF4-FFF2-40B4-BE49-F238E27FC236}">
                <a16:creationId xmlns:a16="http://schemas.microsoft.com/office/drawing/2014/main" id="{AEB72802-1E21-4E2A-8115-34F6D1B72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8363" y="1677988"/>
            <a:ext cx="457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16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442380" name="Text Box 14">
            <a:extLst>
              <a:ext uri="{FF2B5EF4-FFF2-40B4-BE49-F238E27FC236}">
                <a16:creationId xmlns:a16="http://schemas.microsoft.com/office/drawing/2014/main" id="{352A3F16-1BC9-4559-827D-30A528A4D5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8400" y="2849563"/>
            <a:ext cx="949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OH</a:t>
            </a:r>
          </a:p>
        </p:txBody>
      </p:sp>
      <p:graphicFrame>
        <p:nvGraphicFramePr>
          <p:cNvPr id="442381" name="Object 15">
            <a:extLst>
              <a:ext uri="{FF2B5EF4-FFF2-40B4-BE49-F238E27FC236}">
                <a16:creationId xmlns:a16="http://schemas.microsoft.com/office/drawing/2014/main" id="{497C24C2-4528-4F0C-ABC7-EAC5E75920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03638" y="3119438"/>
          <a:ext cx="1200150" cy="141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1198441" imgH="144299" progId="ChemDraw.Document.6.0">
                  <p:embed/>
                </p:oleObj>
              </mc:Choice>
              <mc:Fallback>
                <p:oleObj name="CS ChemDraw Drawing" r:id="rId18" imgW="1198441" imgH="144299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3638" y="3119438"/>
                        <a:ext cx="1200150" cy="141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2382" name="Text Box 16">
            <a:extLst>
              <a:ext uri="{FF2B5EF4-FFF2-40B4-BE49-F238E27FC236}">
                <a16:creationId xmlns:a16="http://schemas.microsoft.com/office/drawing/2014/main" id="{F32D4175-0449-468F-B65F-444C862DD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5900" y="3208338"/>
            <a:ext cx="457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16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graphicFrame>
        <p:nvGraphicFramePr>
          <p:cNvPr id="442383" name="Object 17">
            <a:extLst>
              <a:ext uri="{FF2B5EF4-FFF2-40B4-BE49-F238E27FC236}">
                <a16:creationId xmlns:a16="http://schemas.microsoft.com/office/drawing/2014/main" id="{95A1259E-6363-4758-8D66-C1B7C44CBB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82938" y="4927600"/>
          <a:ext cx="1000125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9" imgW="997942" imgH="182272" progId="ChemDraw.Document.6.0">
                  <p:embed/>
                </p:oleObj>
              </mc:Choice>
              <mc:Fallback>
                <p:oleObj name="CS ChemDraw Drawing" r:id="rId19" imgW="997942" imgH="182272" progId="ChemDraw.Document.6.0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2938" y="4927600"/>
                        <a:ext cx="1000125" cy="180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2384" name="Text Box 18">
            <a:extLst>
              <a:ext uri="{FF2B5EF4-FFF2-40B4-BE49-F238E27FC236}">
                <a16:creationId xmlns:a16="http://schemas.microsoft.com/office/drawing/2014/main" id="{B9219324-98F2-42EF-8853-F4EF2B45D4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9325" y="4629150"/>
            <a:ext cx="949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OH</a:t>
            </a:r>
          </a:p>
        </p:txBody>
      </p:sp>
      <p:graphicFrame>
        <p:nvGraphicFramePr>
          <p:cNvPr id="442385" name="Object 19">
            <a:extLst>
              <a:ext uri="{FF2B5EF4-FFF2-40B4-BE49-F238E27FC236}">
                <a16:creationId xmlns:a16="http://schemas.microsoft.com/office/drawing/2014/main" id="{D7E5FE82-7A5C-4C08-9EAF-2CD8105B8A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26150" y="4899025"/>
          <a:ext cx="1200150" cy="141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1198441" imgH="144299" progId="ChemDraw.Document.6.0">
                  <p:embed/>
                </p:oleObj>
              </mc:Choice>
              <mc:Fallback>
                <p:oleObj name="CS ChemDraw Drawing" r:id="rId20" imgW="1198441" imgH="144299" progId="ChemDraw.Document.6.0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6150" y="4899025"/>
                        <a:ext cx="1200150" cy="141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2386" name="Text Box 20">
            <a:extLst>
              <a:ext uri="{FF2B5EF4-FFF2-40B4-BE49-F238E27FC236}">
                <a16:creationId xmlns:a16="http://schemas.microsoft.com/office/drawing/2014/main" id="{456E4804-12EF-4D5A-ABB7-91C79D5C5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8413" y="4987925"/>
            <a:ext cx="457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16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graphicFrame>
        <p:nvGraphicFramePr>
          <p:cNvPr id="442387" name="Object 21">
            <a:extLst>
              <a:ext uri="{FF2B5EF4-FFF2-40B4-BE49-F238E27FC236}">
                <a16:creationId xmlns:a16="http://schemas.microsoft.com/office/drawing/2014/main" id="{D81C87E2-B257-46B3-B62C-68EFDE10FE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86263" y="4559300"/>
          <a:ext cx="1384300" cy="1103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1" imgW="1383011" imgH="1103062" progId="ChemDraw.Document.6.0">
                  <p:embed/>
                </p:oleObj>
              </mc:Choice>
              <mc:Fallback>
                <p:oleObj name="CS ChemDraw Drawing" r:id="rId21" imgW="1383011" imgH="1103062" progId="ChemDraw.Document.6.0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6263" y="4559300"/>
                        <a:ext cx="1384300" cy="1103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2388" name="Object 22">
            <a:extLst>
              <a:ext uri="{FF2B5EF4-FFF2-40B4-BE49-F238E27FC236}">
                <a16:creationId xmlns:a16="http://schemas.microsoft.com/office/drawing/2014/main" id="{BE6E782B-FCB5-40B5-ACB0-A85C1E69F2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08850" y="4581525"/>
          <a:ext cx="1382713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3" imgW="1383011" imgH="1151748" progId="ChemDraw.Document.6.0">
                  <p:embed/>
                </p:oleObj>
              </mc:Choice>
              <mc:Fallback>
                <p:oleObj name="CS ChemDraw Drawing" r:id="rId23" imgW="1383011" imgH="1151748" progId="ChemDraw.Document.6.0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8850" y="4581525"/>
                        <a:ext cx="1382713" cy="1152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2389" name="Text Box 23">
            <a:extLst>
              <a:ext uri="{FF2B5EF4-FFF2-40B4-BE49-F238E27FC236}">
                <a16:creationId xmlns:a16="http://schemas.microsoft.com/office/drawing/2014/main" id="{360170C2-F4E7-472E-9B37-59860B63C2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496888"/>
            <a:ext cx="6362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4-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和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5-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羟基醛酮和一分子醇即生成缩醛酮：</a:t>
            </a:r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4">
            <a:extLst>
              <a:ext uri="{FF2B5EF4-FFF2-40B4-BE49-F238E27FC236}">
                <a16:creationId xmlns:a16="http://schemas.microsoft.com/office/drawing/2014/main" id="{C1697053-C814-44C3-9315-2409ED007F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475" y="685800"/>
            <a:ext cx="30749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Blip>
                <a:blip r:embed="rId2"/>
              </a:buBlip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缩醛、缩酮的特性</a:t>
            </a:r>
          </a:p>
        </p:txBody>
      </p:sp>
      <p:sp>
        <p:nvSpPr>
          <p:cNvPr id="443395" name="Rectangle 5">
            <a:extLst>
              <a:ext uri="{FF2B5EF4-FFF2-40B4-BE49-F238E27FC236}">
                <a16:creationId xmlns:a16="http://schemas.microsoft.com/office/drawing/2014/main" id="{3309E0B5-6E95-425F-BE1A-068ABAF8A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88" y="1285875"/>
            <a:ext cx="8658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对碱稳定，对酸不稳定</a:t>
            </a:r>
            <a:r>
              <a:rPr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>——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易酸水解再生出原来的醛酮</a:t>
            </a:r>
            <a:r>
              <a:rPr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>.</a:t>
            </a:r>
          </a:p>
        </p:txBody>
      </p:sp>
      <p:graphicFrame>
        <p:nvGraphicFramePr>
          <p:cNvPr id="443396" name="Object 6">
            <a:extLst>
              <a:ext uri="{FF2B5EF4-FFF2-40B4-BE49-F238E27FC236}">
                <a16:creationId xmlns:a16="http://schemas.microsoft.com/office/drawing/2014/main" id="{1BAEC392-123A-4F59-A349-D77A05A7B7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65313" y="2279650"/>
          <a:ext cx="1276350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1277112" imgH="768096" progId="ChemDraw.Document.6.0">
                  <p:embed/>
                </p:oleObj>
              </mc:Choice>
              <mc:Fallback>
                <p:oleObj name="CS ChemDraw Drawing" r:id="rId3" imgW="1277112" imgH="768096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5313" y="2279650"/>
                        <a:ext cx="1276350" cy="76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3397" name="Object 7">
            <a:extLst>
              <a:ext uri="{FF2B5EF4-FFF2-40B4-BE49-F238E27FC236}">
                <a16:creationId xmlns:a16="http://schemas.microsoft.com/office/drawing/2014/main" id="{214E01FA-F7D5-4DF8-8AB8-F8B67431D7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22875" y="2279650"/>
          <a:ext cx="1162050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1162812" imgH="656844" progId="ChemDraw.Document.6.0">
                  <p:embed/>
                </p:oleObj>
              </mc:Choice>
              <mc:Fallback>
                <p:oleObj name="CS ChemDraw Drawing" r:id="rId5" imgW="1162812" imgH="656844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2875" y="2279650"/>
                        <a:ext cx="1162050" cy="655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3398" name="Text Box 8">
            <a:extLst>
              <a:ext uri="{FF2B5EF4-FFF2-40B4-BE49-F238E27FC236}">
                <a16:creationId xmlns:a16="http://schemas.microsoft.com/office/drawing/2014/main" id="{6ABBED19-D884-4B73-9177-403D7290A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3513" y="2352675"/>
            <a:ext cx="3857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graphicFrame>
        <p:nvGraphicFramePr>
          <p:cNvPr id="443399" name="Object 9">
            <a:extLst>
              <a:ext uri="{FF2B5EF4-FFF2-40B4-BE49-F238E27FC236}">
                <a16:creationId xmlns:a16="http://schemas.microsoft.com/office/drawing/2014/main" id="{6599A248-C9B7-46AA-9068-F0A2B0B7AD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46913" y="2352675"/>
          <a:ext cx="1209675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1209564" imgH="436660" progId="ChemDraw.Document.6.0">
                  <p:embed/>
                </p:oleObj>
              </mc:Choice>
              <mc:Fallback>
                <p:oleObj name="CS ChemDraw Drawing" r:id="rId7" imgW="1209564" imgH="436660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6913" y="2352675"/>
                        <a:ext cx="1209675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3400" name="Object 10">
            <a:extLst>
              <a:ext uri="{FF2B5EF4-FFF2-40B4-BE49-F238E27FC236}">
                <a16:creationId xmlns:a16="http://schemas.microsoft.com/office/drawing/2014/main" id="{0EFCD9E6-27C7-4B0D-A63A-72C9AE65A1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2038" y="2578100"/>
          <a:ext cx="1243012" cy="13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1241515" imgH="133889" progId="ChemDraw.Document.6.0">
                  <p:embed/>
                </p:oleObj>
              </mc:Choice>
              <mc:Fallback>
                <p:oleObj name="CS ChemDraw Drawing" r:id="rId9" imgW="1241515" imgH="133889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2038" y="2578100"/>
                        <a:ext cx="1243012" cy="133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3401" name="Text Box 11">
            <a:extLst>
              <a:ext uri="{FF2B5EF4-FFF2-40B4-BE49-F238E27FC236}">
                <a16:creationId xmlns:a16="http://schemas.microsoft.com/office/drawing/2014/main" id="{2C3F82AF-43B1-45B3-A270-897A765060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9850" y="2286000"/>
            <a:ext cx="6191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</a:p>
        </p:txBody>
      </p:sp>
      <p:sp>
        <p:nvSpPr>
          <p:cNvPr id="443402" name="Text Box 12">
            <a:extLst>
              <a:ext uri="{FF2B5EF4-FFF2-40B4-BE49-F238E27FC236}">
                <a16:creationId xmlns:a16="http://schemas.microsoft.com/office/drawing/2014/main" id="{CA756ECD-0AD5-4C06-9129-4A48596D57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8913" y="2657475"/>
            <a:ext cx="457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16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pic>
        <p:nvPicPr>
          <p:cNvPr id="443403" name="Picture 13">
            <a:extLst>
              <a:ext uri="{FF2B5EF4-FFF2-40B4-BE49-F238E27FC236}">
                <a16:creationId xmlns:a16="http://schemas.microsoft.com/office/drawing/2014/main" id="{59500567-E635-4B17-97EB-27075271D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00" y="3810000"/>
            <a:ext cx="7488238" cy="102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418" name="Picture 2">
            <a:extLst>
              <a:ext uri="{FF2B5EF4-FFF2-40B4-BE49-F238E27FC236}">
                <a16:creationId xmlns:a16="http://schemas.microsoft.com/office/drawing/2014/main" id="{511D35F8-AB18-43F1-9925-D57D778A7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57263"/>
            <a:ext cx="4833938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4419" name="Picture 3">
            <a:extLst>
              <a:ext uri="{FF2B5EF4-FFF2-40B4-BE49-F238E27FC236}">
                <a16:creationId xmlns:a16="http://schemas.microsoft.com/office/drawing/2014/main" id="{900FC357-8B75-4E37-9B6A-4C450499D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738" y="1438275"/>
            <a:ext cx="2838450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4420" name="Picture 4">
            <a:extLst>
              <a:ext uri="{FF2B5EF4-FFF2-40B4-BE49-F238E27FC236}">
                <a16:creationId xmlns:a16="http://schemas.microsoft.com/office/drawing/2014/main" id="{F75B9BB1-673F-4523-8CCE-10CE16EF1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8" y="2209800"/>
            <a:ext cx="2971800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4421" name="Picture 5">
            <a:extLst>
              <a:ext uri="{FF2B5EF4-FFF2-40B4-BE49-F238E27FC236}">
                <a16:creationId xmlns:a16="http://schemas.microsoft.com/office/drawing/2014/main" id="{1C11126C-855B-4C84-8944-10774D3D4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600" y="2209800"/>
            <a:ext cx="3295650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4422" name="Picture 6">
            <a:extLst>
              <a:ext uri="{FF2B5EF4-FFF2-40B4-BE49-F238E27FC236}">
                <a16:creationId xmlns:a16="http://schemas.microsoft.com/office/drawing/2014/main" id="{450A6903-60EC-4129-AB57-0CD046260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859088"/>
            <a:ext cx="68389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4423" name="Picture 7">
            <a:extLst>
              <a:ext uri="{FF2B5EF4-FFF2-40B4-BE49-F238E27FC236}">
                <a16:creationId xmlns:a16="http://schemas.microsoft.com/office/drawing/2014/main" id="{0A0CADB8-D60B-4F24-8BCB-189C9F82A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5084763"/>
            <a:ext cx="7899400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4424" name="矩形 2">
            <a:extLst>
              <a:ext uri="{FF2B5EF4-FFF2-40B4-BE49-F238E27FC236}">
                <a16:creationId xmlns:a16="http://schemas.microsoft.com/office/drawing/2014/main" id="{53302B80-4253-4613-8F4F-89C34A675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724400"/>
            <a:ext cx="12112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</a:rPr>
              <a:t>保护羟基</a:t>
            </a:r>
          </a:p>
        </p:txBody>
      </p:sp>
      <p:pic>
        <p:nvPicPr>
          <p:cNvPr id="444425" name="Picture 2">
            <a:extLst>
              <a:ext uri="{FF2B5EF4-FFF2-40B4-BE49-F238E27FC236}">
                <a16:creationId xmlns:a16="http://schemas.microsoft.com/office/drawing/2014/main" id="{621A6282-3789-428D-86F5-729213AE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8" y="209550"/>
            <a:ext cx="7235825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442" name="Picture 26">
            <a:extLst>
              <a:ext uri="{FF2B5EF4-FFF2-40B4-BE49-F238E27FC236}">
                <a16:creationId xmlns:a16="http://schemas.microsoft.com/office/drawing/2014/main" id="{D5033056-E667-4216-A0BC-528015F7B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196975"/>
            <a:ext cx="5768975" cy="172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445443" name="Picture 27">
            <a:extLst>
              <a:ext uri="{FF2B5EF4-FFF2-40B4-BE49-F238E27FC236}">
                <a16:creationId xmlns:a16="http://schemas.microsoft.com/office/drawing/2014/main" id="{CD022390-1FB4-41BB-B687-C888B0FCC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3427413"/>
            <a:ext cx="5932487" cy="95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445444" name="Picture 28">
            <a:extLst>
              <a:ext uri="{FF2B5EF4-FFF2-40B4-BE49-F238E27FC236}">
                <a16:creationId xmlns:a16="http://schemas.microsoft.com/office/drawing/2014/main" id="{9EDCC2E4-063B-448D-A21D-0DBDDA55C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" y="5157788"/>
            <a:ext cx="8761413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628" name="Picture 4">
            <a:extLst>
              <a:ext uri="{FF2B5EF4-FFF2-40B4-BE49-F238E27FC236}">
                <a16:creationId xmlns:a16="http://schemas.microsoft.com/office/drawing/2014/main" id="{FB677669-A237-48CA-B55C-23BF55B61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388" y="2343150"/>
            <a:ext cx="6477000" cy="139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629" name="Picture 5">
            <a:extLst>
              <a:ext uri="{FF2B5EF4-FFF2-40B4-BE49-F238E27FC236}">
                <a16:creationId xmlns:a16="http://schemas.microsoft.com/office/drawing/2014/main" id="{C66762C6-655E-47B5-ACF2-EA23FAEDD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4387850"/>
            <a:ext cx="5715000" cy="98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46468" name="Object 6">
            <a:extLst>
              <a:ext uri="{FF2B5EF4-FFF2-40B4-BE49-F238E27FC236}">
                <a16:creationId xmlns:a16="http://schemas.microsoft.com/office/drawing/2014/main" id="{94A781FC-4EEF-4BE5-BF7C-214BED22378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0575" y="858838"/>
          <a:ext cx="1812925" cy="80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813560" imgH="806196" progId="ChemDraw.Document.6.0">
                  <p:embed/>
                </p:oleObj>
              </mc:Choice>
              <mc:Fallback>
                <p:oleObj name="CS ChemDraw Drawing" r:id="rId4" imgW="1813560" imgH="806196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0575" y="858838"/>
                        <a:ext cx="1812925" cy="804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6469" name="Object 7">
            <a:extLst>
              <a:ext uri="{FF2B5EF4-FFF2-40B4-BE49-F238E27FC236}">
                <a16:creationId xmlns:a16="http://schemas.microsoft.com/office/drawing/2014/main" id="{B3B798F1-9247-4B53-AEF9-1EF4A8BBDE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15088" y="896938"/>
          <a:ext cx="1812925" cy="75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813560" imgH="754380" progId="ChemDraw.Document.6.0">
                  <p:embed/>
                </p:oleObj>
              </mc:Choice>
              <mc:Fallback>
                <p:oleObj name="CS ChemDraw Drawing" r:id="rId6" imgW="1813560" imgH="754380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5088" y="896938"/>
                        <a:ext cx="1812925" cy="754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6470" name="Object 8">
            <a:extLst>
              <a:ext uri="{FF2B5EF4-FFF2-40B4-BE49-F238E27FC236}">
                <a16:creationId xmlns:a16="http://schemas.microsoft.com/office/drawing/2014/main" id="{2CD96C02-AFF8-4ECF-B4FA-3023EB4FB8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91013" y="1255713"/>
          <a:ext cx="1477962" cy="14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477342" imgH="143018" progId="ChemDraw.Document.6.0">
                  <p:embed/>
                </p:oleObj>
              </mc:Choice>
              <mc:Fallback>
                <p:oleObj name="CS ChemDraw Drawing" r:id="rId8" imgW="1477342" imgH="143018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1013" y="1255713"/>
                        <a:ext cx="1477962" cy="142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6471" name="Text Box 9">
            <a:extLst>
              <a:ext uri="{FF2B5EF4-FFF2-40B4-BE49-F238E27FC236}">
                <a16:creationId xmlns:a16="http://schemas.microsoft.com/office/drawing/2014/main" id="{ACCE18D6-D612-4261-BBCB-579E38F286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4250" y="930275"/>
            <a:ext cx="4746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？</a:t>
            </a:r>
          </a:p>
        </p:txBody>
      </p:sp>
      <p:sp>
        <p:nvSpPr>
          <p:cNvPr id="446472" name="Text Box 11">
            <a:extLst>
              <a:ext uri="{FF2B5EF4-FFF2-40B4-BE49-F238E27FC236}">
                <a16:creationId xmlns:a16="http://schemas.microsoft.com/office/drawing/2014/main" id="{DF3B908B-04D3-470C-8698-90B6716A98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363" y="2278063"/>
            <a:ext cx="1190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合成：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2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22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2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22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90" name="Text Box 4">
            <a:extLst>
              <a:ext uri="{FF2B5EF4-FFF2-40B4-BE49-F238E27FC236}">
                <a16:creationId xmlns:a16="http://schemas.microsoft.com/office/drawing/2014/main" id="{EC1D356C-EDF3-4599-911B-B4C697753C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1750" y="762000"/>
            <a:ext cx="77089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硫代缩醛和硫代缩酮不易水解，但可以用</a:t>
            </a: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</a:rPr>
              <a:t>氯化汞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水溶液水解或在</a:t>
            </a: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</a:rPr>
              <a:t>氧化汞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存在下水解。</a:t>
            </a:r>
          </a:p>
        </p:txBody>
      </p:sp>
      <p:sp>
        <p:nvSpPr>
          <p:cNvPr id="447491" name="Rectangle 5">
            <a:extLst>
              <a:ext uri="{FF2B5EF4-FFF2-40B4-BE49-F238E27FC236}">
                <a16:creationId xmlns:a16="http://schemas.microsoft.com/office/drawing/2014/main" id="{F1BD5FF9-25E4-4093-85D0-BAA7482F57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75" y="1800225"/>
            <a:ext cx="76215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硫代缩醛和硫代缩酮也用来保护醛酮羰基。硫代缩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醛和硫代缩酮用 </a:t>
            </a: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Raney Ni </a:t>
            </a: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</a:rPr>
              <a:t>催化氢解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生成相应的烃。</a:t>
            </a:r>
          </a:p>
        </p:txBody>
      </p:sp>
      <p:graphicFrame>
        <p:nvGraphicFramePr>
          <p:cNvPr id="447492" name="Object 6">
            <a:extLst>
              <a:ext uri="{FF2B5EF4-FFF2-40B4-BE49-F238E27FC236}">
                <a16:creationId xmlns:a16="http://schemas.microsoft.com/office/drawing/2014/main" id="{3C45AE82-385A-4738-AB50-4A4F619B4A3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16088" y="3024188"/>
          <a:ext cx="944562" cy="89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944829" imgH="890057" progId="ChemDraw.Document.6.0">
                  <p:embed/>
                </p:oleObj>
              </mc:Choice>
              <mc:Fallback>
                <p:oleObj name="CS ChemDraw Drawing" r:id="rId2" imgW="944829" imgH="890057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6088" y="3024188"/>
                        <a:ext cx="944562" cy="890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7493" name="Object 7">
            <a:extLst>
              <a:ext uri="{FF2B5EF4-FFF2-40B4-BE49-F238E27FC236}">
                <a16:creationId xmlns:a16="http://schemas.microsoft.com/office/drawing/2014/main" id="{00B33D9C-0636-4FC5-A43D-7A5309F19B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22625" y="3384550"/>
          <a:ext cx="1477963" cy="14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477342" imgH="143018" progId="ChemDraw.Document.6.0">
                  <p:embed/>
                </p:oleObj>
              </mc:Choice>
              <mc:Fallback>
                <p:oleObj name="CS ChemDraw Drawing" r:id="rId4" imgW="1477342" imgH="143018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2625" y="3384550"/>
                        <a:ext cx="1477963" cy="142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7494" name="Object 8">
            <a:extLst>
              <a:ext uri="{FF2B5EF4-FFF2-40B4-BE49-F238E27FC236}">
                <a16:creationId xmlns:a16="http://schemas.microsoft.com/office/drawing/2014/main" id="{6EF29D1A-36F3-49A6-9356-53A5257040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64125" y="2997200"/>
          <a:ext cx="744538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743996" imgH="890057" progId="ChemDraw.Document.6.0">
                  <p:embed/>
                </p:oleObj>
              </mc:Choice>
              <mc:Fallback>
                <p:oleObj name="CS ChemDraw Drawing" r:id="rId6" imgW="743996" imgH="890057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4125" y="2997200"/>
                        <a:ext cx="744538" cy="890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7495" name="Text Box 9">
            <a:extLst>
              <a:ext uri="{FF2B5EF4-FFF2-40B4-BE49-F238E27FC236}">
                <a16:creationId xmlns:a16="http://schemas.microsoft.com/office/drawing/2014/main" id="{1D8922CF-F2FE-4CCC-9BF7-3D7125BB91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2350" y="3309938"/>
            <a:ext cx="23606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+  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 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+  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447496" name="Text Box 10">
            <a:extLst>
              <a:ext uri="{FF2B5EF4-FFF2-40B4-BE49-F238E27FC236}">
                <a16:creationId xmlns:a16="http://schemas.microsoft.com/office/drawing/2014/main" id="{11956D15-47E2-4755-B14A-8AB217D37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1888" y="3024188"/>
            <a:ext cx="5016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447497" name="Rectangle 11">
            <a:extLst>
              <a:ext uri="{FF2B5EF4-FFF2-40B4-BE49-F238E27FC236}">
                <a16:creationId xmlns:a16="http://schemas.microsoft.com/office/drawing/2014/main" id="{9CCA2789-CDB1-4EEB-A4AB-196B40958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0" y="3455988"/>
            <a:ext cx="12938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Raney Ni</a:t>
            </a:r>
          </a:p>
        </p:txBody>
      </p:sp>
      <p:pic>
        <p:nvPicPr>
          <p:cNvPr id="447498" name="Picture 12">
            <a:extLst>
              <a:ext uri="{FF2B5EF4-FFF2-40B4-BE49-F238E27FC236}">
                <a16:creationId xmlns:a16="http://schemas.microsoft.com/office/drawing/2014/main" id="{4FE25AD9-3865-4A1D-856C-BB2AC39FE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267200"/>
            <a:ext cx="2355850" cy="105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7499" name="Picture 13">
            <a:extLst>
              <a:ext uri="{FF2B5EF4-FFF2-40B4-BE49-F238E27FC236}">
                <a16:creationId xmlns:a16="http://schemas.microsoft.com/office/drawing/2014/main" id="{0FA502CA-846B-4221-BAED-50305D32A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5638800"/>
            <a:ext cx="4251325" cy="833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4" name="Rectangle 4">
            <a:extLst>
              <a:ext uri="{FF2B5EF4-FFF2-40B4-BE49-F238E27FC236}">
                <a16:creationId xmlns:a16="http://schemas.microsoft.com/office/drawing/2014/main" id="{65CE95BD-00C5-4A6A-BEB4-13127C3C58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938" y="577850"/>
            <a:ext cx="28654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(5)</a:t>
            </a:r>
            <a:r>
              <a:rPr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加成氮亲核试剂</a:t>
            </a:r>
          </a:p>
        </p:txBody>
      </p:sp>
      <p:graphicFrame>
        <p:nvGraphicFramePr>
          <p:cNvPr id="448515" name="Object 5">
            <a:extLst>
              <a:ext uri="{FF2B5EF4-FFF2-40B4-BE49-F238E27FC236}">
                <a16:creationId xmlns:a16="http://schemas.microsoft.com/office/drawing/2014/main" id="{50348B8E-7160-413C-8061-F4DBB6DDD3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75225" y="1655763"/>
          <a:ext cx="952500" cy="14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950915" imgH="144539" progId="ChemDraw.Document.6.0">
                  <p:embed/>
                </p:oleObj>
              </mc:Choice>
              <mc:Fallback>
                <p:oleObj name="CS ChemDraw Drawing" r:id="rId2" imgW="950915" imgH="144539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5225" y="1655763"/>
                        <a:ext cx="952500" cy="142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8516" name="Text Box 6">
            <a:extLst>
              <a:ext uri="{FF2B5EF4-FFF2-40B4-BE49-F238E27FC236}">
                <a16:creationId xmlns:a16="http://schemas.microsoft.com/office/drawing/2014/main" id="{79D8225E-0C6D-4B10-AAC4-D13D04F113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0488" y="1365250"/>
            <a:ext cx="485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kumimoji="1" lang="en-US" altLang="zh-CN" sz="18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graphicFrame>
        <p:nvGraphicFramePr>
          <p:cNvPr id="448517" name="Object 7">
            <a:extLst>
              <a:ext uri="{FF2B5EF4-FFF2-40B4-BE49-F238E27FC236}">
                <a16:creationId xmlns:a16="http://schemas.microsoft.com/office/drawing/2014/main" id="{6429867B-F24B-4A6C-A8AB-55C579897C7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09775" y="1222375"/>
          <a:ext cx="2376488" cy="99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705561" imgH="718131" progId="ChemDraw.Document.6.0">
                  <p:embed/>
                </p:oleObj>
              </mc:Choice>
              <mc:Fallback>
                <p:oleObj name="CS ChemDraw Drawing" r:id="rId4" imgW="1705561" imgH="718131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9775" y="1222375"/>
                        <a:ext cx="2376488" cy="998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8518" name="Object 8">
            <a:extLst>
              <a:ext uri="{FF2B5EF4-FFF2-40B4-BE49-F238E27FC236}">
                <a16:creationId xmlns:a16="http://schemas.microsoft.com/office/drawing/2014/main" id="{686BC108-F8F3-4FA5-96F7-A423BB0FD1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2238" y="1125538"/>
          <a:ext cx="123825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888535" imgH="794204" progId="ChemDraw.Document.6.0">
                  <p:embed/>
                </p:oleObj>
              </mc:Choice>
              <mc:Fallback>
                <p:oleObj name="CS ChemDraw Drawing" r:id="rId6" imgW="888535" imgH="794204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2238" y="1125538"/>
                        <a:ext cx="1238250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8519" name="Text Box 9">
            <a:extLst>
              <a:ext uri="{FF2B5EF4-FFF2-40B4-BE49-F238E27FC236}">
                <a16:creationId xmlns:a16="http://schemas.microsoft.com/office/drawing/2014/main" id="{DB2236A3-12B5-425B-BCD9-9C3DABACE9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2488" y="2395538"/>
            <a:ext cx="2455862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G =  H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      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      Ar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      OH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      NHPh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      NHCONH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448520" name="Text Box 10">
            <a:extLst>
              <a:ext uri="{FF2B5EF4-FFF2-40B4-BE49-F238E27FC236}">
                <a16:creationId xmlns:a16="http://schemas.microsoft.com/office/drawing/2014/main" id="{7D799F59-DE37-4683-8AD0-1381025939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8300" y="2374900"/>
            <a:ext cx="1520825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亚胺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亚胺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Schiff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碱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肟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苯腙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缩氨脲</a:t>
            </a:r>
            <a:endParaRPr kumimoji="1" lang="zh-CN" altLang="en-US" sz="24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8521" name="Text Box 11">
            <a:extLst>
              <a:ext uri="{FF2B5EF4-FFF2-40B4-BE49-F238E27FC236}">
                <a16:creationId xmlns:a16="http://schemas.microsoft.com/office/drawing/2014/main" id="{180B17C4-201E-46C3-A6DA-5A8AFA57E8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4188" y="4937125"/>
            <a:ext cx="62261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用于鉴别、分离、提纯。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鉴别：羰基试剂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——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羟胺、苯肼、氨基脲</a:t>
            </a:r>
          </a:p>
        </p:txBody>
      </p:sp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538" name="Picture 1027">
            <a:extLst>
              <a:ext uri="{FF2B5EF4-FFF2-40B4-BE49-F238E27FC236}">
                <a16:creationId xmlns:a16="http://schemas.microsoft.com/office/drawing/2014/main" id="{15C5C35C-35B2-4085-A830-39973D7D0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052513"/>
            <a:ext cx="8577263" cy="435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00" name="Rectangle 4">
            <a:extLst>
              <a:ext uri="{FF2B5EF4-FFF2-40B4-BE49-F238E27FC236}">
                <a16:creationId xmlns:a16="http://schemas.microsoft.com/office/drawing/2014/main" id="{413FBBC4-60C9-4D89-878C-E5CAA7494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493713"/>
            <a:ext cx="3702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Hg(OAc)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/</a:t>
            </a: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ROH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: 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生成</a:t>
            </a: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</a:rPr>
              <a:t>醚</a:t>
            </a:r>
          </a:p>
        </p:txBody>
      </p:sp>
      <p:sp>
        <p:nvSpPr>
          <p:cNvPr id="135171" name="Text Box 8">
            <a:extLst>
              <a:ext uri="{FF2B5EF4-FFF2-40B4-BE49-F238E27FC236}">
                <a16:creationId xmlns:a16="http://schemas.microsoft.com/office/drawing/2014/main" id="{DDDB9B74-3EBB-4657-8943-6B530E514A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460375"/>
            <a:ext cx="20415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70C0"/>
                </a:solidFill>
                <a:latin typeface="Times New Roman" panose="02020603050405020304" pitchFamily="18" charset="0"/>
              </a:rPr>
              <a:t>溶剂汞化反应</a:t>
            </a:r>
          </a:p>
        </p:txBody>
      </p:sp>
      <p:sp>
        <p:nvSpPr>
          <p:cNvPr id="336905" name="Text Box 9">
            <a:extLst>
              <a:ext uri="{FF2B5EF4-FFF2-40B4-BE49-F238E27FC236}">
                <a16:creationId xmlns:a16="http://schemas.microsoft.com/office/drawing/2014/main" id="{86D85870-B356-4775-8E17-9778B4A14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150" y="5445125"/>
            <a:ext cx="20415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应用：合成醚</a:t>
            </a:r>
          </a:p>
        </p:txBody>
      </p:sp>
      <p:pic>
        <p:nvPicPr>
          <p:cNvPr id="135173" name="Picture 11">
            <a:extLst>
              <a:ext uri="{FF2B5EF4-FFF2-40B4-BE49-F238E27FC236}">
                <a16:creationId xmlns:a16="http://schemas.microsoft.com/office/drawing/2014/main" id="{997F23AA-45AA-41C3-9DAB-58AA22F82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0" y="1341438"/>
            <a:ext cx="5638800" cy="998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135174" name="Picture 12">
            <a:extLst>
              <a:ext uri="{FF2B5EF4-FFF2-40B4-BE49-F238E27FC236}">
                <a16:creationId xmlns:a16="http://schemas.microsoft.com/office/drawing/2014/main" id="{C281C300-CFC3-4331-A868-FB5151415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41663"/>
            <a:ext cx="8407400" cy="194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69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69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80"/>
                                        <p:tgtEl>
                                          <p:spTgt spid="33690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80"/>
                                        <p:tgtEl>
                                          <p:spTgt spid="3369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80"/>
                                        <p:tgtEl>
                                          <p:spTgt spid="3369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6900" grpId="0"/>
      <p:bldP spid="336905" grpId="0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Rectangle 4">
            <a:extLst>
              <a:ext uri="{FF2B5EF4-FFF2-40B4-BE49-F238E27FC236}">
                <a16:creationId xmlns:a16="http://schemas.microsoft.com/office/drawing/2014/main" id="{34F60DAA-54EF-4CF5-96E8-279A0565AB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500" y="725488"/>
            <a:ext cx="1128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氨 </a:t>
            </a:r>
          </a:p>
        </p:txBody>
      </p:sp>
      <p:graphicFrame>
        <p:nvGraphicFramePr>
          <p:cNvPr id="450563" name="Object 5">
            <a:extLst>
              <a:ext uri="{FF2B5EF4-FFF2-40B4-BE49-F238E27FC236}">
                <a16:creationId xmlns:a16="http://schemas.microsoft.com/office/drawing/2014/main" id="{E56C5714-40FB-40F8-A257-AABF544ACB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35138" y="1557338"/>
          <a:ext cx="6189662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3310128" imgH="422148" progId="ChemDraw.Document.6.0">
                  <p:embed/>
                </p:oleObj>
              </mc:Choice>
              <mc:Fallback>
                <p:oleObj name="CS ChemDraw Drawing" r:id="rId2" imgW="3310128" imgH="422148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5138" y="1557338"/>
                        <a:ext cx="6189662" cy="725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564" name="Object 6">
            <a:extLst>
              <a:ext uri="{FF2B5EF4-FFF2-40B4-BE49-F238E27FC236}">
                <a16:creationId xmlns:a16="http://schemas.microsoft.com/office/drawing/2014/main" id="{10209FFC-CEBA-449C-94A5-4FA9E35DF9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95475" y="3446463"/>
          <a:ext cx="386397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2241804" imgH="208788" progId="ChemDraw.Document.6.0">
                  <p:embed/>
                </p:oleObj>
              </mc:Choice>
              <mc:Fallback>
                <p:oleObj name="CS ChemDraw Drawing" r:id="rId4" imgW="2241804" imgH="208788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5475" y="3446463"/>
                        <a:ext cx="3863975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565" name="Object 7">
            <a:extLst>
              <a:ext uri="{FF2B5EF4-FFF2-40B4-BE49-F238E27FC236}">
                <a16:creationId xmlns:a16="http://schemas.microsoft.com/office/drawing/2014/main" id="{63CBC186-03AC-400D-89F2-5FEB9C4C8D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97625" y="2911475"/>
          <a:ext cx="1214438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702916" imgH="651187" progId="ChemDraw.Document.6.0">
                  <p:embed/>
                </p:oleObj>
              </mc:Choice>
              <mc:Fallback>
                <p:oleObj name="CS ChemDraw Drawing" r:id="rId6" imgW="702916" imgH="651187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7625" y="2911475"/>
                        <a:ext cx="1214438" cy="112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566" name="Rectangle 8">
            <a:extLst>
              <a:ext uri="{FF2B5EF4-FFF2-40B4-BE49-F238E27FC236}">
                <a16:creationId xmlns:a16="http://schemas.microsoft.com/office/drawing/2014/main" id="{D36DBB4A-1044-4C42-9164-EF5F45134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7088" y="4297363"/>
            <a:ext cx="26908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Urotropine 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乌洛托品</a:t>
            </a:r>
          </a:p>
        </p:txBody>
      </p:sp>
      <p:sp>
        <p:nvSpPr>
          <p:cNvPr id="450567" name="Rectangle 9">
            <a:extLst>
              <a:ext uri="{FF2B5EF4-FFF2-40B4-BE49-F238E27FC236}">
                <a16:creationId xmlns:a16="http://schemas.microsoft.com/office/drawing/2014/main" id="{D6BED199-9AEB-44E3-8E91-8DB9FAE01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6263" y="4860925"/>
            <a:ext cx="518636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化工原料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如制造炸药、塑料固化剂等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，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合成中用作氨化剂，本身具有消毒作用</a:t>
            </a:r>
          </a:p>
        </p:txBody>
      </p: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Rectangle 4">
            <a:extLst>
              <a:ext uri="{FF2B5EF4-FFF2-40B4-BE49-F238E27FC236}">
                <a16:creationId xmlns:a16="http://schemas.microsoft.com/office/drawing/2014/main" id="{3853F8E0-71B1-4203-96F9-E0C2FA6B0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725" y="381000"/>
            <a:ext cx="3735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Blip>
                <a:blip r:embed="rId2"/>
              </a:buBlip>
            </a:pPr>
            <a:r>
              <a:rPr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伯氨 </a:t>
            </a:r>
            <a:r>
              <a:rPr lang="zh-CN" altLang="en-US" sz="2400">
                <a:solidFill>
                  <a:srgbClr val="000000"/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缩水生成亚胺 </a:t>
            </a:r>
          </a:p>
        </p:txBody>
      </p:sp>
      <p:graphicFrame>
        <p:nvGraphicFramePr>
          <p:cNvPr id="451587" name="Object 5">
            <a:extLst>
              <a:ext uri="{FF2B5EF4-FFF2-40B4-BE49-F238E27FC236}">
                <a16:creationId xmlns:a16="http://schemas.microsoft.com/office/drawing/2014/main" id="{48B46EFC-2581-4960-A41A-6B4745571E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46238" y="1042988"/>
          <a:ext cx="6762750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5755640" imgH="863600" progId="ChemDraw.Document.6.0">
                  <p:embed/>
                </p:oleObj>
              </mc:Choice>
              <mc:Fallback>
                <p:oleObj name="CS ChemDraw Drawing" r:id="rId3" imgW="5755640" imgH="863600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6238" y="1042988"/>
                        <a:ext cx="6762750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1588" name="Rectangle 6">
            <a:extLst>
              <a:ext uri="{FF2B5EF4-FFF2-40B4-BE49-F238E27FC236}">
                <a16:creationId xmlns:a16="http://schemas.microsoft.com/office/drawing/2014/main" id="{55B15799-5070-485C-A20A-72EBAED234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6488" y="3176588"/>
            <a:ext cx="7847012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脂肪亚胺一般不稳定，芳亚胺 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(Schiff base) 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则稳定且易于制备。</a:t>
            </a:r>
          </a:p>
        </p:txBody>
      </p:sp>
      <p:sp>
        <p:nvSpPr>
          <p:cNvPr id="451589" name="Rectangle 7">
            <a:extLst>
              <a:ext uri="{FF2B5EF4-FFF2-40B4-BE49-F238E27FC236}">
                <a16:creationId xmlns:a16="http://schemas.microsoft.com/office/drawing/2014/main" id="{448FE69C-56AC-4463-87C1-164B4F8401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450" y="5248275"/>
            <a:ext cx="8153400" cy="7016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Schiff </a:t>
            </a: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</a:rPr>
              <a:t>碱易水分解成原料，可用于分离、提纯伯胺，官能团保护，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</a:rPr>
              <a:t>      制备纯仲胺。有些 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Schiff </a:t>
            </a: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</a:rPr>
              <a:t>碱用用作药物、络合剂等。 </a:t>
            </a:r>
          </a:p>
        </p:txBody>
      </p:sp>
      <p:graphicFrame>
        <p:nvGraphicFramePr>
          <p:cNvPr id="451590" name="Object 8">
            <a:extLst>
              <a:ext uri="{FF2B5EF4-FFF2-40B4-BE49-F238E27FC236}">
                <a16:creationId xmlns:a16="http://schemas.microsoft.com/office/drawing/2014/main" id="{E8719F41-4266-45DE-8B69-6712AA4BBE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76888" y="2366963"/>
          <a:ext cx="189865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1104583" imgH="206919" progId="ChemDraw.Document.6.0">
                  <p:embed/>
                </p:oleObj>
              </mc:Choice>
              <mc:Fallback>
                <p:oleObj name="CS ChemDraw Drawing" r:id="rId5" imgW="1104583" imgH="206919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6888" y="2366963"/>
                        <a:ext cx="1898650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1591" name="Rectangle 9">
            <a:extLst>
              <a:ext uri="{FF2B5EF4-FFF2-40B4-BE49-F238E27FC236}">
                <a16:creationId xmlns:a16="http://schemas.microsoft.com/office/drawing/2014/main" id="{0DC8192F-8628-4EB8-8677-4EAA291AD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7488" y="2295525"/>
            <a:ext cx="7032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71%</a:t>
            </a:r>
          </a:p>
        </p:txBody>
      </p:sp>
      <p:graphicFrame>
        <p:nvGraphicFramePr>
          <p:cNvPr id="451592" name="Object 10">
            <a:extLst>
              <a:ext uri="{FF2B5EF4-FFF2-40B4-BE49-F238E27FC236}">
                <a16:creationId xmlns:a16="http://schemas.microsoft.com/office/drawing/2014/main" id="{6A88770E-0FD4-45D7-82B0-787AAF0226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4188" y="2400300"/>
          <a:ext cx="3667125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2390220" imgH="206919" progId="ChemDraw.Document.6.0">
                  <p:embed/>
                </p:oleObj>
              </mc:Choice>
              <mc:Fallback>
                <p:oleObj name="CS ChemDraw Drawing" r:id="rId7" imgW="2390220" imgH="206919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4188" y="2400300"/>
                        <a:ext cx="3667125" cy="290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1593" name="Object 11">
            <a:extLst>
              <a:ext uri="{FF2B5EF4-FFF2-40B4-BE49-F238E27FC236}">
                <a16:creationId xmlns:a16="http://schemas.microsoft.com/office/drawing/2014/main" id="{2F479F74-6C9E-42C3-8039-54A5DFDD01B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46263" y="3841750"/>
          <a:ext cx="2225675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1386054" imgH="205398" progId="ChemDraw.Document.6.0">
                  <p:embed/>
                </p:oleObj>
              </mc:Choice>
              <mc:Fallback>
                <p:oleObj name="CS ChemDraw Drawing" r:id="rId9" imgW="1386054" imgH="205398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6263" y="3841750"/>
                        <a:ext cx="2225675" cy="328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1594" name="Object 12">
            <a:extLst>
              <a:ext uri="{FF2B5EF4-FFF2-40B4-BE49-F238E27FC236}">
                <a16:creationId xmlns:a16="http://schemas.microsoft.com/office/drawing/2014/main" id="{264A4F9D-C4C4-4912-82F4-9588D588A7D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9913" y="4489450"/>
          <a:ext cx="2049462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1" imgW="1278030" imgH="203876" progId="ChemDraw.Document.6.0">
                  <p:embed/>
                </p:oleObj>
              </mc:Choice>
              <mc:Fallback>
                <p:oleObj name="CS ChemDraw Drawing" r:id="rId11" imgW="1278030" imgH="203876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9913" y="4489450"/>
                        <a:ext cx="2049462" cy="32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1595" name="Object 13">
            <a:extLst>
              <a:ext uri="{FF2B5EF4-FFF2-40B4-BE49-F238E27FC236}">
                <a16:creationId xmlns:a16="http://schemas.microsoft.com/office/drawing/2014/main" id="{649CB308-79CE-4FA3-BB5A-68B19E460E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03713" y="3879850"/>
          <a:ext cx="1239837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3" imgW="771382" imgH="275385" progId="ChemDraw.Document.6.0">
                  <p:embed/>
                </p:oleObj>
              </mc:Choice>
              <mc:Fallback>
                <p:oleObj name="CS ChemDraw Drawing" r:id="rId13" imgW="771382" imgH="275385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3713" y="3879850"/>
                        <a:ext cx="1239837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1596" name="Object 14">
            <a:extLst>
              <a:ext uri="{FF2B5EF4-FFF2-40B4-BE49-F238E27FC236}">
                <a16:creationId xmlns:a16="http://schemas.microsoft.com/office/drawing/2014/main" id="{63600B87-4F81-4B6D-9C3E-3EED574E61A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75338" y="3838575"/>
          <a:ext cx="1508125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5" imgW="938703" imgH="206575" progId="ChemDraw.Document.6.0">
                  <p:embed/>
                </p:oleObj>
              </mc:Choice>
              <mc:Fallback>
                <p:oleObj name="CS ChemDraw Drawing" r:id="rId15" imgW="938703" imgH="206575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5338" y="3838575"/>
                        <a:ext cx="1508125" cy="328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1597" name="Object 15">
            <a:extLst>
              <a:ext uri="{FF2B5EF4-FFF2-40B4-BE49-F238E27FC236}">
                <a16:creationId xmlns:a16="http://schemas.microsoft.com/office/drawing/2014/main" id="{51BF79DB-C816-4CFE-9E98-F6C59211A9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67400" y="4454525"/>
          <a:ext cx="1331913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7" imgW="830858" imgH="205056" progId="ChemDraw.Document.6.0">
                  <p:embed/>
                </p:oleObj>
              </mc:Choice>
              <mc:Fallback>
                <p:oleObj name="CS ChemDraw Drawing" r:id="rId17" imgW="830858" imgH="205056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4454525"/>
                        <a:ext cx="1331913" cy="32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1598" name="Object 16">
            <a:extLst>
              <a:ext uri="{FF2B5EF4-FFF2-40B4-BE49-F238E27FC236}">
                <a16:creationId xmlns:a16="http://schemas.microsoft.com/office/drawing/2014/main" id="{33B3031D-6474-41D4-88A4-77B66BB8865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03713" y="4518025"/>
          <a:ext cx="1239837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9" imgW="771382" imgH="275385" progId="ChemDraw.Document.6.0">
                  <p:embed/>
                </p:oleObj>
              </mc:Choice>
              <mc:Fallback>
                <p:oleObj name="CS ChemDraw Drawing" r:id="rId19" imgW="771382" imgH="275385" progId="ChemDraw.Document.6.0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3713" y="4518025"/>
                        <a:ext cx="1239837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1599" name="Rectangle 17">
            <a:extLst>
              <a:ext uri="{FF2B5EF4-FFF2-40B4-BE49-F238E27FC236}">
                <a16:creationId xmlns:a16="http://schemas.microsoft.com/office/drawing/2014/main" id="{E825D3C1-3C8D-436D-974F-D6CD94D406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1288" y="4419600"/>
            <a:ext cx="9794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84-7%</a:t>
            </a:r>
          </a:p>
        </p:txBody>
      </p:sp>
      <p:sp>
        <p:nvSpPr>
          <p:cNvPr id="451600" name="Rectangle 18">
            <a:extLst>
              <a:ext uri="{FF2B5EF4-FFF2-40B4-BE49-F238E27FC236}">
                <a16:creationId xmlns:a16="http://schemas.microsoft.com/office/drawing/2014/main" id="{4DF1A4D7-0FE6-49DC-BA7E-817AF581C9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9700" y="3808413"/>
            <a:ext cx="703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70%</a:t>
            </a:r>
          </a:p>
        </p:txBody>
      </p:sp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610" name="Picture 4">
            <a:extLst>
              <a:ext uri="{FF2B5EF4-FFF2-40B4-BE49-F238E27FC236}">
                <a16:creationId xmlns:a16="http://schemas.microsoft.com/office/drawing/2014/main" id="{D67733A1-4FE9-47F1-8AF6-C7AE21396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713" y="833438"/>
            <a:ext cx="5537200" cy="175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2611" name="Picture 5">
            <a:extLst>
              <a:ext uri="{FF2B5EF4-FFF2-40B4-BE49-F238E27FC236}">
                <a16:creationId xmlns:a16="http://schemas.microsoft.com/office/drawing/2014/main" id="{D1D33C5E-00C5-40D9-B4F8-534A6690F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357563"/>
            <a:ext cx="8497887" cy="134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4">
            <a:extLst>
              <a:ext uri="{FF2B5EF4-FFF2-40B4-BE49-F238E27FC236}">
                <a16:creationId xmlns:a16="http://schemas.microsoft.com/office/drawing/2014/main" id="{53D5F8A3-2104-4F69-BD9B-FB04FF129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50" y="947738"/>
            <a:ext cx="5313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羟胺、肼、氨基脲</a:t>
            </a:r>
            <a:r>
              <a:rPr lang="en-US" altLang="zh-CN" sz="2400" b="1">
                <a:solidFill>
                  <a:srgbClr val="FF0000"/>
                </a:solidFill>
                <a:latin typeface="宋体" panose="02010600030101010101" pitchFamily="2" charset="-122"/>
              </a:rPr>
              <a:t>——</a:t>
            </a:r>
            <a:r>
              <a:rPr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羰基试剂 </a:t>
            </a:r>
          </a:p>
        </p:txBody>
      </p:sp>
      <p:sp>
        <p:nvSpPr>
          <p:cNvPr id="453635" name="Rectangle 5">
            <a:extLst>
              <a:ext uri="{FF2B5EF4-FFF2-40B4-BE49-F238E27FC236}">
                <a16:creationId xmlns:a16="http://schemas.microsoft.com/office/drawing/2014/main" id="{D3FE3C59-1E52-4F5B-B0E6-BFC6613C4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6225" y="1601788"/>
            <a:ext cx="6996113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羟胺 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OH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肼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zh-CN" altLang="en-US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 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苯肼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PhNHNH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2,4-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二硝基苯肼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氨基脲 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NHCONH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altLang="zh-CN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53636" name="Rectangle 6">
            <a:extLst>
              <a:ext uri="{FF2B5EF4-FFF2-40B4-BE49-F238E27FC236}">
                <a16:creationId xmlns:a16="http://schemas.microsoft.com/office/drawing/2014/main" id="{5ACB7D86-59E8-4C2E-8D8E-5B777CD26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3525" y="3216275"/>
            <a:ext cx="71342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醛、酮与羰基试剂反应分别生成肟、腙、缩胺脲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等，一般在弱酸性溶液中进行。</a:t>
            </a:r>
          </a:p>
        </p:txBody>
      </p:sp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4">
            <a:extLst>
              <a:ext uri="{FF2B5EF4-FFF2-40B4-BE49-F238E27FC236}">
                <a16:creationId xmlns:a16="http://schemas.microsoft.com/office/drawing/2014/main" id="{F03C03ED-3F63-4043-BC81-E52BD3E89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" y="595313"/>
            <a:ext cx="2381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Blip>
                <a:blip r:embed="rId2"/>
              </a:buBlip>
            </a:pP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肟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(Oximes)</a:t>
            </a:r>
          </a:p>
        </p:txBody>
      </p:sp>
      <p:graphicFrame>
        <p:nvGraphicFramePr>
          <p:cNvPr id="454659" name="Object 5">
            <a:extLst>
              <a:ext uri="{FF2B5EF4-FFF2-40B4-BE49-F238E27FC236}">
                <a16:creationId xmlns:a16="http://schemas.microsoft.com/office/drawing/2014/main" id="{9A93D7B2-6B72-41FF-A689-61D5F1F530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76388" y="1939925"/>
          <a:ext cx="7064375" cy="1138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5506720" imgH="889000" progId="ChemDraw.Document.6.0">
                  <p:embed/>
                </p:oleObj>
              </mc:Choice>
              <mc:Fallback>
                <p:oleObj name="CS ChemDraw Drawing" r:id="rId3" imgW="5506720" imgH="889000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6388" y="1939925"/>
                        <a:ext cx="7064375" cy="1138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4660" name="Rectangle 6">
            <a:extLst>
              <a:ext uri="{FF2B5EF4-FFF2-40B4-BE49-F238E27FC236}">
                <a16:creationId xmlns:a16="http://schemas.microsoft.com/office/drawing/2014/main" id="{7CD72293-C9EE-49B5-AC3E-5EAAE78678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3150" y="3284538"/>
            <a:ext cx="860425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</a:rPr>
              <a:t>应用</a:t>
            </a:r>
          </a:p>
        </p:txBody>
      </p:sp>
      <p:sp>
        <p:nvSpPr>
          <p:cNvPr id="454661" name="Rectangle 7">
            <a:extLst>
              <a:ext uri="{FF2B5EF4-FFF2-40B4-BE49-F238E27FC236}">
                <a16:creationId xmlns:a16="http://schemas.microsoft.com/office/drawing/2014/main" id="{8966A33E-C511-4153-A125-A40FEDCA3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3150" y="1131888"/>
            <a:ext cx="7877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醛肟和构造不对称的酮肟存在构型异构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——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顺反异构 </a:t>
            </a:r>
          </a:p>
        </p:txBody>
      </p:sp>
      <p:sp>
        <p:nvSpPr>
          <p:cNvPr id="454662" name="Rectangle 8">
            <a:extLst>
              <a:ext uri="{FF2B5EF4-FFF2-40B4-BE49-F238E27FC236}">
                <a16:creationId xmlns:a16="http://schemas.microsoft.com/office/drawing/2014/main" id="{B8C5A078-F9B5-45CD-B3E1-8062B2D80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75" y="3881438"/>
            <a:ext cx="78771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I 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肟一般为结晶固体，有敏锐的熔点，易酸水解得原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 料，故可用于醛、酮的分离、提纯、鉴别与鉴定。 </a:t>
            </a:r>
          </a:p>
        </p:txBody>
      </p:sp>
      <p:pic>
        <p:nvPicPr>
          <p:cNvPr id="454663" name="Picture 8">
            <a:extLst>
              <a:ext uri="{FF2B5EF4-FFF2-40B4-BE49-F238E27FC236}">
                <a16:creationId xmlns:a16="http://schemas.microsoft.com/office/drawing/2014/main" id="{54D5F3FA-258C-419F-9911-663CBE14C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50" y="4941888"/>
            <a:ext cx="5334000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5682" name="Object 4">
            <a:extLst>
              <a:ext uri="{FF2B5EF4-FFF2-40B4-BE49-F238E27FC236}">
                <a16:creationId xmlns:a16="http://schemas.microsoft.com/office/drawing/2014/main" id="{A6B54A16-16B0-4C7A-B7A4-D3B1E855AD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8313" y="2852738"/>
          <a:ext cx="8113712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5461000" imgH="629920" progId="ChemDraw.Document.6.0">
                  <p:embed/>
                </p:oleObj>
              </mc:Choice>
              <mc:Fallback>
                <p:oleObj name="CS ChemDraw Drawing" r:id="rId2" imgW="5461000" imgH="629920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2852738"/>
                        <a:ext cx="8113712" cy="8651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5683" name="Object 5">
            <a:extLst>
              <a:ext uri="{FF2B5EF4-FFF2-40B4-BE49-F238E27FC236}">
                <a16:creationId xmlns:a16="http://schemas.microsoft.com/office/drawing/2014/main" id="{884A43FD-563A-45BB-B362-0552D496CF2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20763" y="4364038"/>
          <a:ext cx="1127125" cy="97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127760" imgH="973836" progId="ChemDraw.Document.6.0">
                  <p:embed/>
                </p:oleObj>
              </mc:Choice>
              <mc:Fallback>
                <p:oleObj name="CS ChemDraw Drawing" r:id="rId4" imgW="1127760" imgH="973836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0763" y="4364038"/>
                        <a:ext cx="1127125" cy="973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5684" name="Object 6">
            <a:extLst>
              <a:ext uri="{FF2B5EF4-FFF2-40B4-BE49-F238E27FC236}">
                <a16:creationId xmlns:a16="http://schemas.microsoft.com/office/drawing/2014/main" id="{7FAEBC3B-507C-4AFC-B485-B0DEA447A6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33888" y="4552950"/>
          <a:ext cx="1397000" cy="96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396704" imgH="961565" progId="ChemDraw.Document.6.0">
                  <p:embed/>
                </p:oleObj>
              </mc:Choice>
              <mc:Fallback>
                <p:oleObj name="CS ChemDraw Drawing" r:id="rId6" imgW="1396704" imgH="961565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3888" y="4552950"/>
                        <a:ext cx="1397000" cy="963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5685" name="Object 7">
            <a:extLst>
              <a:ext uri="{FF2B5EF4-FFF2-40B4-BE49-F238E27FC236}">
                <a16:creationId xmlns:a16="http://schemas.microsoft.com/office/drawing/2014/main" id="{32D0B95C-B4CF-49F6-9FBC-DE19BC8E044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97188" y="4721225"/>
          <a:ext cx="1000125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999602" imgH="292121" progId="ChemDraw.Document.6.0">
                  <p:embed/>
                </p:oleObj>
              </mc:Choice>
              <mc:Fallback>
                <p:oleObj name="CS ChemDraw Drawing" r:id="rId8" imgW="999602" imgH="292121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7188" y="4721225"/>
                        <a:ext cx="1000125" cy="290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5686" name="Rectangle 8">
            <a:extLst>
              <a:ext uri="{FF2B5EF4-FFF2-40B4-BE49-F238E27FC236}">
                <a16:creationId xmlns:a16="http://schemas.microsoft.com/office/drawing/2014/main" id="{3C95DAAE-49CB-443B-B71F-C3D84C6F7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5388" y="1162050"/>
            <a:ext cx="7424737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  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肟在酸性试剂如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SO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PPA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PCl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5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POCl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  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AcCl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Ac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O/HCl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等存在下重排成酰胺，后者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   水解得羧酸和胺。 </a:t>
            </a:r>
          </a:p>
        </p:txBody>
      </p:sp>
      <p:sp>
        <p:nvSpPr>
          <p:cNvPr id="455687" name="Rectangle 9">
            <a:extLst>
              <a:ext uri="{FF2B5EF4-FFF2-40B4-BE49-F238E27FC236}">
                <a16:creationId xmlns:a16="http://schemas.microsoft.com/office/drawing/2014/main" id="{BAB2E121-8040-4084-ABCE-820FE462DB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813" y="549275"/>
            <a:ext cx="3833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II  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Beckmann 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重排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(1886)</a:t>
            </a:r>
          </a:p>
        </p:txBody>
      </p:sp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6" name="Rectangle 4">
            <a:extLst>
              <a:ext uri="{FF2B5EF4-FFF2-40B4-BE49-F238E27FC236}">
                <a16:creationId xmlns:a16="http://schemas.microsoft.com/office/drawing/2014/main" id="{219C6EB6-8382-4D47-907F-AB3C0F97B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722313"/>
            <a:ext cx="5386387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Blip>
                <a:blip r:embed="rId2"/>
              </a:buBlip>
            </a:pPr>
            <a:r>
              <a:rPr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构造不对称的肟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：</a:t>
            </a:r>
            <a:r>
              <a:rPr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反位迁移重排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 </a:t>
            </a:r>
          </a:p>
        </p:txBody>
      </p:sp>
      <p:graphicFrame>
        <p:nvGraphicFramePr>
          <p:cNvPr id="456707" name="Object 5">
            <a:extLst>
              <a:ext uri="{FF2B5EF4-FFF2-40B4-BE49-F238E27FC236}">
                <a16:creationId xmlns:a16="http://schemas.microsoft.com/office/drawing/2014/main" id="{51A085BE-71CE-4EEB-9756-530D48C8AA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0600" y="1681163"/>
          <a:ext cx="7875588" cy="117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5679948" imgH="845820" progId="ChemDraw.Document.6.0">
                  <p:embed/>
                </p:oleObj>
              </mc:Choice>
              <mc:Fallback>
                <p:oleObj name="CS ChemDraw Drawing" r:id="rId3" imgW="5679948" imgH="845820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681163"/>
                        <a:ext cx="7875588" cy="1171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6708" name="Object 6">
            <a:extLst>
              <a:ext uri="{FF2B5EF4-FFF2-40B4-BE49-F238E27FC236}">
                <a16:creationId xmlns:a16="http://schemas.microsoft.com/office/drawing/2014/main" id="{04990162-B6E1-4AE1-9ADA-187187732A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14563" y="3657600"/>
          <a:ext cx="5568950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3630168" imgH="582168" progId="ChemDraw.Document.6.0">
                  <p:embed/>
                </p:oleObj>
              </mc:Choice>
              <mc:Fallback>
                <p:oleObj name="CS ChemDraw Drawing" r:id="rId5" imgW="3630168" imgH="582168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4563" y="3657600"/>
                        <a:ext cx="5568950" cy="893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7730" name="Object 4">
            <a:extLst>
              <a:ext uri="{FF2B5EF4-FFF2-40B4-BE49-F238E27FC236}">
                <a16:creationId xmlns:a16="http://schemas.microsoft.com/office/drawing/2014/main" id="{B3902236-E044-4526-BDD6-1A29278E56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0450" y="768350"/>
          <a:ext cx="7705725" cy="1077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5704840" imgH="802640" progId="ChemDraw.Document.6.0">
                  <p:embed/>
                </p:oleObj>
              </mc:Choice>
              <mc:Fallback>
                <p:oleObj name="CS ChemDraw Drawing" r:id="rId2" imgW="5704840" imgH="802640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0450" y="768350"/>
                        <a:ext cx="7705725" cy="10779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7731" name="Object 5">
            <a:extLst>
              <a:ext uri="{FF2B5EF4-FFF2-40B4-BE49-F238E27FC236}">
                <a16:creationId xmlns:a16="http://schemas.microsoft.com/office/drawing/2014/main" id="{D34FD67E-2537-4439-874F-C1DC660D05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5213" y="2501900"/>
          <a:ext cx="7700962" cy="90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5252720" imgH="614680" progId="ChemDraw.Document.6.0">
                  <p:embed/>
                </p:oleObj>
              </mc:Choice>
              <mc:Fallback>
                <p:oleObj name="CS ChemDraw Drawing" r:id="rId4" imgW="5252720" imgH="614680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213" y="2501900"/>
                        <a:ext cx="7700962" cy="9032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7732" name="Object 6">
            <a:extLst>
              <a:ext uri="{FF2B5EF4-FFF2-40B4-BE49-F238E27FC236}">
                <a16:creationId xmlns:a16="http://schemas.microsoft.com/office/drawing/2014/main" id="{707E1D7D-2078-4F4B-B465-81F3F0EE0B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2950" y="4421188"/>
          <a:ext cx="5453063" cy="912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3403600" imgH="614680" progId="ChemDraw.Document.6.0">
                  <p:embed/>
                </p:oleObj>
              </mc:Choice>
              <mc:Fallback>
                <p:oleObj name="CS ChemDraw Drawing" r:id="rId6" imgW="3403600" imgH="614680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950" y="4421188"/>
                        <a:ext cx="5453063" cy="9128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4">
            <a:extLst>
              <a:ext uri="{FF2B5EF4-FFF2-40B4-BE49-F238E27FC236}">
                <a16:creationId xmlns:a16="http://schemas.microsoft.com/office/drawing/2014/main" id="{D4D99887-188D-4529-AC8C-CD22E1EB2E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4800600"/>
            <a:ext cx="70199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Beckmann</a:t>
            </a:r>
            <a:r>
              <a:rPr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重排可用于结构鉴定</a:t>
            </a:r>
            <a:r>
              <a:rPr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>(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肟的构型、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C=O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的位置</a:t>
            </a:r>
            <a:r>
              <a:rPr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>)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，合成酰胺、胺、氨基酸等。</a:t>
            </a:r>
          </a:p>
        </p:txBody>
      </p:sp>
      <p:graphicFrame>
        <p:nvGraphicFramePr>
          <p:cNvPr id="458755" name="Object 5">
            <a:extLst>
              <a:ext uri="{FF2B5EF4-FFF2-40B4-BE49-F238E27FC236}">
                <a16:creationId xmlns:a16="http://schemas.microsoft.com/office/drawing/2014/main" id="{64CD37EB-4C3E-4D6D-A6F3-1BA09D663F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06575" y="3038475"/>
          <a:ext cx="1008063" cy="130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008888" imgH="1306068" progId="ChemDraw.Document.6.0">
                  <p:embed/>
                </p:oleObj>
              </mc:Choice>
              <mc:Fallback>
                <p:oleObj name="CS ChemDraw Drawing" r:id="rId2" imgW="1008888" imgH="1306068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6575" y="3038475"/>
                        <a:ext cx="1008063" cy="1304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8756" name="Object 6">
            <a:extLst>
              <a:ext uri="{FF2B5EF4-FFF2-40B4-BE49-F238E27FC236}">
                <a16:creationId xmlns:a16="http://schemas.microsoft.com/office/drawing/2014/main" id="{FE173FDA-7C37-40BF-AECE-8E813FC618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9175" y="3046413"/>
          <a:ext cx="1304925" cy="1290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303895" imgH="1290202" progId="ChemDraw.Document.6.0">
                  <p:embed/>
                </p:oleObj>
              </mc:Choice>
              <mc:Fallback>
                <p:oleObj name="CS ChemDraw Drawing" r:id="rId4" imgW="1303895" imgH="1290202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9175" y="3046413"/>
                        <a:ext cx="1304925" cy="1290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8757" name="Object 7">
            <a:extLst>
              <a:ext uri="{FF2B5EF4-FFF2-40B4-BE49-F238E27FC236}">
                <a16:creationId xmlns:a16="http://schemas.microsoft.com/office/drawing/2014/main" id="{DBC98BCD-F27D-4F20-A98A-3D772894AD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98888" y="3913188"/>
          <a:ext cx="1460500" cy="141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459084" imgH="143018" progId="ChemDraw.Document.6.0">
                  <p:embed/>
                </p:oleObj>
              </mc:Choice>
              <mc:Fallback>
                <p:oleObj name="CS ChemDraw Drawing" r:id="rId6" imgW="1459084" imgH="143018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8888" y="3913188"/>
                        <a:ext cx="1460500" cy="141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8758" name="Text Box 8">
            <a:extLst>
              <a:ext uri="{FF2B5EF4-FFF2-40B4-BE49-F238E27FC236}">
                <a16:creationId xmlns:a16="http://schemas.microsoft.com/office/drawing/2014/main" id="{02BC5BC7-2098-4F5C-BA0A-0445160ACE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3363" y="3573463"/>
            <a:ext cx="8874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SO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</a:p>
        </p:txBody>
      </p:sp>
      <p:graphicFrame>
        <p:nvGraphicFramePr>
          <p:cNvPr id="458759" name="Object 9">
            <a:extLst>
              <a:ext uri="{FF2B5EF4-FFF2-40B4-BE49-F238E27FC236}">
                <a16:creationId xmlns:a16="http://schemas.microsoft.com/office/drawing/2014/main" id="{AE124BF4-C1BE-476B-9A61-C3A26D7133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19275" y="996950"/>
          <a:ext cx="1287463" cy="130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285637" imgH="1303895" progId="ChemDraw.Document.6.0">
                  <p:embed/>
                </p:oleObj>
              </mc:Choice>
              <mc:Fallback>
                <p:oleObj name="CS ChemDraw Drawing" r:id="rId8" imgW="1285637" imgH="1303895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9275" y="996950"/>
                        <a:ext cx="1287463" cy="1304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8760" name="Object 10">
            <a:extLst>
              <a:ext uri="{FF2B5EF4-FFF2-40B4-BE49-F238E27FC236}">
                <a16:creationId xmlns:a16="http://schemas.microsoft.com/office/drawing/2014/main" id="{26A8F467-7361-44BC-8C26-A635385F7C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83300" y="1149350"/>
          <a:ext cx="1460500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461516" imgH="1086612" progId="ChemDraw.Document.6.0">
                  <p:embed/>
                </p:oleObj>
              </mc:Choice>
              <mc:Fallback>
                <p:oleObj name="CS ChemDraw Drawing" r:id="rId10" imgW="1461516" imgH="1086612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3300" y="1149350"/>
                        <a:ext cx="1460500" cy="1085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8761" name="Object 11">
            <a:extLst>
              <a:ext uri="{FF2B5EF4-FFF2-40B4-BE49-F238E27FC236}">
                <a16:creationId xmlns:a16="http://schemas.microsoft.com/office/drawing/2014/main" id="{9C216D05-7A51-4A8A-B4C0-E6A336E662E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21113" y="1720850"/>
          <a:ext cx="1460500" cy="141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459084" imgH="143018" progId="ChemDraw.Document.6.0">
                  <p:embed/>
                </p:oleObj>
              </mc:Choice>
              <mc:Fallback>
                <p:oleObj name="CS ChemDraw Drawing" r:id="rId12" imgW="1459084" imgH="143018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1113" y="1720850"/>
                        <a:ext cx="1460500" cy="141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8762" name="Text Box 12">
            <a:extLst>
              <a:ext uri="{FF2B5EF4-FFF2-40B4-BE49-F238E27FC236}">
                <a16:creationId xmlns:a16="http://schemas.microsoft.com/office/drawing/2014/main" id="{EA593AAD-5228-485A-A3DC-4DD998DC55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5588" y="1381125"/>
            <a:ext cx="8874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SO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</a:p>
        </p:txBody>
      </p:sp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9778" name="Object 4">
            <a:extLst>
              <a:ext uri="{FF2B5EF4-FFF2-40B4-BE49-F238E27FC236}">
                <a16:creationId xmlns:a16="http://schemas.microsoft.com/office/drawing/2014/main" id="{4AA6F51A-EB9F-44E2-9057-9C0182BC5C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1688" y="1811338"/>
          <a:ext cx="1436687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436262" imgH="899185" progId="ChemDraw.Document.6.0">
                  <p:embed/>
                </p:oleObj>
              </mc:Choice>
              <mc:Fallback>
                <p:oleObj name="CS ChemDraw Drawing" r:id="rId2" imgW="1436262" imgH="899185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1688" y="1811338"/>
                        <a:ext cx="1436687" cy="90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9779" name="Object 5">
            <a:extLst>
              <a:ext uri="{FF2B5EF4-FFF2-40B4-BE49-F238E27FC236}">
                <a16:creationId xmlns:a16="http://schemas.microsoft.com/office/drawing/2014/main" id="{3018DB0C-CE76-4F88-A597-3BF4B64A02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79825" y="1668463"/>
          <a:ext cx="1236663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235429" imgH="996559" progId="ChemDraw.Document.6.0">
                  <p:embed/>
                </p:oleObj>
              </mc:Choice>
              <mc:Fallback>
                <p:oleObj name="CS ChemDraw Drawing" r:id="rId4" imgW="1235429" imgH="996559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9825" y="1668463"/>
                        <a:ext cx="1236663" cy="99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9780" name="Object 6">
            <a:extLst>
              <a:ext uri="{FF2B5EF4-FFF2-40B4-BE49-F238E27FC236}">
                <a16:creationId xmlns:a16="http://schemas.microsoft.com/office/drawing/2014/main" id="{51996DFF-78DB-4449-8281-A6BF2421F4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48488" y="1700213"/>
          <a:ext cx="1941512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630680" imgH="661416" progId="ChemDraw.Document.6.0">
                  <p:embed/>
                </p:oleObj>
              </mc:Choice>
              <mc:Fallback>
                <p:oleObj name="CS ChemDraw Drawing" r:id="rId6" imgW="1630680" imgH="661416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8488" y="1700213"/>
                        <a:ext cx="1941512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9781" name="Object 7">
            <a:extLst>
              <a:ext uri="{FF2B5EF4-FFF2-40B4-BE49-F238E27FC236}">
                <a16:creationId xmlns:a16="http://schemas.microsoft.com/office/drawing/2014/main" id="{48235566-ED7D-4C5D-ACF2-61E3A3982B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19350" y="2027238"/>
          <a:ext cx="1000125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999602" imgH="339287" progId="ChemDraw.Document.6.0">
                  <p:embed/>
                </p:oleObj>
              </mc:Choice>
              <mc:Fallback>
                <p:oleObj name="CS ChemDraw Drawing" r:id="rId8" imgW="999602" imgH="339287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9350" y="2027238"/>
                        <a:ext cx="1000125" cy="33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9782" name="Object 8">
            <a:extLst>
              <a:ext uri="{FF2B5EF4-FFF2-40B4-BE49-F238E27FC236}">
                <a16:creationId xmlns:a16="http://schemas.microsoft.com/office/drawing/2014/main" id="{27A5A790-35BD-4A87-9FE2-9DCFBB432C9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56213" y="2171700"/>
          <a:ext cx="1649412" cy="173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360189" imgH="143018" progId="ChemDraw.Document.6.0">
                  <p:embed/>
                </p:oleObj>
              </mc:Choice>
              <mc:Fallback>
                <p:oleObj name="CS ChemDraw Drawing" r:id="rId10" imgW="1360189" imgH="143018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6213" y="2171700"/>
                        <a:ext cx="1649412" cy="173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9783" name="Text Box 9">
            <a:extLst>
              <a:ext uri="{FF2B5EF4-FFF2-40B4-BE49-F238E27FC236}">
                <a16:creationId xmlns:a16="http://schemas.microsoft.com/office/drawing/2014/main" id="{F77369D4-E647-4D82-B000-B04C87D1AB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2713" y="1906588"/>
            <a:ext cx="163353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Polymerization</a:t>
            </a:r>
          </a:p>
        </p:txBody>
      </p:sp>
      <p:sp>
        <p:nvSpPr>
          <p:cNvPr id="459784" name="Text Box 10">
            <a:extLst>
              <a:ext uri="{FF2B5EF4-FFF2-40B4-BE49-F238E27FC236}">
                <a16:creationId xmlns:a16="http://schemas.microsoft.com/office/drawing/2014/main" id="{A99DB177-25B2-47C4-854D-994492E4B0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4113" y="3213100"/>
            <a:ext cx="11160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</a:rPr>
              <a:t>Nylon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-6</a:t>
            </a:r>
            <a:endParaRPr lang="en-US" altLang="zh-CN" sz="2000" b="1" i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59785" name="Text Box 11">
            <a:extLst>
              <a:ext uri="{FF2B5EF4-FFF2-40B4-BE49-F238E27FC236}">
                <a16:creationId xmlns:a16="http://schemas.microsoft.com/office/drawing/2014/main" id="{3D415183-62D7-4F72-BFE9-D5D79A82B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988" y="795338"/>
            <a:ext cx="1190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应用：</a:t>
            </a:r>
          </a:p>
        </p:txBody>
      </p:sp>
      <p:sp>
        <p:nvSpPr>
          <p:cNvPr id="459786" name="Text Box 12">
            <a:extLst>
              <a:ext uri="{FF2B5EF4-FFF2-40B4-BE49-F238E27FC236}">
                <a16:creationId xmlns:a16="http://schemas.microsoft.com/office/drawing/2014/main" id="{A68D9D50-3715-40AB-9ECC-2A31C139AC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2238" y="3260725"/>
            <a:ext cx="15382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ε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己内酰胺</a:t>
            </a:r>
            <a:endParaRPr lang="zh-CN" altLang="el-GR" sz="2000" b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9787" name="Text Box 13">
            <a:extLst>
              <a:ext uri="{FF2B5EF4-FFF2-40B4-BE49-F238E27FC236}">
                <a16:creationId xmlns:a16="http://schemas.microsoft.com/office/drawing/2014/main" id="{E09B984E-CD13-4C28-83D0-1598CFAEC9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4175" y="3243263"/>
            <a:ext cx="20097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ε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Caprolactam </a:t>
            </a:r>
            <a:endParaRPr lang="zh-CN" altLang="el-GR" sz="20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59788" name="Text Box 14">
            <a:extLst>
              <a:ext uri="{FF2B5EF4-FFF2-40B4-BE49-F238E27FC236}">
                <a16:creationId xmlns:a16="http://schemas.microsoft.com/office/drawing/2014/main" id="{226CFACC-6EEA-443C-B92F-0D48DA85F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0038" y="2552700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zh-CN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4" name="Text Box 4">
            <a:extLst>
              <a:ext uri="{FF2B5EF4-FFF2-40B4-BE49-F238E27FC236}">
                <a16:creationId xmlns:a16="http://schemas.microsoft.com/office/drawing/2014/main" id="{89E9C0A6-9984-4E83-9AD9-C727F0C763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3038" y="1125538"/>
            <a:ext cx="58499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CC33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烯键与硼烷</a:t>
            </a:r>
            <a:r>
              <a:rPr kumimoji="1" lang="en-US" altLang="zh-CN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(BH</a:t>
            </a:r>
            <a:r>
              <a:rPr kumimoji="1" lang="en-US" altLang="zh-CN" sz="2400" b="1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3</a:t>
            </a:r>
            <a:r>
              <a:rPr kumimoji="1" lang="en-US" altLang="zh-CN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)</a:t>
            </a:r>
            <a:r>
              <a:rPr kumimoji="1"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反应生成烷基硼。</a:t>
            </a:r>
          </a:p>
        </p:txBody>
      </p:sp>
      <p:graphicFrame>
        <p:nvGraphicFramePr>
          <p:cNvPr id="337925" name="Object 5">
            <a:extLst>
              <a:ext uri="{FF2B5EF4-FFF2-40B4-BE49-F238E27FC236}">
                <a16:creationId xmlns:a16="http://schemas.microsoft.com/office/drawing/2014/main" id="{E6CDC4DB-68A8-4974-924C-7A4A8E94A8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70525" y="2943225"/>
          <a:ext cx="1149350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502768" imgH="419227" progId="ChemDraw.Document.6.0">
                  <p:embed/>
                </p:oleObj>
              </mc:Choice>
              <mc:Fallback>
                <p:oleObj name="CS ChemDraw Drawing" r:id="rId2" imgW="502768" imgH="419227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0525" y="2943225"/>
                        <a:ext cx="1149350" cy="957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196" name="Object 6">
            <a:extLst>
              <a:ext uri="{FF2B5EF4-FFF2-40B4-BE49-F238E27FC236}">
                <a16:creationId xmlns:a16="http://schemas.microsoft.com/office/drawing/2014/main" id="{5B3E4EF5-683A-4BA0-97A2-5F84FEE77F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46350" y="3065463"/>
          <a:ext cx="2181225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961565" imgH="381888" progId="ChemDraw.Document.6.0">
                  <p:embed/>
                </p:oleObj>
              </mc:Choice>
              <mc:Fallback>
                <p:oleObj name="CS ChemDraw Drawing" r:id="rId4" imgW="961565" imgH="381888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6350" y="3065463"/>
                        <a:ext cx="2181225" cy="868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27" name="Rectangle 7">
            <a:extLst>
              <a:ext uri="{FF2B5EF4-FFF2-40B4-BE49-F238E27FC236}">
                <a16:creationId xmlns:a16="http://schemas.microsoft.com/office/drawing/2014/main" id="{EE00E2C5-8B7E-4F48-8CFD-D90B3FB32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8088" y="4467225"/>
            <a:ext cx="29638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加成的区域选择性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</p:txBody>
      </p:sp>
      <p:sp>
        <p:nvSpPr>
          <p:cNvPr id="337928" name="Rectangle 8">
            <a:extLst>
              <a:ext uri="{FF2B5EF4-FFF2-40B4-BE49-F238E27FC236}">
                <a16:creationId xmlns:a16="http://schemas.microsoft.com/office/drawing/2014/main" id="{E9C0483E-335E-44E2-BC36-F598DFEE8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8363" y="5013325"/>
            <a:ext cx="2190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反马氏加成：</a:t>
            </a:r>
          </a:p>
        </p:txBody>
      </p:sp>
      <p:sp>
        <p:nvSpPr>
          <p:cNvPr id="337929" name="Rectangle 9">
            <a:extLst>
              <a:ext uri="{FF2B5EF4-FFF2-40B4-BE49-F238E27FC236}">
                <a16:creationId xmlns:a16="http://schemas.microsoft.com/office/drawing/2014/main" id="{91E9EF0C-2E94-4C72-B450-5AA9E249E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88" y="512763"/>
            <a:ext cx="2166937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buClr>
                <a:srgbClr val="CC33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(7</a:t>
            </a:r>
            <a:r>
              <a:rPr kumimoji="1"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) </a:t>
            </a:r>
            <a:r>
              <a:rPr kumimoji="1"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硼氢化反应</a:t>
            </a:r>
          </a:p>
        </p:txBody>
      </p:sp>
      <p:graphicFrame>
        <p:nvGraphicFramePr>
          <p:cNvPr id="136200" name="Object 10">
            <a:extLst>
              <a:ext uri="{FF2B5EF4-FFF2-40B4-BE49-F238E27FC236}">
                <a16:creationId xmlns:a16="http://schemas.microsoft.com/office/drawing/2014/main" id="{F9EBDBD2-D5E5-452B-9886-74D8896240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89125" y="2117725"/>
          <a:ext cx="1308100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46767" imgH="295164" progId="ChemDraw.Document.6.0">
                  <p:embed/>
                </p:oleObj>
              </mc:Choice>
              <mc:Fallback>
                <p:oleObj name="CS ChemDraw Drawing" r:id="rId6" imgW="1046767" imgH="295164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9125" y="2117725"/>
                        <a:ext cx="1308100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201" name="Object 11">
            <a:extLst>
              <a:ext uri="{FF2B5EF4-FFF2-40B4-BE49-F238E27FC236}">
                <a16:creationId xmlns:a16="http://schemas.microsoft.com/office/drawing/2014/main" id="{0C121077-F3FE-4C57-95BB-7035E33F883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51263" y="1974850"/>
          <a:ext cx="1155700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868756" imgH="491433" progId="ChemDraw.Document.6.0">
                  <p:embed/>
                </p:oleObj>
              </mc:Choice>
              <mc:Fallback>
                <p:oleObj name="CS ChemDraw Drawing" r:id="rId8" imgW="868756" imgH="491433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1263" y="1974850"/>
                        <a:ext cx="1155700" cy="652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202" name="Object 12">
            <a:extLst>
              <a:ext uri="{FF2B5EF4-FFF2-40B4-BE49-F238E27FC236}">
                <a16:creationId xmlns:a16="http://schemas.microsoft.com/office/drawing/2014/main" id="{68ECC379-A681-4288-8C23-B36FA88EC7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27663" y="1908175"/>
          <a:ext cx="2016125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436262" imgH="518819" progId="ChemDraw.Document.6.0">
                  <p:embed/>
                </p:oleObj>
              </mc:Choice>
              <mc:Fallback>
                <p:oleObj name="CS ChemDraw Drawing" r:id="rId10" imgW="1436262" imgH="518819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7663" y="1908175"/>
                        <a:ext cx="2016125" cy="728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33" name="Text Box 13">
            <a:extLst>
              <a:ext uri="{FF2B5EF4-FFF2-40B4-BE49-F238E27FC236}">
                <a16:creationId xmlns:a16="http://schemas.microsoft.com/office/drawing/2014/main" id="{918969AF-B75A-47F8-9F8E-4BF7039F4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5275" y="5013325"/>
            <a:ext cx="45148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氢加到含氢较少的双键碳上，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硼加到含氢较多的双键碳上。</a:t>
            </a:r>
          </a:p>
        </p:txBody>
      </p:sp>
      <p:sp>
        <p:nvSpPr>
          <p:cNvPr id="337934" name="Text Box 14">
            <a:extLst>
              <a:ext uri="{FF2B5EF4-FFF2-40B4-BE49-F238E27FC236}">
                <a16:creationId xmlns:a16="http://schemas.microsoft.com/office/drawing/2014/main" id="{508B9C5D-B572-4FD5-BAAC-71848FB73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4013" y="4452938"/>
            <a:ext cx="4846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硼氢化反应的区域选择性极强。</a:t>
            </a:r>
          </a:p>
        </p:txBody>
      </p:sp>
      <p:sp>
        <p:nvSpPr>
          <p:cNvPr id="136205" name="Rectangle 15">
            <a:extLst>
              <a:ext uri="{FF2B5EF4-FFF2-40B4-BE49-F238E27FC236}">
                <a16:creationId xmlns:a16="http://schemas.microsoft.com/office/drawing/2014/main" id="{597E541F-9506-4B93-BB6A-1B0F6CD7F6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9125" y="496888"/>
            <a:ext cx="2327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Hydroboration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37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79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79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79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79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79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79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2" dur="80"/>
                                        <p:tgtEl>
                                          <p:spTgt spid="3379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3" dur="80"/>
                                        <p:tgtEl>
                                          <p:spTgt spid="3379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80"/>
                                        <p:tgtEl>
                                          <p:spTgt spid="3379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27" grpId="0"/>
      <p:bldP spid="337928" grpId="0"/>
      <p:bldP spid="337933" grpId="0"/>
      <p:bldP spid="337934" grpId="0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4">
            <a:extLst>
              <a:ext uri="{FF2B5EF4-FFF2-40B4-BE49-F238E27FC236}">
                <a16:creationId xmlns:a16="http://schemas.microsoft.com/office/drawing/2014/main" id="{B5305DD0-01D2-4594-8A98-68A5F84BB7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476250"/>
            <a:ext cx="3165475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Blip>
                <a:blip r:embed="rId2"/>
              </a:buBlip>
            </a:pPr>
            <a:r>
              <a:rPr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腙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(Hydrazones)</a:t>
            </a:r>
            <a:r>
              <a:rPr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> </a:t>
            </a:r>
          </a:p>
        </p:txBody>
      </p:sp>
      <p:sp>
        <p:nvSpPr>
          <p:cNvPr id="460803" name="Rectangle 5">
            <a:extLst>
              <a:ext uri="{FF2B5EF4-FFF2-40B4-BE49-F238E27FC236}">
                <a16:creationId xmlns:a16="http://schemas.microsoft.com/office/drawing/2014/main" id="{7131B38A-16D8-45C3-BDE7-3D681E90F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625" y="5635625"/>
            <a:ext cx="8482013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脂肪苯腙多为低熔点固体或液体，常用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2, 4-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二硝基苯肼。 </a:t>
            </a:r>
          </a:p>
        </p:txBody>
      </p:sp>
      <p:pic>
        <p:nvPicPr>
          <p:cNvPr id="460804" name="Picture 23">
            <a:extLst>
              <a:ext uri="{FF2B5EF4-FFF2-40B4-BE49-F238E27FC236}">
                <a16:creationId xmlns:a16="http://schemas.microsoft.com/office/drawing/2014/main" id="{DF0F2F86-4E9B-438C-B752-1B9ACC121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238" y="1052513"/>
            <a:ext cx="7205662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460805" name="Picture 24">
            <a:extLst>
              <a:ext uri="{FF2B5EF4-FFF2-40B4-BE49-F238E27FC236}">
                <a16:creationId xmlns:a16="http://schemas.microsoft.com/office/drawing/2014/main" id="{2CBEB964-42B1-4AC5-8901-2FC57B250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349500"/>
            <a:ext cx="7278687" cy="92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460806" name="Picture 25">
            <a:extLst>
              <a:ext uri="{FF2B5EF4-FFF2-40B4-BE49-F238E27FC236}">
                <a16:creationId xmlns:a16="http://schemas.microsoft.com/office/drawing/2014/main" id="{42DB948F-F344-402D-B122-F3F079A16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" y="3500438"/>
            <a:ext cx="8029575" cy="14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4">
            <a:extLst>
              <a:ext uri="{FF2B5EF4-FFF2-40B4-BE49-F238E27FC236}">
                <a16:creationId xmlns:a16="http://schemas.microsoft.com/office/drawing/2014/main" id="{60BDB79D-C775-4815-A340-522E9920B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762000"/>
            <a:ext cx="4330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Blip>
                <a:blip r:embed="rId2"/>
              </a:buBlip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缩氨脲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(Semicarbazones )  </a:t>
            </a:r>
          </a:p>
        </p:txBody>
      </p:sp>
      <p:sp>
        <p:nvSpPr>
          <p:cNvPr id="461827" name="Rectangle 5">
            <a:extLst>
              <a:ext uri="{FF2B5EF4-FFF2-40B4-BE49-F238E27FC236}">
                <a16:creationId xmlns:a16="http://schemas.microsoft.com/office/drawing/2014/main" id="{23FC0618-6EF4-4EA2-870C-416BDD609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538" y="3790950"/>
            <a:ext cx="81661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腙、缩氨脲可用于醛、酮的分离、纯化，鉴别与鉴定，</a:t>
            </a:r>
          </a:p>
          <a:p>
            <a:pPr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后者主要用于低分子量水溶性酮的鉴定。 </a:t>
            </a:r>
          </a:p>
        </p:txBody>
      </p:sp>
      <p:graphicFrame>
        <p:nvGraphicFramePr>
          <p:cNvPr id="461828" name="Object 6">
            <a:extLst>
              <a:ext uri="{FF2B5EF4-FFF2-40B4-BE49-F238E27FC236}">
                <a16:creationId xmlns:a16="http://schemas.microsoft.com/office/drawing/2014/main" id="{D3164656-C012-40B6-B61D-44F9C8D5D3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73163" y="1843088"/>
          <a:ext cx="4762500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2962656" imgH="446532" progId="ChemDraw.Document.6.0">
                  <p:embed/>
                </p:oleObj>
              </mc:Choice>
              <mc:Fallback>
                <p:oleObj name="CS ChemDraw Drawing" r:id="rId3" imgW="2962656" imgH="446532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3163" y="1843088"/>
                        <a:ext cx="4762500" cy="71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1829" name="Object 7">
            <a:extLst>
              <a:ext uri="{FF2B5EF4-FFF2-40B4-BE49-F238E27FC236}">
                <a16:creationId xmlns:a16="http://schemas.microsoft.com/office/drawing/2014/main" id="{FE8D617D-0CBE-4FE8-8B30-60EDAD0BAF4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59538" y="1773238"/>
          <a:ext cx="2449512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1519943" imgH="445789" progId="ChemDraw.Document.6.0">
                  <p:embed/>
                </p:oleObj>
              </mc:Choice>
              <mc:Fallback>
                <p:oleObj name="CS ChemDraw Drawing" r:id="rId5" imgW="1519943" imgH="445789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9538" y="1773238"/>
                        <a:ext cx="2449512" cy="715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1830" name="Rectangle 8">
            <a:extLst>
              <a:ext uri="{FF2B5EF4-FFF2-40B4-BE49-F238E27FC236}">
                <a16:creationId xmlns:a16="http://schemas.microsoft.com/office/drawing/2014/main" id="{8E00B8D2-9648-490B-B8C5-B0DA51303D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3550" y="2635250"/>
            <a:ext cx="10239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氨基脲</a:t>
            </a:r>
          </a:p>
        </p:txBody>
      </p:sp>
      <p:sp>
        <p:nvSpPr>
          <p:cNvPr id="461831" name="Rectangle 9">
            <a:extLst>
              <a:ext uri="{FF2B5EF4-FFF2-40B4-BE49-F238E27FC236}">
                <a16:creationId xmlns:a16="http://schemas.microsoft.com/office/drawing/2014/main" id="{459E6231-9ECE-476F-A8E6-053B18141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1313" y="2673350"/>
            <a:ext cx="1851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环戊酮缩氨脲</a:t>
            </a:r>
          </a:p>
        </p:txBody>
      </p:sp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0" name="Rectangle 4">
            <a:extLst>
              <a:ext uri="{FF2B5EF4-FFF2-40B4-BE49-F238E27FC236}">
                <a16:creationId xmlns:a16="http://schemas.microsoft.com/office/drawing/2014/main" id="{6F3A396F-21F8-476F-9714-BCF539EA0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013" y="434975"/>
            <a:ext cx="11795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Blip>
                <a:blip r:embed="rId2"/>
              </a:buBlip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仲氨 </a:t>
            </a:r>
          </a:p>
        </p:txBody>
      </p:sp>
      <p:pic>
        <p:nvPicPr>
          <p:cNvPr id="462851" name="Picture 5">
            <a:extLst>
              <a:ext uri="{FF2B5EF4-FFF2-40B4-BE49-F238E27FC236}">
                <a16:creationId xmlns:a16="http://schemas.microsoft.com/office/drawing/2014/main" id="{2AC33DA6-0B40-408D-82CB-35BC9F592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75" y="1643063"/>
            <a:ext cx="7418388" cy="178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2852" name="Rectangle 6">
            <a:extLst>
              <a:ext uri="{FF2B5EF4-FFF2-40B4-BE49-F238E27FC236}">
                <a16:creationId xmlns:a16="http://schemas.microsoft.com/office/drawing/2014/main" id="{1C173A4A-5A3D-4CC5-8791-C785EF986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75" y="958850"/>
            <a:ext cx="6840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含</a:t>
            </a:r>
            <a:r>
              <a:rPr lang="el-GR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氢的醛酮与仲胺反应生成烯胺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(e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namine)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462853" name="Text Box 7">
            <a:extLst>
              <a:ext uri="{FF2B5EF4-FFF2-40B4-BE49-F238E27FC236}">
                <a16:creationId xmlns:a16="http://schemas.microsoft.com/office/drawing/2014/main" id="{52E7F492-40C6-4F11-852C-73D74B1158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4725" y="3927475"/>
            <a:ext cx="2511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常用的环仲胺：</a:t>
            </a:r>
          </a:p>
        </p:txBody>
      </p:sp>
      <p:graphicFrame>
        <p:nvGraphicFramePr>
          <p:cNvPr id="462854" name="Object 8">
            <a:extLst>
              <a:ext uri="{FF2B5EF4-FFF2-40B4-BE49-F238E27FC236}">
                <a16:creationId xmlns:a16="http://schemas.microsoft.com/office/drawing/2014/main" id="{C32DDF48-FB90-42A9-A5F4-8D61DC1ADB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97175" y="4683125"/>
          <a:ext cx="682625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682752" imgH="883920" progId="ChemDraw.Document.6.0">
                  <p:embed/>
                </p:oleObj>
              </mc:Choice>
              <mc:Fallback>
                <p:oleObj name="CS ChemDraw Drawing" r:id="rId4" imgW="682752" imgH="883920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7175" y="4683125"/>
                        <a:ext cx="682625" cy="88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2855" name="Object 9">
            <a:extLst>
              <a:ext uri="{FF2B5EF4-FFF2-40B4-BE49-F238E27FC236}">
                <a16:creationId xmlns:a16="http://schemas.microsoft.com/office/drawing/2014/main" id="{3758F4F0-0723-47FF-BCF7-16F4C1D4D3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22825" y="4486275"/>
          <a:ext cx="723900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724217" imgH="1058939" progId="ChemDraw.Document.6.0">
                  <p:embed/>
                </p:oleObj>
              </mc:Choice>
              <mc:Fallback>
                <p:oleObj name="CS ChemDraw Drawing" r:id="rId6" imgW="724217" imgH="1058939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2825" y="4486275"/>
                        <a:ext cx="723900" cy="106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2856" name="Object 10">
            <a:extLst>
              <a:ext uri="{FF2B5EF4-FFF2-40B4-BE49-F238E27FC236}">
                <a16:creationId xmlns:a16="http://schemas.microsoft.com/office/drawing/2014/main" id="{98F95B00-2461-4034-98F5-A246C269DF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1650" y="4413250"/>
          <a:ext cx="723900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724217" imgH="1131969" progId="ChemDraw.Document.6.0">
                  <p:embed/>
                </p:oleObj>
              </mc:Choice>
              <mc:Fallback>
                <p:oleObj name="CS ChemDraw Drawing" r:id="rId8" imgW="724217" imgH="1131969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1650" y="4413250"/>
                        <a:ext cx="723900" cy="1133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2857" name="Text Box 11">
            <a:extLst>
              <a:ext uri="{FF2B5EF4-FFF2-40B4-BE49-F238E27FC236}">
                <a16:creationId xmlns:a16="http://schemas.microsoft.com/office/drawing/2014/main" id="{EDC93A10-F855-4301-902F-60FE65FC77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2388" y="5622925"/>
            <a:ext cx="10239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吡咯烷</a:t>
            </a:r>
          </a:p>
        </p:txBody>
      </p:sp>
      <p:sp>
        <p:nvSpPr>
          <p:cNvPr id="462858" name="Text Box 12">
            <a:extLst>
              <a:ext uri="{FF2B5EF4-FFF2-40B4-BE49-F238E27FC236}">
                <a16:creationId xmlns:a16="http://schemas.microsoft.com/office/drawing/2014/main" id="{B66EB86B-184A-48B5-9F71-40933BAB2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5838" y="5622925"/>
            <a:ext cx="7508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哌啶</a:t>
            </a:r>
          </a:p>
        </p:txBody>
      </p:sp>
      <p:sp>
        <p:nvSpPr>
          <p:cNvPr id="462859" name="Text Box 13">
            <a:extLst>
              <a:ext uri="{FF2B5EF4-FFF2-40B4-BE49-F238E27FC236}">
                <a16:creationId xmlns:a16="http://schemas.microsoft.com/office/drawing/2014/main" id="{E7538D16-9FEB-460F-A3D2-864F7164ED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6250" y="5622925"/>
            <a:ext cx="749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吗啉</a:t>
            </a:r>
          </a:p>
        </p:txBody>
      </p:sp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3874" name="Object 4">
            <a:extLst>
              <a:ext uri="{FF2B5EF4-FFF2-40B4-BE49-F238E27FC236}">
                <a16:creationId xmlns:a16="http://schemas.microsoft.com/office/drawing/2014/main" id="{9D68D517-3C0C-430F-8974-D9AFB03044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16388" y="1196975"/>
          <a:ext cx="1250950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780511" imgH="413838" progId="ChemDraw.Document.6.0">
                  <p:embed/>
                </p:oleObj>
              </mc:Choice>
              <mc:Fallback>
                <p:oleObj name="CS ChemDraw Drawing" r:id="rId2" imgW="780511" imgH="413838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6388" y="1196975"/>
                        <a:ext cx="1250950" cy="663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3875" name="Object 5">
            <a:extLst>
              <a:ext uri="{FF2B5EF4-FFF2-40B4-BE49-F238E27FC236}">
                <a16:creationId xmlns:a16="http://schemas.microsoft.com/office/drawing/2014/main" id="{DA2EBCAF-C9A4-4D96-9409-00B656DF43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24550" y="1244600"/>
          <a:ext cx="156845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975157" imgH="419227" progId="ChemDraw.Document.6.0">
                  <p:embed/>
                </p:oleObj>
              </mc:Choice>
              <mc:Fallback>
                <p:oleObj name="CS ChemDraw Drawing" r:id="rId4" imgW="975157" imgH="419227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4550" y="1244600"/>
                        <a:ext cx="156845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3876" name="Rectangle 6">
            <a:extLst>
              <a:ext uri="{FF2B5EF4-FFF2-40B4-BE49-F238E27FC236}">
                <a16:creationId xmlns:a16="http://schemas.microsoft.com/office/drawing/2014/main" id="{BD210246-8C91-4818-8698-D52AFA402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6688" y="2060575"/>
            <a:ext cx="8286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>
                <a:solidFill>
                  <a:srgbClr val="000000"/>
                </a:solidFill>
                <a:latin typeface="Times New Roman" panose="02020603050405020304" pitchFamily="18" charset="0"/>
              </a:rPr>
              <a:t>80-90%</a:t>
            </a:r>
          </a:p>
        </p:txBody>
      </p:sp>
      <p:graphicFrame>
        <p:nvGraphicFramePr>
          <p:cNvPr id="463877" name="Object 7">
            <a:extLst>
              <a:ext uri="{FF2B5EF4-FFF2-40B4-BE49-F238E27FC236}">
                <a16:creationId xmlns:a16="http://schemas.microsoft.com/office/drawing/2014/main" id="{01BDC742-4A31-42A4-BF72-E144FDFE76A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89075" y="1052513"/>
          <a:ext cx="2014538" cy="100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296288" imgH="648144" progId="ChemDraw.Document.6.0">
                  <p:embed/>
                </p:oleObj>
              </mc:Choice>
              <mc:Fallback>
                <p:oleObj name="CS ChemDraw Drawing" r:id="rId6" imgW="1296288" imgH="648144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9075" y="1052513"/>
                        <a:ext cx="2014538" cy="1004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3878" name="Object 8">
            <a:extLst>
              <a:ext uri="{FF2B5EF4-FFF2-40B4-BE49-F238E27FC236}">
                <a16:creationId xmlns:a16="http://schemas.microsoft.com/office/drawing/2014/main" id="{9832C837-39AA-4D62-B23D-29750A6E7E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96188" y="2997200"/>
          <a:ext cx="1050925" cy="179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051560" imgH="1795272" progId="ChemDraw.Document.6.0">
                  <p:embed/>
                </p:oleObj>
              </mc:Choice>
              <mc:Fallback>
                <p:oleObj name="CS ChemDraw Drawing" r:id="rId8" imgW="1051560" imgH="1795272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6188" y="2997200"/>
                        <a:ext cx="1050925" cy="179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3879" name="Object 9">
            <a:extLst>
              <a:ext uri="{FF2B5EF4-FFF2-40B4-BE49-F238E27FC236}">
                <a16:creationId xmlns:a16="http://schemas.microsoft.com/office/drawing/2014/main" id="{9E798D0B-D533-440D-8E52-F02EF0D51C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51500" y="2819400"/>
          <a:ext cx="1050925" cy="179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051560" imgH="1795272" progId="ChemDraw.Document.6.0">
                  <p:embed/>
                </p:oleObj>
              </mc:Choice>
              <mc:Fallback>
                <p:oleObj name="CS ChemDraw Drawing" r:id="rId10" imgW="1051560" imgH="1795272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2819400"/>
                        <a:ext cx="1050925" cy="179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3880" name="Object 10">
            <a:extLst>
              <a:ext uri="{FF2B5EF4-FFF2-40B4-BE49-F238E27FC236}">
                <a16:creationId xmlns:a16="http://schemas.microsoft.com/office/drawing/2014/main" id="{061F7455-1038-41F3-B5AF-A5266A4244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36863" y="3540125"/>
          <a:ext cx="682625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682752" imgH="883920" progId="ChemDraw.Document.6.0">
                  <p:embed/>
                </p:oleObj>
              </mc:Choice>
              <mc:Fallback>
                <p:oleObj name="CS ChemDraw Drawing" r:id="rId12" imgW="682752" imgH="883920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6863" y="3540125"/>
                        <a:ext cx="682625" cy="88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3881" name="Object 11">
            <a:extLst>
              <a:ext uri="{FF2B5EF4-FFF2-40B4-BE49-F238E27FC236}">
                <a16:creationId xmlns:a16="http://schemas.microsoft.com/office/drawing/2014/main" id="{EBECE24F-0A4E-4BE5-A1CB-0BEFFB22B6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39800" y="3179763"/>
          <a:ext cx="1050925" cy="128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1049810" imgH="1281073" progId="ChemDraw.Document.6.0">
                  <p:embed/>
                </p:oleObj>
              </mc:Choice>
              <mc:Fallback>
                <p:oleObj name="CS ChemDraw Drawing" r:id="rId14" imgW="1049810" imgH="1281073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800" y="3179763"/>
                        <a:ext cx="1050925" cy="1281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3882" name="Object 12">
            <a:extLst>
              <a:ext uri="{FF2B5EF4-FFF2-40B4-BE49-F238E27FC236}">
                <a16:creationId xmlns:a16="http://schemas.microsoft.com/office/drawing/2014/main" id="{ED782113-B3C9-436C-8B2B-7EAB57CAE2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9225" y="3597275"/>
          <a:ext cx="1250950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780511" imgH="413838" progId="ChemDraw.Document.6.0">
                  <p:embed/>
                </p:oleObj>
              </mc:Choice>
              <mc:Fallback>
                <p:oleObj name="CS ChemDraw Drawing" r:id="rId16" imgW="780511" imgH="413838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9225" y="3597275"/>
                        <a:ext cx="1250950" cy="663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3883" name="Text Box 13">
            <a:extLst>
              <a:ext uri="{FF2B5EF4-FFF2-40B4-BE49-F238E27FC236}">
                <a16:creationId xmlns:a16="http://schemas.microsoft.com/office/drawing/2014/main" id="{F3775C23-CA2F-4A34-82CB-C5935C1833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6313" y="3659188"/>
            <a:ext cx="366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>+</a:t>
            </a:r>
          </a:p>
        </p:txBody>
      </p:sp>
      <p:sp>
        <p:nvSpPr>
          <p:cNvPr id="463884" name="Text Box 14">
            <a:extLst>
              <a:ext uri="{FF2B5EF4-FFF2-40B4-BE49-F238E27FC236}">
                <a16:creationId xmlns:a16="http://schemas.microsoft.com/office/drawing/2014/main" id="{BFD3CFA8-91F6-4051-9369-C11882B4FC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3425" y="3684588"/>
            <a:ext cx="366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>+</a:t>
            </a:r>
          </a:p>
        </p:txBody>
      </p:sp>
      <p:sp>
        <p:nvSpPr>
          <p:cNvPr id="463885" name="Text Box 15">
            <a:extLst>
              <a:ext uri="{FF2B5EF4-FFF2-40B4-BE49-F238E27FC236}">
                <a16:creationId xmlns:a16="http://schemas.microsoft.com/office/drawing/2014/main" id="{3FC9EE3D-1F05-456E-A149-5FC641688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5363" y="4845050"/>
            <a:ext cx="6397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90%</a:t>
            </a:r>
          </a:p>
        </p:txBody>
      </p:sp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8" name="Text Box 4">
            <a:extLst>
              <a:ext uri="{FF2B5EF4-FFF2-40B4-BE49-F238E27FC236}">
                <a16:creationId xmlns:a16="http://schemas.microsoft.com/office/drawing/2014/main" id="{CEE95D03-1A34-4EB0-B4F4-86B818E223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500" y="533400"/>
            <a:ext cx="2181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烯胺的特性：</a:t>
            </a:r>
          </a:p>
        </p:txBody>
      </p:sp>
      <p:sp>
        <p:nvSpPr>
          <p:cNvPr id="464899" name="Text Box 5">
            <a:extLst>
              <a:ext uri="{FF2B5EF4-FFF2-40B4-BE49-F238E27FC236}">
                <a16:creationId xmlns:a16="http://schemas.microsoft.com/office/drawing/2014/main" id="{5B86CCDE-1037-4C9D-8953-4D3A9F516D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8250" y="1143000"/>
            <a:ext cx="2936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el-GR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-C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的亲核性：</a:t>
            </a:r>
          </a:p>
        </p:txBody>
      </p:sp>
      <p:graphicFrame>
        <p:nvGraphicFramePr>
          <p:cNvPr id="464900" name="Object 6">
            <a:extLst>
              <a:ext uri="{FF2B5EF4-FFF2-40B4-BE49-F238E27FC236}">
                <a16:creationId xmlns:a16="http://schemas.microsoft.com/office/drawing/2014/main" id="{31AFACD0-80BF-402C-A36D-AF7770BC8E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94213" y="2778125"/>
          <a:ext cx="874712" cy="179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874776" imgH="1795272" progId="ChemDraw.Document.6.0">
                  <p:embed/>
                </p:oleObj>
              </mc:Choice>
              <mc:Fallback>
                <p:oleObj name="CS ChemDraw Drawing" r:id="rId2" imgW="874776" imgH="1795272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4213" y="2778125"/>
                        <a:ext cx="874712" cy="179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4901" name="Object 7">
            <a:extLst>
              <a:ext uri="{FF2B5EF4-FFF2-40B4-BE49-F238E27FC236}">
                <a16:creationId xmlns:a16="http://schemas.microsoft.com/office/drawing/2014/main" id="{CBDE22F9-793A-4732-B752-1FB310FF5F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84338" y="2778125"/>
          <a:ext cx="804862" cy="179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806196" imgH="1795272" progId="ChemDraw.Document.6.0">
                  <p:embed/>
                </p:oleObj>
              </mc:Choice>
              <mc:Fallback>
                <p:oleObj name="CS ChemDraw Drawing" r:id="rId4" imgW="806196" imgH="1795272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4338" y="2778125"/>
                        <a:ext cx="804862" cy="179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4902" name="Object 8">
            <a:extLst>
              <a:ext uri="{FF2B5EF4-FFF2-40B4-BE49-F238E27FC236}">
                <a16:creationId xmlns:a16="http://schemas.microsoft.com/office/drawing/2014/main" id="{259114C9-5C4A-4643-9FAB-1AD01DC59E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35288" y="3670300"/>
          <a:ext cx="1096962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95454" imgH="176490" progId="ChemDraw.Document.6.0">
                  <p:embed/>
                </p:oleObj>
              </mc:Choice>
              <mc:Fallback>
                <p:oleObj name="CS ChemDraw Drawing" r:id="rId6" imgW="1095454" imgH="176490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5288" y="3670300"/>
                        <a:ext cx="1096962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4903" name="Object 9">
            <a:extLst>
              <a:ext uri="{FF2B5EF4-FFF2-40B4-BE49-F238E27FC236}">
                <a16:creationId xmlns:a16="http://schemas.microsoft.com/office/drawing/2014/main" id="{E9A98D1D-0B59-4318-8FB1-CCA23F9B4BF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80088" y="3733800"/>
          <a:ext cx="1108075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107626" imgH="174968" progId="ChemDraw.Document.6.0">
                  <p:embed/>
                </p:oleObj>
              </mc:Choice>
              <mc:Fallback>
                <p:oleObj name="CS ChemDraw Drawing" r:id="rId8" imgW="1107626" imgH="174968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0088" y="3733800"/>
                        <a:ext cx="1108075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4904" name="Object 10">
            <a:extLst>
              <a:ext uri="{FF2B5EF4-FFF2-40B4-BE49-F238E27FC236}">
                <a16:creationId xmlns:a16="http://schemas.microsoft.com/office/drawing/2014/main" id="{0224D589-5C99-4B52-9CEF-E4F6834516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16538" y="3429000"/>
          <a:ext cx="79057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789640" imgH="407752" progId="ChemDraw.Document.6.0">
                  <p:embed/>
                </p:oleObj>
              </mc:Choice>
              <mc:Fallback>
                <p:oleObj name="CS ChemDraw Drawing" r:id="rId10" imgW="789640" imgH="407752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6538" y="3429000"/>
                        <a:ext cx="790575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4905" name="Text Box 11">
            <a:extLst>
              <a:ext uri="{FF2B5EF4-FFF2-40B4-BE49-F238E27FC236}">
                <a16:creationId xmlns:a16="http://schemas.microsoft.com/office/drawing/2014/main" id="{8D489083-28C0-4379-A064-2910BF976C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6150" y="3413125"/>
            <a:ext cx="4857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0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graphicFrame>
        <p:nvGraphicFramePr>
          <p:cNvPr id="464906" name="Object 12">
            <a:extLst>
              <a:ext uri="{FF2B5EF4-FFF2-40B4-BE49-F238E27FC236}">
                <a16:creationId xmlns:a16="http://schemas.microsoft.com/office/drawing/2014/main" id="{2CB1B07F-2652-4BDD-BFE1-E24B0DBDAE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40600" y="2778125"/>
          <a:ext cx="1116013" cy="179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115233" imgH="1792285" progId="ChemDraw.Document.6.0">
                  <p:embed/>
                </p:oleObj>
              </mc:Choice>
              <mc:Fallback>
                <p:oleObj name="CS ChemDraw Drawing" r:id="rId12" imgW="1115233" imgH="1792285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0600" y="2778125"/>
                        <a:ext cx="1116013" cy="179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4907" name="Text Box 13">
            <a:extLst>
              <a:ext uri="{FF2B5EF4-FFF2-40B4-BE49-F238E27FC236}">
                <a16:creationId xmlns:a16="http://schemas.microsoft.com/office/drawing/2014/main" id="{3680BA01-A83F-476F-B872-9880AF5C3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4638" y="1717675"/>
            <a:ext cx="75644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荷负电的</a:t>
            </a:r>
            <a:r>
              <a:rPr lang="el-GR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α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-C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具亲核性，可发生烃基化与酰基化：</a:t>
            </a:r>
          </a:p>
        </p:txBody>
      </p:sp>
      <p:sp>
        <p:nvSpPr>
          <p:cNvPr id="464908" name="Text Box 14">
            <a:extLst>
              <a:ext uri="{FF2B5EF4-FFF2-40B4-BE49-F238E27FC236}">
                <a16:creationId xmlns:a16="http://schemas.microsoft.com/office/drawing/2014/main" id="{0B565970-FF9F-4005-8401-256A0C757E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8688" y="3810000"/>
            <a:ext cx="482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N</a:t>
            </a:r>
          </a:p>
        </p:txBody>
      </p:sp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922" name="Picture 4">
            <a:extLst>
              <a:ext uri="{FF2B5EF4-FFF2-40B4-BE49-F238E27FC236}">
                <a16:creationId xmlns:a16="http://schemas.microsoft.com/office/drawing/2014/main" id="{8C3E8D30-5F44-4D11-9DE0-3EC7C8156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675" y="1635125"/>
            <a:ext cx="6697663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5923" name="Text Box 5">
            <a:extLst>
              <a:ext uri="{FF2B5EF4-FFF2-40B4-BE49-F238E27FC236}">
                <a16:creationId xmlns:a16="http://schemas.microsoft.com/office/drawing/2014/main" id="{CA0E557F-46F8-4047-A3DA-C4E82E7122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5700" y="609600"/>
            <a:ext cx="5146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烯胺或亚胺盐易水解恢复羰基：</a:t>
            </a:r>
            <a:endParaRPr lang="zh-CN" alt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465924" name="Object 6">
            <a:extLst>
              <a:ext uri="{FF2B5EF4-FFF2-40B4-BE49-F238E27FC236}">
                <a16:creationId xmlns:a16="http://schemas.microsoft.com/office/drawing/2014/main" id="{ECBCECE6-9EC2-491B-B840-73352C2DBA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93925" y="3276600"/>
          <a:ext cx="1116013" cy="179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1115233" imgH="1792285" progId="ChemDraw.Document.6.0">
                  <p:embed/>
                </p:oleObj>
              </mc:Choice>
              <mc:Fallback>
                <p:oleObj name="CS ChemDraw Drawing" r:id="rId3" imgW="1115233" imgH="1792285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3925" y="3276600"/>
                        <a:ext cx="1116013" cy="179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5925" name="Object 7">
            <a:extLst>
              <a:ext uri="{FF2B5EF4-FFF2-40B4-BE49-F238E27FC236}">
                <a16:creationId xmlns:a16="http://schemas.microsoft.com/office/drawing/2014/main" id="{4C051D73-112A-4D55-A023-860F532EAE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70313" y="4079875"/>
          <a:ext cx="1338262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1337367" imgH="174968" progId="ChemDraw.Document.6.0">
                  <p:embed/>
                </p:oleObj>
              </mc:Choice>
              <mc:Fallback>
                <p:oleObj name="CS ChemDraw Drawing" r:id="rId5" imgW="1337367" imgH="174968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0313" y="4079875"/>
                        <a:ext cx="1338262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5926" name="Object 8">
            <a:extLst>
              <a:ext uri="{FF2B5EF4-FFF2-40B4-BE49-F238E27FC236}">
                <a16:creationId xmlns:a16="http://schemas.microsoft.com/office/drawing/2014/main" id="{F6477B58-6188-40B5-9CB4-BAA0376208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61250" y="3883025"/>
          <a:ext cx="682625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683137" imgH="883971" progId="ChemDraw.Document.6.0">
                  <p:embed/>
                </p:oleObj>
              </mc:Choice>
              <mc:Fallback>
                <p:oleObj name="CS ChemDraw Drawing" r:id="rId7" imgW="683137" imgH="883971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1250" y="3883025"/>
                        <a:ext cx="682625" cy="88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5927" name="Text Box 9">
            <a:extLst>
              <a:ext uri="{FF2B5EF4-FFF2-40B4-BE49-F238E27FC236}">
                <a16:creationId xmlns:a16="http://schemas.microsoft.com/office/drawing/2014/main" id="{16FD6693-491B-4E3F-BE48-1B33235347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4825" y="3987800"/>
            <a:ext cx="355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465928" name="Text Box 10">
            <a:extLst>
              <a:ext uri="{FF2B5EF4-FFF2-40B4-BE49-F238E27FC236}">
                <a16:creationId xmlns:a16="http://schemas.microsoft.com/office/drawing/2014/main" id="{65EA3808-ADBF-44DD-B306-DA0D0D5F3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4950" y="3775075"/>
            <a:ext cx="666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</a:p>
        </p:txBody>
      </p:sp>
      <p:sp>
        <p:nvSpPr>
          <p:cNvPr id="465929" name="Text Box 11">
            <a:extLst>
              <a:ext uri="{FF2B5EF4-FFF2-40B4-BE49-F238E27FC236}">
                <a16:creationId xmlns:a16="http://schemas.microsoft.com/office/drawing/2014/main" id="{D773C11E-CD4E-4BA7-8A57-CD4A1ECB64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5438" y="4170363"/>
            <a:ext cx="4873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18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graphicFrame>
        <p:nvGraphicFramePr>
          <p:cNvPr id="465930" name="Object 12">
            <a:extLst>
              <a:ext uri="{FF2B5EF4-FFF2-40B4-BE49-F238E27FC236}">
                <a16:creationId xmlns:a16="http://schemas.microsoft.com/office/drawing/2014/main" id="{CDEC2525-A565-423C-A6E8-106F027848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07050" y="3443288"/>
          <a:ext cx="1116013" cy="128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1115233" imgH="1279551" progId="ChemDraw.Document.6.0">
                  <p:embed/>
                </p:oleObj>
              </mc:Choice>
              <mc:Fallback>
                <p:oleObj name="CS ChemDraw Drawing" r:id="rId9" imgW="1115233" imgH="1279551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7050" y="3443288"/>
                        <a:ext cx="1116013" cy="1281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4">
            <a:extLst>
              <a:ext uri="{FF2B5EF4-FFF2-40B4-BE49-F238E27FC236}">
                <a16:creationId xmlns:a16="http://schemas.microsoft.com/office/drawing/2014/main" id="{274BD155-5565-4DFC-8CB7-5D5876E43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363" y="908050"/>
            <a:ext cx="859472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烯胺与活泼的卤烃如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=CHCH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Br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PhCH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Br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COCH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Br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BrCH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CO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Et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ClCH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OCH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及酰氯反应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发生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α-C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烃化或酰化，应用于有机合成。 </a:t>
            </a:r>
          </a:p>
        </p:txBody>
      </p:sp>
      <p:sp>
        <p:nvSpPr>
          <p:cNvPr id="466947" name="Rectangle 5">
            <a:extLst>
              <a:ext uri="{FF2B5EF4-FFF2-40B4-BE49-F238E27FC236}">
                <a16:creationId xmlns:a16="http://schemas.microsoft.com/office/drawing/2014/main" id="{0BDE7E11-9A0C-4642-AC0E-CD22A3FEC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50" y="333375"/>
            <a:ext cx="2025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合成应用：</a:t>
            </a:r>
          </a:p>
        </p:txBody>
      </p:sp>
      <p:pic>
        <p:nvPicPr>
          <p:cNvPr id="466948" name="Picture 6">
            <a:extLst>
              <a:ext uri="{FF2B5EF4-FFF2-40B4-BE49-F238E27FC236}">
                <a16:creationId xmlns:a16="http://schemas.microsoft.com/office/drawing/2014/main" id="{BB3B676B-337D-4278-A010-54CDF072D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8" y="2373313"/>
            <a:ext cx="7439025" cy="364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6949" name="Rectangle 7">
            <a:extLst>
              <a:ext uri="{FF2B5EF4-FFF2-40B4-BE49-F238E27FC236}">
                <a16:creationId xmlns:a16="http://schemas.microsoft.com/office/drawing/2014/main" id="{8F72060F-D613-4E68-8EA1-8CDE7CB0CB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7450" y="346075"/>
            <a:ext cx="49863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the Stork enamine reaction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(1954)</a:t>
            </a:r>
          </a:p>
        </p:txBody>
      </p:sp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7970" name="Object 4">
            <a:extLst>
              <a:ext uri="{FF2B5EF4-FFF2-40B4-BE49-F238E27FC236}">
                <a16:creationId xmlns:a16="http://schemas.microsoft.com/office/drawing/2014/main" id="{B0C631A0-B63C-4C10-8BD3-58ECF35C69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5650" y="2349500"/>
          <a:ext cx="7851775" cy="383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5725160" imgH="2799080" progId="ChemDraw.Document.6.0">
                  <p:embed/>
                </p:oleObj>
              </mc:Choice>
              <mc:Fallback>
                <p:oleObj name="CS ChemDraw Drawing" r:id="rId2" imgW="5725160" imgH="2799080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2349500"/>
                        <a:ext cx="7851775" cy="38385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67971" name="Picture 5">
            <a:extLst>
              <a:ext uri="{FF2B5EF4-FFF2-40B4-BE49-F238E27FC236}">
                <a16:creationId xmlns:a16="http://schemas.microsoft.com/office/drawing/2014/main" id="{D566200B-129A-4F6A-8540-F38BE4F14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590550"/>
            <a:ext cx="7862888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4">
            <a:extLst>
              <a:ext uri="{FF2B5EF4-FFF2-40B4-BE49-F238E27FC236}">
                <a16:creationId xmlns:a16="http://schemas.microsoft.com/office/drawing/2014/main" id="{C3C68769-1456-4560-A60B-930D787DC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1065213"/>
            <a:ext cx="256222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(6) 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加成氢负离子</a:t>
            </a:r>
          </a:p>
        </p:txBody>
      </p:sp>
      <p:sp>
        <p:nvSpPr>
          <p:cNvPr id="468995" name="Rectangle 5">
            <a:extLst>
              <a:ext uri="{FF2B5EF4-FFF2-40B4-BE49-F238E27FC236}">
                <a16:creationId xmlns:a16="http://schemas.microsoft.com/office/drawing/2014/main" id="{0D6ECB28-7157-4700-BC28-D91C37C22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175" y="1665288"/>
            <a:ext cx="713422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氢负离子试剂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:  NaBH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LiBH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, LiBH(Bu</a:t>
            </a:r>
            <a:r>
              <a:rPr lang="en-US" altLang="zh-CN" sz="24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LiAlH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LiAlH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(OEt)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LiAlH(OBu</a:t>
            </a:r>
            <a:r>
              <a:rPr lang="en-US" altLang="zh-CN" sz="24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endParaRPr lang="en-US" altLang="zh-CN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等还原剂还原醛酮成醇，是合成醇的重要方法。</a:t>
            </a:r>
          </a:p>
        </p:txBody>
      </p:sp>
      <p:sp>
        <p:nvSpPr>
          <p:cNvPr id="468996" name="Rectangle 7">
            <a:extLst>
              <a:ext uri="{FF2B5EF4-FFF2-40B4-BE49-F238E27FC236}">
                <a16:creationId xmlns:a16="http://schemas.microsoft.com/office/drawing/2014/main" id="{42AF7ED9-2432-4E2E-AC57-741CF799F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0950" y="1066800"/>
            <a:ext cx="7969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[ H</a:t>
            </a:r>
            <a:r>
              <a:rPr lang="en-US" altLang="zh-CN" sz="20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– 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]</a:t>
            </a:r>
          </a:p>
        </p:txBody>
      </p:sp>
      <p:sp>
        <p:nvSpPr>
          <p:cNvPr id="468997" name="Rectangle 8">
            <a:extLst>
              <a:ext uri="{FF2B5EF4-FFF2-40B4-BE49-F238E27FC236}">
                <a16:creationId xmlns:a16="http://schemas.microsoft.com/office/drawing/2014/main" id="{535DD054-3790-42CC-86E8-7492AC50A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75" y="3476625"/>
            <a:ext cx="3133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4 RCH=O  +  NaBH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endParaRPr lang="en-US" altLang="zh-CN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68998" name="Rectangle 9">
            <a:extLst>
              <a:ext uri="{FF2B5EF4-FFF2-40B4-BE49-F238E27FC236}">
                <a16:creationId xmlns:a16="http://schemas.microsoft.com/office/drawing/2014/main" id="{F1FF5DD5-0005-47C7-82CA-22FB507D1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3429000"/>
            <a:ext cx="2454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(RCH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O)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4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Na</a:t>
            </a:r>
            <a:r>
              <a:rPr lang="en-US" altLang="zh-CN" sz="24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468999" name="Rectangle 10">
            <a:extLst>
              <a:ext uri="{FF2B5EF4-FFF2-40B4-BE49-F238E27FC236}">
                <a16:creationId xmlns:a16="http://schemas.microsoft.com/office/drawing/2014/main" id="{C3A2F8D4-90E4-41D6-B9C3-6B1A4DC2D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6225" y="4651375"/>
            <a:ext cx="3787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4 RCH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OH  +  NaB(OH)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</a:p>
        </p:txBody>
      </p:sp>
      <p:graphicFrame>
        <p:nvGraphicFramePr>
          <p:cNvPr id="469000" name="Object 11">
            <a:extLst>
              <a:ext uri="{FF2B5EF4-FFF2-40B4-BE49-F238E27FC236}">
                <a16:creationId xmlns:a16="http://schemas.microsoft.com/office/drawing/2014/main" id="{BB7DCEFF-037E-4433-B4EC-A6D6CA0DBE4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00575" y="3644900"/>
          <a:ext cx="1312863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180656" imgH="143018" progId="ChemDraw.Document.6.0">
                  <p:embed/>
                </p:oleObj>
              </mc:Choice>
              <mc:Fallback>
                <p:oleObj name="CS ChemDraw Drawing" r:id="rId2" imgW="1180656" imgH="143018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0575" y="3644900"/>
                        <a:ext cx="1312863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9001" name="Rectangle 12">
            <a:extLst>
              <a:ext uri="{FF2B5EF4-FFF2-40B4-BE49-F238E27FC236}">
                <a16:creationId xmlns:a16="http://schemas.microsoft.com/office/drawing/2014/main" id="{D69BDC25-69C5-4DE6-9960-24FA18FE4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838" y="4651375"/>
            <a:ext cx="38147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(RCH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O)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4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Na</a:t>
            </a:r>
            <a:r>
              <a:rPr lang="en-US" altLang="zh-CN" sz="24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+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+  4 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endParaRPr lang="en-US" altLang="zh-CN" sz="2400" b="1" baseline="30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469002" name="Object 13">
            <a:extLst>
              <a:ext uri="{FF2B5EF4-FFF2-40B4-BE49-F238E27FC236}">
                <a16:creationId xmlns:a16="http://schemas.microsoft.com/office/drawing/2014/main" id="{D4AB3374-3079-43E5-99B0-B35ED745C4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46525" y="4806950"/>
          <a:ext cx="1312863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180656" imgH="143018" progId="ChemDraw.Document.6.0">
                  <p:embed/>
                </p:oleObj>
              </mc:Choice>
              <mc:Fallback>
                <p:oleObj name="CS ChemDraw Drawing" r:id="rId4" imgW="1180656" imgH="143018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6525" y="4806950"/>
                        <a:ext cx="1312863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9003" name="Rectangle 14">
            <a:extLst>
              <a:ext uri="{FF2B5EF4-FFF2-40B4-BE49-F238E27FC236}">
                <a16:creationId xmlns:a16="http://schemas.microsoft.com/office/drawing/2014/main" id="{7DBDD28D-6435-4E01-A6F9-D59C08D97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0700" y="4495800"/>
            <a:ext cx="5143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20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  <a:endParaRPr lang="en-US" altLang="zh-CN" sz="20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0018" name="Object 4">
            <a:extLst>
              <a:ext uri="{FF2B5EF4-FFF2-40B4-BE49-F238E27FC236}">
                <a16:creationId xmlns:a16="http://schemas.microsoft.com/office/drawing/2014/main" id="{B9FA4728-65C9-41CA-B524-A054695BB4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8950" y="4953000"/>
          <a:ext cx="3486150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340864" imgH="434340" progId="ChemDraw.Document.6.0">
                  <p:embed/>
                </p:oleObj>
              </mc:Choice>
              <mc:Fallback>
                <p:oleObj name="CS ChemDraw Drawing" r:id="rId2" imgW="2340864" imgH="434340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8950" y="4953000"/>
                        <a:ext cx="3486150" cy="646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0019" name="Object 5">
            <a:extLst>
              <a:ext uri="{FF2B5EF4-FFF2-40B4-BE49-F238E27FC236}">
                <a16:creationId xmlns:a16="http://schemas.microsoft.com/office/drawing/2014/main" id="{0BFD4266-A720-423C-AF37-C89010707A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19763" y="4976813"/>
          <a:ext cx="2333625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570151" imgH="369716" progId="ChemDraw.Document.6.0">
                  <p:embed/>
                </p:oleObj>
              </mc:Choice>
              <mc:Fallback>
                <p:oleObj name="CS ChemDraw Drawing" r:id="rId4" imgW="1570151" imgH="369716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9763" y="4976813"/>
                        <a:ext cx="2333625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0020" name="Rectangle 6">
            <a:extLst>
              <a:ext uri="{FF2B5EF4-FFF2-40B4-BE49-F238E27FC236}">
                <a16:creationId xmlns:a16="http://schemas.microsoft.com/office/drawing/2014/main" id="{9E933992-4C0E-481C-828E-A39060215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588" y="5734050"/>
            <a:ext cx="6492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96%</a:t>
            </a:r>
          </a:p>
        </p:txBody>
      </p:sp>
      <p:pic>
        <p:nvPicPr>
          <p:cNvPr id="470021" name="Picture 7">
            <a:extLst>
              <a:ext uri="{FF2B5EF4-FFF2-40B4-BE49-F238E27FC236}">
                <a16:creationId xmlns:a16="http://schemas.microsoft.com/office/drawing/2014/main" id="{6CE4140E-31CD-4FFE-8F91-A8273D18B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836613"/>
            <a:ext cx="6550025" cy="99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0022" name="Picture 8">
            <a:extLst>
              <a:ext uri="{FF2B5EF4-FFF2-40B4-BE49-F238E27FC236}">
                <a16:creationId xmlns:a16="http://schemas.microsoft.com/office/drawing/2014/main" id="{BD38D334-AFB7-4BB5-94B5-87C230826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2203450"/>
            <a:ext cx="5313363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0023" name="Rectangle 9">
            <a:extLst>
              <a:ext uri="{FF2B5EF4-FFF2-40B4-BE49-F238E27FC236}">
                <a16:creationId xmlns:a16="http://schemas.microsoft.com/office/drawing/2014/main" id="{A8DEC162-BFDB-41E1-B375-571F65AC7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5775" y="4038600"/>
            <a:ext cx="15859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F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OH</a:t>
            </a:r>
            <a:endParaRPr lang="en-US" altLang="zh-CN" sz="20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70024" name="Text Box 10">
            <a:extLst>
              <a:ext uri="{FF2B5EF4-FFF2-40B4-BE49-F238E27FC236}">
                <a16:creationId xmlns:a16="http://schemas.microsoft.com/office/drawing/2014/main" id="{664B5863-F689-4B8F-B572-9E783F5F23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038600"/>
            <a:ext cx="1273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问题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12</a:t>
            </a:r>
          </a:p>
        </p:txBody>
      </p:sp>
      <p:sp>
        <p:nvSpPr>
          <p:cNvPr id="470025" name="Text Box 11">
            <a:extLst>
              <a:ext uri="{FF2B5EF4-FFF2-40B4-BE49-F238E27FC236}">
                <a16:creationId xmlns:a16="http://schemas.microsoft.com/office/drawing/2014/main" id="{3A161070-13C0-4AE7-B64D-8824D3DB4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3950" y="4038600"/>
            <a:ext cx="3006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如何制备三氟乙醇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?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4">
            <a:extLst>
              <a:ext uri="{FF2B5EF4-FFF2-40B4-BE49-F238E27FC236}">
                <a16:creationId xmlns:a16="http://schemas.microsoft.com/office/drawing/2014/main" id="{26C15606-09EB-41F8-A95D-3D4C1BB4E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250" y="450850"/>
            <a:ext cx="327818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为什么是反马氏加成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？</a:t>
            </a:r>
          </a:p>
        </p:txBody>
      </p:sp>
      <p:sp>
        <p:nvSpPr>
          <p:cNvPr id="338949" name="Text Box 5">
            <a:extLst>
              <a:ext uri="{FF2B5EF4-FFF2-40B4-BE49-F238E27FC236}">
                <a16:creationId xmlns:a16="http://schemas.microsoft.com/office/drawing/2014/main" id="{C9319330-CD55-4476-9A2A-1ED6DF00E2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3188" y="1098550"/>
            <a:ext cx="16303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电子效应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</p:txBody>
      </p:sp>
      <p:sp>
        <p:nvSpPr>
          <p:cNvPr id="338950" name="Text Box 6">
            <a:extLst>
              <a:ext uri="{FF2B5EF4-FFF2-40B4-BE49-F238E27FC236}">
                <a16:creationId xmlns:a16="http://schemas.microsoft.com/office/drawing/2014/main" id="{74BEF5E7-F6E9-4CE1-AFBC-3DA5EF3627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5" y="1674813"/>
            <a:ext cx="1630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立体效应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</p:txBody>
      </p:sp>
      <p:sp>
        <p:nvSpPr>
          <p:cNvPr id="338951" name="Text Box 7">
            <a:extLst>
              <a:ext uri="{FF2B5EF4-FFF2-40B4-BE49-F238E27FC236}">
                <a16:creationId xmlns:a16="http://schemas.microsoft.com/office/drawing/2014/main" id="{8C840B05-0604-4FF1-A2A5-7063788A5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3700" y="1052513"/>
            <a:ext cx="5813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硼是亲电的，加到荷负电的双键碳上。</a:t>
            </a:r>
          </a:p>
        </p:txBody>
      </p:sp>
      <p:sp>
        <p:nvSpPr>
          <p:cNvPr id="338952" name="Text Box 8">
            <a:extLst>
              <a:ext uri="{FF2B5EF4-FFF2-40B4-BE49-F238E27FC236}">
                <a16:creationId xmlns:a16="http://schemas.microsoft.com/office/drawing/2014/main" id="{BF39F4C9-0AD0-471A-970E-1DFE1A7F00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2913" y="1654175"/>
            <a:ext cx="51514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硼加到含氢较多的双键碳上有利。</a:t>
            </a:r>
          </a:p>
        </p:txBody>
      </p:sp>
      <p:sp>
        <p:nvSpPr>
          <p:cNvPr id="338961" name="Text Box 17">
            <a:extLst>
              <a:ext uri="{FF2B5EF4-FFF2-40B4-BE49-F238E27FC236}">
                <a16:creationId xmlns:a16="http://schemas.microsoft.com/office/drawing/2014/main" id="{B0049329-3D6B-4C68-9027-41B7060B9F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5363" y="5127625"/>
            <a:ext cx="548163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此四员环过渡态既解释了区域选择性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也决定了加成方式即顺式加成。</a:t>
            </a:r>
          </a:p>
        </p:txBody>
      </p:sp>
      <p:pic>
        <p:nvPicPr>
          <p:cNvPr id="137224" name="Picture 27">
            <a:extLst>
              <a:ext uri="{FF2B5EF4-FFF2-40B4-BE49-F238E27FC236}">
                <a16:creationId xmlns:a16="http://schemas.microsoft.com/office/drawing/2014/main" id="{9C6ECA03-F06E-400F-8A7D-0DF8F5A11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75" y="2565400"/>
            <a:ext cx="6553200" cy="2055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89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89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89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89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89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89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5" dur="80"/>
                                        <p:tgtEl>
                                          <p:spTgt spid="3389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6" dur="80"/>
                                        <p:tgtEl>
                                          <p:spTgt spid="3389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80"/>
                                        <p:tgtEl>
                                          <p:spTgt spid="3389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2" dur="80"/>
                                        <p:tgtEl>
                                          <p:spTgt spid="3389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3" dur="80"/>
                                        <p:tgtEl>
                                          <p:spTgt spid="3389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80"/>
                                        <p:tgtEl>
                                          <p:spTgt spid="3389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949" grpId="0"/>
      <p:bldP spid="338950" grpId="0"/>
      <p:bldP spid="338951" grpId="0"/>
      <p:bldP spid="338952" grpId="0"/>
      <p:bldP spid="338961" grpId="0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42" name="Picture 4">
            <a:extLst>
              <a:ext uri="{FF2B5EF4-FFF2-40B4-BE49-F238E27FC236}">
                <a16:creationId xmlns:a16="http://schemas.microsoft.com/office/drawing/2014/main" id="{428EF9E5-BFC6-44A5-8705-E714539A6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3573463"/>
            <a:ext cx="7261225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43" name="Picture 5">
            <a:extLst>
              <a:ext uri="{FF2B5EF4-FFF2-40B4-BE49-F238E27FC236}">
                <a16:creationId xmlns:a16="http://schemas.microsoft.com/office/drawing/2014/main" id="{CF5FE1C7-1F02-46BF-BA02-B835953E0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13" y="933450"/>
            <a:ext cx="6442075" cy="160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2066" name="Object 4">
            <a:extLst>
              <a:ext uri="{FF2B5EF4-FFF2-40B4-BE49-F238E27FC236}">
                <a16:creationId xmlns:a16="http://schemas.microsoft.com/office/drawing/2014/main" id="{EE89EC27-EDF8-43CC-8B24-BDEBE4748F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43138" y="2190750"/>
          <a:ext cx="2919412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959646" imgH="515776" progId="ChemDraw.Document.6.0">
                  <p:embed/>
                </p:oleObj>
              </mc:Choice>
              <mc:Fallback>
                <p:oleObj name="CS ChemDraw Drawing" r:id="rId2" imgW="1959646" imgH="515776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3138" y="2190750"/>
                        <a:ext cx="2919412" cy="765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2067" name="Object 5">
            <a:extLst>
              <a:ext uri="{FF2B5EF4-FFF2-40B4-BE49-F238E27FC236}">
                <a16:creationId xmlns:a16="http://schemas.microsoft.com/office/drawing/2014/main" id="{2808D525-8D51-4342-8390-D3E1562DE3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11825" y="2119313"/>
          <a:ext cx="1236663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830719" imgH="453396" progId="ChemDraw.Document.6.0">
                  <p:embed/>
                </p:oleObj>
              </mc:Choice>
              <mc:Fallback>
                <p:oleObj name="CS ChemDraw Drawing" r:id="rId4" imgW="830719" imgH="453396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1825" y="2119313"/>
                        <a:ext cx="1236663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2068" name="Rectangle 6">
            <a:extLst>
              <a:ext uri="{FF2B5EF4-FFF2-40B4-BE49-F238E27FC236}">
                <a16:creationId xmlns:a16="http://schemas.microsoft.com/office/drawing/2014/main" id="{43374D2B-341B-49BF-A46D-6A8B302FF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6325" y="2997200"/>
            <a:ext cx="649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99%</a:t>
            </a:r>
          </a:p>
        </p:txBody>
      </p:sp>
      <p:pic>
        <p:nvPicPr>
          <p:cNvPr id="472069" name="Picture 7">
            <a:extLst>
              <a:ext uri="{FF2B5EF4-FFF2-40B4-BE49-F238E27FC236}">
                <a16:creationId xmlns:a16="http://schemas.microsoft.com/office/drawing/2014/main" id="{42DCE93B-C177-4F34-A3B0-C34FDE98A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4149725"/>
            <a:ext cx="5716588" cy="115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72070" name="Object 8">
            <a:extLst>
              <a:ext uri="{FF2B5EF4-FFF2-40B4-BE49-F238E27FC236}">
                <a16:creationId xmlns:a16="http://schemas.microsoft.com/office/drawing/2014/main" id="{9CDA545B-660E-482E-A149-A85BBA3D6A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09750" y="976313"/>
          <a:ext cx="3692525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2479548" imgH="441960" progId="ChemDraw.Document.6.0">
                  <p:embed/>
                </p:oleObj>
              </mc:Choice>
              <mc:Fallback>
                <p:oleObj name="CS ChemDraw Drawing" r:id="rId7" imgW="2479548" imgH="441960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9750" y="976313"/>
                        <a:ext cx="3692525" cy="65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2071" name="Object 9">
            <a:extLst>
              <a:ext uri="{FF2B5EF4-FFF2-40B4-BE49-F238E27FC236}">
                <a16:creationId xmlns:a16="http://schemas.microsoft.com/office/drawing/2014/main" id="{54240B59-02F7-4CCE-AC5F-92D2D9E79E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72175" y="1120775"/>
          <a:ext cx="194151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1303895" imgH="206919" progId="ChemDraw.Document.6.0">
                  <p:embed/>
                </p:oleObj>
              </mc:Choice>
              <mc:Fallback>
                <p:oleObj name="CS ChemDraw Drawing" r:id="rId9" imgW="1303895" imgH="206919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2175" y="1120775"/>
                        <a:ext cx="1941513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4">
            <a:extLst>
              <a:ext uri="{FF2B5EF4-FFF2-40B4-BE49-F238E27FC236}">
                <a16:creationId xmlns:a16="http://schemas.microsoft.com/office/drawing/2014/main" id="{03BC37C1-DBF1-413C-B34E-81DC02A83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8250" y="1447800"/>
            <a:ext cx="79454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金属化碳负离子试剂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: RMgX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RL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等有机金属试剂；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炔化物如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HC≡C</a:t>
            </a:r>
            <a:r>
              <a:rPr lang="en-US" altLang="zh-CN" sz="24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M</a:t>
            </a:r>
            <a:r>
              <a:rPr lang="en-US" altLang="zh-CN" sz="24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(Na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Li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MgX)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等</a:t>
            </a:r>
          </a:p>
        </p:txBody>
      </p:sp>
      <p:sp>
        <p:nvSpPr>
          <p:cNvPr id="473091" name="Rectangle 5">
            <a:extLst>
              <a:ext uri="{FF2B5EF4-FFF2-40B4-BE49-F238E27FC236}">
                <a16:creationId xmlns:a16="http://schemas.microsoft.com/office/drawing/2014/main" id="{718461B2-A291-4013-B2BD-19B936E40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500" y="760413"/>
            <a:ext cx="340518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</a:rPr>
              <a:t>(7) </a:t>
            </a:r>
            <a:r>
              <a:rPr lang="zh-CN" altLang="en-US" sz="2400" b="1">
                <a:latin typeface="宋体" panose="02010600030101010101" pitchFamily="2" charset="-122"/>
              </a:rPr>
              <a:t>加成金属化碳负离子</a:t>
            </a:r>
          </a:p>
        </p:txBody>
      </p:sp>
      <p:graphicFrame>
        <p:nvGraphicFramePr>
          <p:cNvPr id="473092" name="Object 6">
            <a:extLst>
              <a:ext uri="{FF2B5EF4-FFF2-40B4-BE49-F238E27FC236}">
                <a16:creationId xmlns:a16="http://schemas.microsoft.com/office/drawing/2014/main" id="{E226DC5A-7490-4ADD-8766-D4D372778B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73175" y="3587750"/>
          <a:ext cx="3387725" cy="1354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247900" imgH="899160" progId="ChemDraw.Document.6.0">
                  <p:embed/>
                </p:oleObj>
              </mc:Choice>
              <mc:Fallback>
                <p:oleObj name="CS ChemDraw Drawing" r:id="rId2" imgW="2247900" imgH="899160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3175" y="3587750"/>
                        <a:ext cx="3387725" cy="1354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3093" name="Object 7">
            <a:extLst>
              <a:ext uri="{FF2B5EF4-FFF2-40B4-BE49-F238E27FC236}">
                <a16:creationId xmlns:a16="http://schemas.microsoft.com/office/drawing/2014/main" id="{AB4B2ACA-996F-46E3-B3ED-FD5F46C32C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67288" y="3781425"/>
          <a:ext cx="1109662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736389" imgH="565985" progId="ChemDraw.Document.6.0">
                  <p:embed/>
                </p:oleObj>
              </mc:Choice>
              <mc:Fallback>
                <p:oleObj name="CS ChemDraw Drawing" r:id="rId4" imgW="736389" imgH="565985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7288" y="3781425"/>
                        <a:ext cx="1109662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3094" name="Object 8">
            <a:extLst>
              <a:ext uri="{FF2B5EF4-FFF2-40B4-BE49-F238E27FC236}">
                <a16:creationId xmlns:a16="http://schemas.microsoft.com/office/drawing/2014/main" id="{920C4536-B460-4D14-AA3A-099E9F6518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73813" y="3803650"/>
          <a:ext cx="2306637" cy="80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530593" imgH="535555" progId="ChemDraw.Document.6.0">
                  <p:embed/>
                </p:oleObj>
              </mc:Choice>
              <mc:Fallback>
                <p:oleObj name="CS ChemDraw Drawing" r:id="rId6" imgW="1530593" imgH="535555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3813" y="3803650"/>
                        <a:ext cx="2306637" cy="808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3095" name="Rectangle 9">
            <a:extLst>
              <a:ext uri="{FF2B5EF4-FFF2-40B4-BE49-F238E27FC236}">
                <a16:creationId xmlns:a16="http://schemas.microsoft.com/office/drawing/2014/main" id="{4D31084B-B3FC-415F-9FD4-7931B89F50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950" y="762000"/>
            <a:ext cx="952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 [ </a:t>
            </a: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="1" baseline="30000">
                <a:solidFill>
                  <a:srgbClr val="0000CC"/>
                </a:solidFill>
                <a:latin typeface="Times New Roman" panose="02020603050405020304" pitchFamily="18" charset="0"/>
              </a:rPr>
              <a:t>-</a:t>
            </a:r>
            <a:r>
              <a:rPr lang="en-US" altLang="zh-CN" sz="2400" b="1" baseline="3000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]</a:t>
            </a:r>
            <a:endParaRPr lang="en-US" altLang="zh-CN" sz="2400" b="1" baseline="300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73096" name="Rectangle 10">
            <a:extLst>
              <a:ext uri="{FF2B5EF4-FFF2-40B4-BE49-F238E27FC236}">
                <a16:creationId xmlns:a16="http://schemas.microsoft.com/office/drawing/2014/main" id="{C98DF517-CA98-4625-A037-4396A8A30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8250" y="2514600"/>
            <a:ext cx="6588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与醛酮加成得到醇，是合成醇的重要方法。 </a:t>
            </a:r>
          </a:p>
        </p:txBody>
      </p:sp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4">
            <a:extLst>
              <a:ext uri="{FF2B5EF4-FFF2-40B4-BE49-F238E27FC236}">
                <a16:creationId xmlns:a16="http://schemas.microsoft.com/office/drawing/2014/main" id="{EEF571FD-AB91-44A3-9100-72C1F8928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850" y="533400"/>
            <a:ext cx="1562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 RMgX</a:t>
            </a:r>
          </a:p>
        </p:txBody>
      </p:sp>
      <p:graphicFrame>
        <p:nvGraphicFramePr>
          <p:cNvPr id="474115" name="Object 5">
            <a:extLst>
              <a:ext uri="{FF2B5EF4-FFF2-40B4-BE49-F238E27FC236}">
                <a16:creationId xmlns:a16="http://schemas.microsoft.com/office/drawing/2014/main" id="{80C4BB31-1DE7-4D03-AC01-1352F9F3C7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63713" y="1341438"/>
          <a:ext cx="6626225" cy="3868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4155440" imgH="2423160" progId="ChemDraw.Document.6.0">
                  <p:embed/>
                </p:oleObj>
              </mc:Choice>
              <mc:Fallback>
                <p:oleObj name="CS ChemDraw Drawing" r:id="rId2" imgW="4155440" imgH="2423160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1341438"/>
                        <a:ext cx="6626225" cy="38687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4">
            <a:extLst>
              <a:ext uri="{FF2B5EF4-FFF2-40B4-BE49-F238E27FC236}">
                <a16:creationId xmlns:a16="http://schemas.microsoft.com/office/drawing/2014/main" id="{3659394D-83C0-4722-8C93-166BB505C5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3" y="684213"/>
            <a:ext cx="19097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 RLi</a:t>
            </a:r>
            <a:endParaRPr lang="en-US" altLang="zh-CN" sz="2400" b="1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475139" name="Rectangle 5">
            <a:extLst>
              <a:ext uri="{FF2B5EF4-FFF2-40B4-BE49-F238E27FC236}">
                <a16:creationId xmlns:a16="http://schemas.microsoft.com/office/drawing/2014/main" id="{8518D900-A0E5-49DE-B55E-B45E819D1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0" y="688975"/>
            <a:ext cx="2857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类似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Grignard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试剂</a:t>
            </a:r>
          </a:p>
        </p:txBody>
      </p:sp>
      <p:graphicFrame>
        <p:nvGraphicFramePr>
          <p:cNvPr id="475140" name="Object 6">
            <a:extLst>
              <a:ext uri="{FF2B5EF4-FFF2-40B4-BE49-F238E27FC236}">
                <a16:creationId xmlns:a16="http://schemas.microsoft.com/office/drawing/2014/main" id="{9E8A9840-0F97-471C-8F80-68EBDD8CF1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65263" y="1690688"/>
          <a:ext cx="4291012" cy="74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638219" imgH="462525" progId="ChemDraw.Document.6.0">
                  <p:embed/>
                </p:oleObj>
              </mc:Choice>
              <mc:Fallback>
                <p:oleObj name="CS ChemDraw Drawing" r:id="rId2" imgW="2638219" imgH="462525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5263" y="1690688"/>
                        <a:ext cx="4291012" cy="747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5141" name="Object 7">
            <a:extLst>
              <a:ext uri="{FF2B5EF4-FFF2-40B4-BE49-F238E27FC236}">
                <a16:creationId xmlns:a16="http://schemas.microsoft.com/office/drawing/2014/main" id="{B4C290CE-CE7F-444F-9919-2015A73A3A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54750" y="1503363"/>
          <a:ext cx="1298575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798769" imgH="523384" progId="ChemDraw.Document.6.0">
                  <p:embed/>
                </p:oleObj>
              </mc:Choice>
              <mc:Fallback>
                <p:oleObj name="CS ChemDraw Drawing" r:id="rId4" imgW="798769" imgH="523384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750" y="1503363"/>
                        <a:ext cx="1298575" cy="849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5142" name="Rectangle 8">
            <a:extLst>
              <a:ext uri="{FF2B5EF4-FFF2-40B4-BE49-F238E27FC236}">
                <a16:creationId xmlns:a16="http://schemas.microsoft.com/office/drawing/2014/main" id="{52B0E2E8-A589-4D1A-8826-78C4937F6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025" y="2420938"/>
            <a:ext cx="649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76%</a:t>
            </a:r>
          </a:p>
        </p:txBody>
      </p:sp>
      <p:pic>
        <p:nvPicPr>
          <p:cNvPr id="475143" name="Picture 9">
            <a:extLst>
              <a:ext uri="{FF2B5EF4-FFF2-40B4-BE49-F238E27FC236}">
                <a16:creationId xmlns:a16="http://schemas.microsoft.com/office/drawing/2014/main" id="{7EDC4801-5EF2-41BB-8203-1984ECD5B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3514725"/>
            <a:ext cx="772477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4">
            <a:extLst>
              <a:ext uri="{FF2B5EF4-FFF2-40B4-BE49-F238E27FC236}">
                <a16:creationId xmlns:a16="http://schemas.microsoft.com/office/drawing/2014/main" id="{7AE7B2D4-B467-4DA5-B292-E6A37DF20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188" y="836613"/>
            <a:ext cx="548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炔负离子 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HC≡C</a:t>
            </a:r>
            <a:r>
              <a:rPr lang="en-US" altLang="zh-CN" sz="2400" b="1" baseline="30000">
                <a:solidFill>
                  <a:srgbClr val="FF0000"/>
                </a:solidFill>
                <a:latin typeface="Times New Roman" panose="02020603050405020304" pitchFamily="18" charset="0"/>
              </a:rPr>
              <a:t>-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M</a:t>
            </a:r>
            <a:r>
              <a:rPr lang="en-US" altLang="zh-CN" sz="2400" b="1" baseline="30000">
                <a:solidFill>
                  <a:srgbClr val="FF0000"/>
                </a:solidFill>
                <a:latin typeface="Times New Roman" panose="02020603050405020304" pitchFamily="18" charset="0"/>
              </a:rPr>
              <a:t>+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RC≡C</a:t>
            </a:r>
            <a:r>
              <a:rPr lang="en-US" altLang="zh-CN" sz="2400" b="1" baseline="30000">
                <a:solidFill>
                  <a:srgbClr val="FF0000"/>
                </a:solidFill>
                <a:latin typeface="Times New Roman" panose="02020603050405020304" pitchFamily="18" charset="0"/>
              </a:rPr>
              <a:t>-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M</a:t>
            </a:r>
            <a:r>
              <a:rPr lang="en-US" altLang="zh-CN" sz="2400" b="1" baseline="30000">
                <a:solidFill>
                  <a:srgbClr val="FF0000"/>
                </a:solidFill>
                <a:latin typeface="Times New Roman" panose="02020603050405020304" pitchFamily="18" charset="0"/>
              </a:rPr>
              <a:t>+</a:t>
            </a:r>
            <a:endParaRPr lang="en-US" altLang="zh-CN" sz="24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76163" name="Rectangle 5">
            <a:extLst>
              <a:ext uri="{FF2B5EF4-FFF2-40B4-BE49-F238E27FC236}">
                <a16:creationId xmlns:a16="http://schemas.microsoft.com/office/drawing/2014/main" id="{231EBF10-B8E5-4E3B-99B7-8A746D604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5725" y="836613"/>
            <a:ext cx="1527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99"/>
                </a:solidFill>
                <a:latin typeface="Times New Roman" panose="02020603050405020304" pitchFamily="18" charset="0"/>
              </a:rPr>
              <a:t>合成炔醇</a:t>
            </a:r>
          </a:p>
        </p:txBody>
      </p:sp>
      <p:graphicFrame>
        <p:nvGraphicFramePr>
          <p:cNvPr id="476164" name="Object 6">
            <a:extLst>
              <a:ext uri="{FF2B5EF4-FFF2-40B4-BE49-F238E27FC236}">
                <a16:creationId xmlns:a16="http://schemas.microsoft.com/office/drawing/2014/main" id="{484FB2E0-E657-40D3-8EA1-4F32C93E8F2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74788" y="2062163"/>
          <a:ext cx="4460875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929128" imgH="470916" progId="ChemDraw.Document.6.0">
                  <p:embed/>
                </p:oleObj>
              </mc:Choice>
              <mc:Fallback>
                <p:oleObj name="CS ChemDraw Drawing" r:id="rId2" imgW="2929128" imgH="470916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4788" y="2062163"/>
                        <a:ext cx="4460875" cy="715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6165" name="Object 7">
            <a:extLst>
              <a:ext uri="{FF2B5EF4-FFF2-40B4-BE49-F238E27FC236}">
                <a16:creationId xmlns:a16="http://schemas.microsoft.com/office/drawing/2014/main" id="{C96EDDAE-FA7F-4922-858E-9CED10D812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05575" y="1989138"/>
          <a:ext cx="1506538" cy="81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507236" imgH="813816" progId="ChemDraw.Document.6.0">
                  <p:embed/>
                </p:oleObj>
              </mc:Choice>
              <mc:Fallback>
                <p:oleObj name="CS ChemDraw Drawing" r:id="rId4" imgW="1507236" imgH="813816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5575" y="1989138"/>
                        <a:ext cx="1506538" cy="814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6166" name="Object 8">
            <a:extLst>
              <a:ext uri="{FF2B5EF4-FFF2-40B4-BE49-F238E27FC236}">
                <a16:creationId xmlns:a16="http://schemas.microsoft.com/office/drawing/2014/main" id="{144BAE68-0819-4852-BA8F-66C655E6AB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1238" y="3933825"/>
          <a:ext cx="4614862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2808732" imgH="481584" progId="ChemDraw.Document.6.0">
                  <p:embed/>
                </p:oleObj>
              </mc:Choice>
              <mc:Fallback>
                <p:oleObj name="CS ChemDraw Drawing" r:id="rId6" imgW="2808732" imgH="481584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1238" y="3933825"/>
                        <a:ext cx="4614862" cy="79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6167" name="Object 9">
            <a:extLst>
              <a:ext uri="{FF2B5EF4-FFF2-40B4-BE49-F238E27FC236}">
                <a16:creationId xmlns:a16="http://schemas.microsoft.com/office/drawing/2014/main" id="{60B801B2-AFB2-4599-B17B-4639661D03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67400" y="4076700"/>
          <a:ext cx="2908300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637096" imgH="206919" progId="ChemDraw.Document.6.0">
                  <p:embed/>
                </p:oleObj>
              </mc:Choice>
              <mc:Fallback>
                <p:oleObj name="CS ChemDraw Drawing" r:id="rId8" imgW="1637096" imgH="206919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4076700"/>
                        <a:ext cx="2908300" cy="363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6168" name="Rectangle 10">
            <a:extLst>
              <a:ext uri="{FF2B5EF4-FFF2-40B4-BE49-F238E27FC236}">
                <a16:creationId xmlns:a16="http://schemas.microsoft.com/office/drawing/2014/main" id="{FB0410D8-E8DB-4AD5-8D02-CF8541A7F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8550" y="4548188"/>
            <a:ext cx="703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82%</a:t>
            </a:r>
          </a:p>
        </p:txBody>
      </p:sp>
      <p:sp>
        <p:nvSpPr>
          <p:cNvPr id="476169" name="Rectangle 11">
            <a:extLst>
              <a:ext uri="{FF2B5EF4-FFF2-40B4-BE49-F238E27FC236}">
                <a16:creationId xmlns:a16="http://schemas.microsoft.com/office/drawing/2014/main" id="{1C9FC219-FC6C-4FDB-BEDA-EA08011FA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9925" y="2997200"/>
            <a:ext cx="649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75%</a:t>
            </a:r>
          </a:p>
        </p:txBody>
      </p:sp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4">
            <a:extLst>
              <a:ext uri="{FF2B5EF4-FFF2-40B4-BE49-F238E27FC236}">
                <a16:creationId xmlns:a16="http://schemas.microsoft.com/office/drawing/2014/main" id="{949BF98F-3C46-459A-9F61-6913DE155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88" y="531813"/>
            <a:ext cx="2198687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70C0"/>
                </a:solidFill>
                <a:latin typeface="Times New Roman" panose="02020603050405020304" pitchFamily="18" charset="0"/>
              </a:rPr>
              <a:t>2) </a:t>
            </a:r>
            <a:r>
              <a:rPr lang="zh-CN" altLang="en-US" sz="2800" b="1">
                <a:solidFill>
                  <a:srgbClr val="0070C0"/>
                </a:solidFill>
                <a:latin typeface="Times New Roman" panose="02020603050405020304" pitchFamily="18" charset="0"/>
              </a:rPr>
              <a:t>缩合反应</a:t>
            </a:r>
            <a:r>
              <a:rPr lang="en-US" altLang="zh-CN" sz="2800" b="1">
                <a:solidFill>
                  <a:srgbClr val="0070C0"/>
                </a:solidFill>
                <a:latin typeface="宋体" panose="02010600030101010101" pitchFamily="2" charset="-122"/>
              </a:rPr>
              <a:t> </a:t>
            </a:r>
          </a:p>
        </p:txBody>
      </p:sp>
      <p:sp>
        <p:nvSpPr>
          <p:cNvPr id="477187" name="Rectangle 5">
            <a:extLst>
              <a:ext uri="{FF2B5EF4-FFF2-40B4-BE49-F238E27FC236}">
                <a16:creationId xmlns:a16="http://schemas.microsoft.com/office/drawing/2014/main" id="{0AD4DFC2-0F97-4F21-8DAA-74586749C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2975" y="1166813"/>
            <a:ext cx="56403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C=O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与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α-H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反应形成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C-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或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C=C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其机理是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亲核加成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消去。 </a:t>
            </a:r>
            <a:endParaRPr lang="ar-SA" altLang="he-IL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77188" name="Rectangle 6">
            <a:extLst>
              <a:ext uri="{FF2B5EF4-FFF2-40B4-BE49-F238E27FC236}">
                <a16:creationId xmlns:a16="http://schemas.microsoft.com/office/drawing/2014/main" id="{ABD4E7FD-2B9E-451E-9819-FA994EABB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013" y="2132013"/>
            <a:ext cx="55959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70C0"/>
                </a:solidFill>
                <a:latin typeface="Times New Roman" panose="02020603050405020304" pitchFamily="18" charset="0"/>
              </a:rPr>
              <a:t>(1) </a:t>
            </a:r>
            <a:r>
              <a:rPr lang="zh-CN" altLang="en-US" sz="2400" b="1">
                <a:solidFill>
                  <a:srgbClr val="0070C0"/>
                </a:solidFill>
                <a:latin typeface="Times New Roman" panose="02020603050405020304" pitchFamily="18" charset="0"/>
              </a:rPr>
              <a:t>羟醛缩合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(Aldol Condensation, 1838) </a:t>
            </a:r>
          </a:p>
        </p:txBody>
      </p:sp>
      <p:sp>
        <p:nvSpPr>
          <p:cNvPr id="477189" name="Rectangle 7">
            <a:extLst>
              <a:ext uri="{FF2B5EF4-FFF2-40B4-BE49-F238E27FC236}">
                <a16:creationId xmlns:a16="http://schemas.microsoft.com/office/drawing/2014/main" id="{282B0C92-B697-42E4-A1C5-637CBAC66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8250" y="2655888"/>
            <a:ext cx="209867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(i)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同种分子间</a:t>
            </a:r>
            <a:endParaRPr lang="zh-CN" altLang="en-US" sz="20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77190" name="Rectangle 8">
            <a:extLst>
              <a:ext uri="{FF2B5EF4-FFF2-40B4-BE49-F238E27FC236}">
                <a16:creationId xmlns:a16="http://schemas.microsoft.com/office/drawing/2014/main" id="{F40C4A24-3091-4295-985A-67C2C0223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3813" y="3352800"/>
            <a:ext cx="81041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α-H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的两分子醛具有在稀碱液中反应生成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β-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羟基醛。 </a:t>
            </a:r>
          </a:p>
        </p:txBody>
      </p:sp>
      <p:graphicFrame>
        <p:nvGraphicFramePr>
          <p:cNvPr id="477191" name="Object 9">
            <a:extLst>
              <a:ext uri="{FF2B5EF4-FFF2-40B4-BE49-F238E27FC236}">
                <a16:creationId xmlns:a16="http://schemas.microsoft.com/office/drawing/2014/main" id="{22016057-A823-48BB-A8E4-7E496C8D03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62613" y="4113213"/>
          <a:ext cx="2089150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452998" imgH="719653" progId="ChemDraw.Document.6.0">
                  <p:embed/>
                </p:oleObj>
              </mc:Choice>
              <mc:Fallback>
                <p:oleObj name="CS ChemDraw Drawing" r:id="rId2" imgW="1452998" imgH="719653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2613" y="4113213"/>
                        <a:ext cx="2089150" cy="103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7192" name="Object 10">
            <a:extLst>
              <a:ext uri="{FF2B5EF4-FFF2-40B4-BE49-F238E27FC236}">
                <a16:creationId xmlns:a16="http://schemas.microsoft.com/office/drawing/2014/main" id="{8F7CD661-207A-47B1-AD9E-DC2C159E9C6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65325" y="4284663"/>
          <a:ext cx="3244850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2031492" imgH="454152" progId="ChemDraw.Document.6.0">
                  <p:embed/>
                </p:oleObj>
              </mc:Choice>
              <mc:Fallback>
                <p:oleObj name="CS ChemDraw Drawing" r:id="rId4" imgW="2031492" imgH="454152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5325" y="4284663"/>
                        <a:ext cx="3244850" cy="725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7193" name="Rectangle 11">
            <a:extLst>
              <a:ext uri="{FF2B5EF4-FFF2-40B4-BE49-F238E27FC236}">
                <a16:creationId xmlns:a16="http://schemas.microsoft.com/office/drawing/2014/main" id="{0D633B72-F892-423F-BB1F-CD88747390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5775" y="5318125"/>
            <a:ext cx="20399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β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羟基醛 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aldol</a:t>
            </a:r>
          </a:p>
        </p:txBody>
      </p:sp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8210" name="Object 4">
            <a:extLst>
              <a:ext uri="{FF2B5EF4-FFF2-40B4-BE49-F238E27FC236}">
                <a16:creationId xmlns:a16="http://schemas.microsoft.com/office/drawing/2014/main" id="{AFFD03BB-3604-4299-B691-FB2C149538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01775" y="1485900"/>
          <a:ext cx="1385888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046548" imgH="256700" progId="ChemDraw.Document.6.0">
                  <p:embed/>
                </p:oleObj>
              </mc:Choice>
              <mc:Fallback>
                <p:oleObj name="CS ChemDraw Drawing" r:id="rId2" imgW="1046548" imgH="256700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1775" y="1485900"/>
                        <a:ext cx="1385888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8211" name="Object 5">
            <a:extLst>
              <a:ext uri="{FF2B5EF4-FFF2-40B4-BE49-F238E27FC236}">
                <a16:creationId xmlns:a16="http://schemas.microsoft.com/office/drawing/2014/main" id="{802E1984-C1A2-4BE5-AB18-4FCE2ED8CD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57550" y="1257300"/>
          <a:ext cx="1252538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999602" imgH="552292" progId="ChemDraw.Document.6.0">
                  <p:embed/>
                </p:oleObj>
              </mc:Choice>
              <mc:Fallback>
                <p:oleObj name="CS ChemDraw Drawing" r:id="rId4" imgW="999602" imgH="552292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7550" y="1257300"/>
                        <a:ext cx="1252538" cy="69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5398" name="Object 6">
            <a:extLst>
              <a:ext uri="{FF2B5EF4-FFF2-40B4-BE49-F238E27FC236}">
                <a16:creationId xmlns:a16="http://schemas.microsoft.com/office/drawing/2014/main" id="{7225E162-9AEE-43B4-819C-A9995BC2C8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64113" y="1020763"/>
          <a:ext cx="2084387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249680" imgH="493776" progId="ChemDraw.Document.6.0">
                  <p:embed/>
                </p:oleObj>
              </mc:Choice>
              <mc:Fallback>
                <p:oleObj name="CS ChemDraw Drawing" r:id="rId6" imgW="1249680" imgH="493776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4113" y="1020763"/>
                        <a:ext cx="2084387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5399" name="Rectangle 7">
            <a:extLst>
              <a:ext uri="{FF2B5EF4-FFF2-40B4-BE49-F238E27FC236}">
                <a16:creationId xmlns:a16="http://schemas.microsoft.com/office/drawing/2014/main" id="{5A98D3D4-8962-484D-BC9F-D545CDD923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6188" y="1952625"/>
            <a:ext cx="15287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3-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羟基丁醛</a:t>
            </a:r>
          </a:p>
        </p:txBody>
      </p:sp>
      <p:sp>
        <p:nvSpPr>
          <p:cNvPr id="955400" name="Rectangle 8">
            <a:extLst>
              <a:ext uri="{FF2B5EF4-FFF2-40B4-BE49-F238E27FC236}">
                <a16:creationId xmlns:a16="http://schemas.microsoft.com/office/drawing/2014/main" id="{551A294B-64A1-481A-BCA9-A97F48EF1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0288" y="1557338"/>
            <a:ext cx="69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50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％</a:t>
            </a:r>
          </a:p>
        </p:txBody>
      </p:sp>
      <p:graphicFrame>
        <p:nvGraphicFramePr>
          <p:cNvPr id="955401" name="Object 9">
            <a:extLst>
              <a:ext uri="{FF2B5EF4-FFF2-40B4-BE49-F238E27FC236}">
                <a16:creationId xmlns:a16="http://schemas.microsoft.com/office/drawing/2014/main" id="{783C59C0-BCD3-4361-9B90-6BB9C1F4AF3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25575" y="3789363"/>
          <a:ext cx="1501775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025467" imgH="249520" progId="ChemDraw.Document.6.0">
                  <p:embed/>
                </p:oleObj>
              </mc:Choice>
              <mc:Fallback>
                <p:oleObj name="CS ChemDraw Drawing" r:id="rId8" imgW="1025467" imgH="249520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5575" y="3789363"/>
                        <a:ext cx="1501775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5402" name="Object 10">
            <a:extLst>
              <a:ext uri="{FF2B5EF4-FFF2-40B4-BE49-F238E27FC236}">
                <a16:creationId xmlns:a16="http://schemas.microsoft.com/office/drawing/2014/main" id="{04802BB5-55E8-49A3-B222-7A6B22E044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19688" y="3357563"/>
          <a:ext cx="2162175" cy="1316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477342" imgH="900707" progId="ChemDraw.Document.6.0">
                  <p:embed/>
                </p:oleObj>
              </mc:Choice>
              <mc:Fallback>
                <p:oleObj name="CS ChemDraw Drawing" r:id="rId10" imgW="1477342" imgH="900707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9688" y="3357563"/>
                        <a:ext cx="2162175" cy="1316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5403" name="Rectangle 11">
            <a:extLst>
              <a:ext uri="{FF2B5EF4-FFF2-40B4-BE49-F238E27FC236}">
                <a16:creationId xmlns:a16="http://schemas.microsoft.com/office/drawing/2014/main" id="{E791B0AD-0CC0-49E1-B4E4-EDE579EFF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8888" y="4832350"/>
            <a:ext cx="23987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2-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乙基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-3-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羟基己醛</a:t>
            </a:r>
          </a:p>
        </p:txBody>
      </p:sp>
      <p:sp>
        <p:nvSpPr>
          <p:cNvPr id="955404" name="Rectangle 12">
            <a:extLst>
              <a:ext uri="{FF2B5EF4-FFF2-40B4-BE49-F238E27FC236}">
                <a16:creationId xmlns:a16="http://schemas.microsoft.com/office/drawing/2014/main" id="{D8DE7A43-3397-4974-875E-5CF19A1456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0288" y="4292600"/>
            <a:ext cx="69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75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％</a:t>
            </a:r>
          </a:p>
        </p:txBody>
      </p:sp>
      <p:graphicFrame>
        <p:nvGraphicFramePr>
          <p:cNvPr id="955405" name="Object 13">
            <a:extLst>
              <a:ext uri="{FF2B5EF4-FFF2-40B4-BE49-F238E27FC236}">
                <a16:creationId xmlns:a16="http://schemas.microsoft.com/office/drawing/2014/main" id="{BD20466B-76C9-4087-A26A-B3878F5AE2B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63913" y="3633788"/>
          <a:ext cx="1181100" cy="65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999602" imgH="552292" progId="ChemDraw.Document.6.0">
                  <p:embed/>
                </p:oleObj>
              </mc:Choice>
              <mc:Fallback>
                <p:oleObj name="CS ChemDraw Drawing" r:id="rId12" imgW="999602" imgH="552292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3913" y="3633788"/>
                        <a:ext cx="1181100" cy="652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8220" name="Text Box 14">
            <a:extLst>
              <a:ext uri="{FF2B5EF4-FFF2-40B4-BE49-F238E27FC236}">
                <a16:creationId xmlns:a16="http://schemas.microsoft.com/office/drawing/2014/main" id="{BFB4A8DE-539C-4D9C-BAC6-9D3050339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2488" y="1917700"/>
            <a:ext cx="790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4-5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955407" name="Text Box 15">
            <a:extLst>
              <a:ext uri="{FF2B5EF4-FFF2-40B4-BE49-F238E27FC236}">
                <a16:creationId xmlns:a16="http://schemas.microsoft.com/office/drawing/2014/main" id="{C1902DDC-29B1-4ED3-83FF-BAA9751A84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3288" y="4256088"/>
            <a:ext cx="790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6-8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39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3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55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39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3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55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0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55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0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55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0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55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0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55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0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55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0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55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0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955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5399" grpId="0"/>
      <p:bldP spid="955400" grpId="0"/>
      <p:bldP spid="955403" grpId="0"/>
      <p:bldP spid="955404" grpId="0"/>
      <p:bldP spid="955407" grpId="0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4" name="Rectangle 4">
            <a:extLst>
              <a:ext uri="{FF2B5EF4-FFF2-40B4-BE49-F238E27FC236}">
                <a16:creationId xmlns:a16="http://schemas.microsoft.com/office/drawing/2014/main" id="{17687E81-71CD-49FF-8FD6-722C76ED4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75" y="609600"/>
            <a:ext cx="750252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β-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羟基醛易脱水生成 </a:t>
            </a:r>
            <a:r>
              <a:rPr lang="el-GR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α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, β-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不饱和醛，尤其是在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较高的温度或碱浓度下反应。庚醛以上的醛在碱性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溶液中缩合只能得到 </a:t>
            </a:r>
            <a:r>
              <a:rPr lang="el-GR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α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, β-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不饱和醛。</a:t>
            </a:r>
          </a:p>
        </p:txBody>
      </p:sp>
      <p:pic>
        <p:nvPicPr>
          <p:cNvPr id="479235" name="Picture 10">
            <a:extLst>
              <a:ext uri="{FF2B5EF4-FFF2-40B4-BE49-F238E27FC236}">
                <a16:creationId xmlns:a16="http://schemas.microsoft.com/office/drawing/2014/main" id="{612C9729-7778-4D22-B632-8AFF7B6CC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1989138"/>
            <a:ext cx="6496050" cy="159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479236" name="Picture 11">
            <a:extLst>
              <a:ext uri="{FF2B5EF4-FFF2-40B4-BE49-F238E27FC236}">
                <a16:creationId xmlns:a16="http://schemas.microsoft.com/office/drawing/2014/main" id="{E7260750-EC12-4B04-AD92-AFDE43E5B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313" y="3933825"/>
            <a:ext cx="5591175" cy="1011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479237" name="Picture 12">
            <a:extLst>
              <a:ext uri="{FF2B5EF4-FFF2-40B4-BE49-F238E27FC236}">
                <a16:creationId xmlns:a16="http://schemas.microsoft.com/office/drawing/2014/main" id="{C307F459-B945-405B-980F-DF1ED9671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5157788"/>
            <a:ext cx="6992937" cy="151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4">
            <a:extLst>
              <a:ext uri="{FF2B5EF4-FFF2-40B4-BE49-F238E27FC236}">
                <a16:creationId xmlns:a16="http://schemas.microsoft.com/office/drawing/2014/main" id="{89459D37-495E-4696-9523-B3440CBE5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750" y="635000"/>
            <a:ext cx="22606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(ii)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分子内缩合 </a:t>
            </a:r>
          </a:p>
        </p:txBody>
      </p:sp>
      <p:sp>
        <p:nvSpPr>
          <p:cNvPr id="958469" name="Rectangle 5">
            <a:extLst>
              <a:ext uri="{FF2B5EF4-FFF2-40B4-BE49-F238E27FC236}">
                <a16:creationId xmlns:a16="http://schemas.microsoft.com/office/drawing/2014/main" id="{3E47E9E0-498E-47D1-AFAC-069DB043AE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50" y="1243013"/>
            <a:ext cx="8880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分子内二醛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酮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缩合生成五、六员环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α, β-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不饱和醛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酮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。 </a:t>
            </a:r>
          </a:p>
        </p:txBody>
      </p:sp>
      <p:graphicFrame>
        <p:nvGraphicFramePr>
          <p:cNvPr id="958470" name="Object 6">
            <a:extLst>
              <a:ext uri="{FF2B5EF4-FFF2-40B4-BE49-F238E27FC236}">
                <a16:creationId xmlns:a16="http://schemas.microsoft.com/office/drawing/2014/main" id="{ED1E37BE-4B76-42CA-9D69-6F26E22997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28750" y="2205038"/>
          <a:ext cx="528955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3842004" imgH="729996" progId="ChemDraw.Document.6.0">
                  <p:embed/>
                </p:oleObj>
              </mc:Choice>
              <mc:Fallback>
                <p:oleObj name="CS ChemDraw Drawing" r:id="rId2" imgW="3842004" imgH="729996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8750" y="2205038"/>
                        <a:ext cx="5289550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8471" name="Object 7">
            <a:extLst>
              <a:ext uri="{FF2B5EF4-FFF2-40B4-BE49-F238E27FC236}">
                <a16:creationId xmlns:a16="http://schemas.microsoft.com/office/drawing/2014/main" id="{094A9333-BC3E-4199-929B-17E5BFC2AC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12000" y="2244725"/>
          <a:ext cx="1295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941786" imgH="444268" progId="ChemDraw.Document.6.0">
                  <p:embed/>
                </p:oleObj>
              </mc:Choice>
              <mc:Fallback>
                <p:oleObj name="CS ChemDraw Drawing" r:id="rId4" imgW="941786" imgH="444268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2000" y="2244725"/>
                        <a:ext cx="12954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8472" name="Object 8">
            <a:extLst>
              <a:ext uri="{FF2B5EF4-FFF2-40B4-BE49-F238E27FC236}">
                <a16:creationId xmlns:a16="http://schemas.microsoft.com/office/drawing/2014/main" id="{D235CFB5-50E9-4CAC-8665-1932EC4D95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93838" y="3754438"/>
          <a:ext cx="3106737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2409444" imgH="931164" progId="ChemDraw.Document.6.0">
                  <p:embed/>
                </p:oleObj>
              </mc:Choice>
              <mc:Fallback>
                <p:oleObj name="CS ChemDraw Drawing" r:id="rId6" imgW="2409444" imgH="931164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3838" y="3754438"/>
                        <a:ext cx="3106737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8473" name="Object 9">
            <a:extLst>
              <a:ext uri="{FF2B5EF4-FFF2-40B4-BE49-F238E27FC236}">
                <a16:creationId xmlns:a16="http://schemas.microsoft.com/office/drawing/2014/main" id="{5E3C6408-4E11-49EE-B1A0-3C31754A441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59375" y="4154488"/>
          <a:ext cx="15240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180656" imgH="416881" progId="ChemDraw.Document.6.0">
                  <p:embed/>
                </p:oleObj>
              </mc:Choice>
              <mc:Fallback>
                <p:oleObj name="CS ChemDraw Drawing" r:id="rId8" imgW="1180656" imgH="416881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9375" y="4154488"/>
                        <a:ext cx="1524000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8474" name="Object 10">
            <a:extLst>
              <a:ext uri="{FF2B5EF4-FFF2-40B4-BE49-F238E27FC236}">
                <a16:creationId xmlns:a16="http://schemas.microsoft.com/office/drawing/2014/main" id="{5F3F06A3-C20B-40DE-814F-D4F659655E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83438" y="3754438"/>
          <a:ext cx="779462" cy="122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605543" imgH="949394" progId="ChemDraw.Document.6.0">
                  <p:embed/>
                </p:oleObj>
              </mc:Choice>
              <mc:Fallback>
                <p:oleObj name="CS ChemDraw Drawing" r:id="rId10" imgW="605543" imgH="949394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3438" y="3754438"/>
                        <a:ext cx="779462" cy="1223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0265" name="Rectangle 11">
            <a:extLst>
              <a:ext uri="{FF2B5EF4-FFF2-40B4-BE49-F238E27FC236}">
                <a16:creationId xmlns:a16="http://schemas.microsoft.com/office/drawing/2014/main" id="{4EF15B7C-6870-4D8A-891A-EACF25B67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3038" y="5049838"/>
            <a:ext cx="14652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2,5-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己二酮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58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58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958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58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58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7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58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58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58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58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58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7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58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846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6" descr="08_04">
            <a:extLst>
              <a:ext uri="{FF2B5EF4-FFF2-40B4-BE49-F238E27FC236}">
                <a16:creationId xmlns:a16="http://schemas.microsoft.com/office/drawing/2014/main" id="{BCE7B1DA-A829-4D64-A67C-F4E1D3517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7575"/>
            <a:ext cx="8153400" cy="411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9492" name="Object 4">
            <a:extLst>
              <a:ext uri="{FF2B5EF4-FFF2-40B4-BE49-F238E27FC236}">
                <a16:creationId xmlns:a16="http://schemas.microsoft.com/office/drawing/2014/main" id="{6449D357-BBBF-465D-9157-6227BDFA22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41413" y="890588"/>
          <a:ext cx="3951287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895600" imgH="886968" progId="ChemDraw.Document.6.0">
                  <p:embed/>
                </p:oleObj>
              </mc:Choice>
              <mc:Fallback>
                <p:oleObj name="CS ChemDraw Drawing" r:id="rId2" imgW="2895600" imgH="886968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1413" y="890588"/>
                        <a:ext cx="3951287" cy="1209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9493" name="Object 5">
            <a:extLst>
              <a:ext uri="{FF2B5EF4-FFF2-40B4-BE49-F238E27FC236}">
                <a16:creationId xmlns:a16="http://schemas.microsoft.com/office/drawing/2014/main" id="{30541435-2638-4658-942F-C8EEBF87310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70788" y="892175"/>
          <a:ext cx="1036637" cy="122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757950" imgH="894654" progId="ChemDraw.Document.6.0">
                  <p:embed/>
                </p:oleObj>
              </mc:Choice>
              <mc:Fallback>
                <p:oleObj name="CS ChemDraw Drawing" r:id="rId4" imgW="757950" imgH="894654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0788" y="892175"/>
                        <a:ext cx="1036637" cy="1223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9494" name="Rectangle 6">
            <a:extLst>
              <a:ext uri="{FF2B5EF4-FFF2-40B4-BE49-F238E27FC236}">
                <a16:creationId xmlns:a16="http://schemas.microsoft.com/office/drawing/2014/main" id="{BAAEB71F-7D08-4BCA-8194-D03C68FEC5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7463" y="2041525"/>
            <a:ext cx="14605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2,6-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庚二酮</a:t>
            </a:r>
          </a:p>
        </p:txBody>
      </p:sp>
      <p:graphicFrame>
        <p:nvGraphicFramePr>
          <p:cNvPr id="959495" name="Object 7">
            <a:extLst>
              <a:ext uri="{FF2B5EF4-FFF2-40B4-BE49-F238E27FC236}">
                <a16:creationId xmlns:a16="http://schemas.microsoft.com/office/drawing/2014/main" id="{C8F8FF35-1228-4057-9E75-54F648996D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40388" y="1433513"/>
          <a:ext cx="15240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180656" imgH="416881" progId="ChemDraw.Document.6.0">
                  <p:embed/>
                </p:oleObj>
              </mc:Choice>
              <mc:Fallback>
                <p:oleObj name="CS ChemDraw Drawing" r:id="rId6" imgW="1180656" imgH="416881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0388" y="1433513"/>
                        <a:ext cx="1524000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9496" name="Object 8">
            <a:extLst>
              <a:ext uri="{FF2B5EF4-FFF2-40B4-BE49-F238E27FC236}">
                <a16:creationId xmlns:a16="http://schemas.microsoft.com/office/drawing/2014/main" id="{9704E306-B804-4474-92AD-27F5E216F3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35063" y="3332163"/>
          <a:ext cx="3814762" cy="1227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2938272" imgH="946404" progId="ChemDraw.Document.6.0">
                  <p:embed/>
                </p:oleObj>
              </mc:Choice>
              <mc:Fallback>
                <p:oleObj name="CS ChemDraw Drawing" r:id="rId8" imgW="2938272" imgH="946404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5063" y="3332163"/>
                        <a:ext cx="3814762" cy="1227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9497" name="Object 9">
            <a:extLst>
              <a:ext uri="{FF2B5EF4-FFF2-40B4-BE49-F238E27FC236}">
                <a16:creationId xmlns:a16="http://schemas.microsoft.com/office/drawing/2014/main" id="{0E354A28-57DE-47B9-9BA5-B9479D386F1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02500" y="3187700"/>
          <a:ext cx="1338263" cy="1338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337367" imgH="1337367" progId="ChemDraw.Document.6.0">
                  <p:embed/>
                </p:oleObj>
              </mc:Choice>
              <mc:Fallback>
                <p:oleObj name="CS ChemDraw Drawing" r:id="rId10" imgW="1337367" imgH="1337367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2500" y="3187700"/>
                        <a:ext cx="1338263" cy="1338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9498" name="Object 10">
            <a:extLst>
              <a:ext uri="{FF2B5EF4-FFF2-40B4-BE49-F238E27FC236}">
                <a16:creationId xmlns:a16="http://schemas.microsoft.com/office/drawing/2014/main" id="{022B7993-4B40-4F43-8F54-CE13598357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83225" y="3763963"/>
          <a:ext cx="15240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180656" imgH="416881" progId="ChemDraw.Document.6.0">
                  <p:embed/>
                </p:oleObj>
              </mc:Choice>
              <mc:Fallback>
                <p:oleObj name="CS ChemDraw Drawing" r:id="rId12" imgW="1180656" imgH="416881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3225" y="3763963"/>
                        <a:ext cx="1524000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9499" name="Rectangle 11">
            <a:extLst>
              <a:ext uri="{FF2B5EF4-FFF2-40B4-BE49-F238E27FC236}">
                <a16:creationId xmlns:a16="http://schemas.microsoft.com/office/drawing/2014/main" id="{15D5159E-786E-40EB-B071-C2C0C6442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75" y="4556125"/>
            <a:ext cx="14589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2,7-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辛二酮</a:t>
            </a:r>
          </a:p>
        </p:txBody>
      </p:sp>
      <p:sp>
        <p:nvSpPr>
          <p:cNvPr id="959500" name="Rectangle 12">
            <a:extLst>
              <a:ext uri="{FF2B5EF4-FFF2-40B4-BE49-F238E27FC236}">
                <a16:creationId xmlns:a16="http://schemas.microsoft.com/office/drawing/2014/main" id="{BE85DF27-2E9B-46F7-86C3-A4DFF6FCB1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6188" y="4556125"/>
            <a:ext cx="7032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83%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594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594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594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594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594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594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49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4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59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594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594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594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594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594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594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49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4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59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0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959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9494" grpId="0"/>
      <p:bldP spid="959499" grpId="0"/>
      <p:bldP spid="959500" grpId="0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4">
            <a:extLst>
              <a:ext uri="{FF2B5EF4-FFF2-40B4-BE49-F238E27FC236}">
                <a16:creationId xmlns:a16="http://schemas.microsoft.com/office/drawing/2014/main" id="{8DC487EC-1661-429B-82AB-F9F8BE538A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88" y="684213"/>
            <a:ext cx="389255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</a:rPr>
              <a:t>(iii) </a:t>
            </a:r>
            <a:r>
              <a:rPr lang="zh-CN" altLang="en-US" sz="2400" b="1">
                <a:latin typeface="Times New Roman" panose="02020603050405020304" pitchFamily="18" charset="0"/>
              </a:rPr>
              <a:t>不同分子间的交叉缩合 </a:t>
            </a:r>
          </a:p>
        </p:txBody>
      </p:sp>
      <p:sp>
        <p:nvSpPr>
          <p:cNvPr id="960517" name="Rectangle 5">
            <a:extLst>
              <a:ext uri="{FF2B5EF4-FFF2-40B4-BE49-F238E27FC236}">
                <a16:creationId xmlns:a16="http://schemas.microsoft.com/office/drawing/2014/main" id="{E79FAD69-DDCD-42E3-A0DA-3FE6A1FB01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363" y="1341438"/>
            <a:ext cx="859948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两种醛酮，其中一种无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α-H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如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HCHO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PhCHO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CHO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等提供羰基，与另一种含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α-H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的醛酮缩合。 </a:t>
            </a:r>
          </a:p>
        </p:txBody>
      </p:sp>
      <p:graphicFrame>
        <p:nvGraphicFramePr>
          <p:cNvPr id="960518" name="Object 6">
            <a:extLst>
              <a:ext uri="{FF2B5EF4-FFF2-40B4-BE49-F238E27FC236}">
                <a16:creationId xmlns:a16="http://schemas.microsoft.com/office/drawing/2014/main" id="{55449B4C-34B4-432C-8CF6-2AF94F6712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1688" y="2565400"/>
          <a:ext cx="7778750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5301996" imgH="414528" progId="ChemDraw.Document.6.0">
                  <p:embed/>
                </p:oleObj>
              </mc:Choice>
              <mc:Fallback>
                <p:oleObj name="CS ChemDraw Drawing" r:id="rId2" imgW="5301996" imgH="414528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1688" y="2565400"/>
                        <a:ext cx="7778750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82309" name="Picture 14">
            <a:extLst>
              <a:ext uri="{FF2B5EF4-FFF2-40B4-BE49-F238E27FC236}">
                <a16:creationId xmlns:a16="http://schemas.microsoft.com/office/drawing/2014/main" id="{E1E94645-3D8D-476D-87E8-B843D97A2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3" y="3429000"/>
            <a:ext cx="7450137" cy="630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482310" name="Picture 15">
            <a:extLst>
              <a:ext uri="{FF2B5EF4-FFF2-40B4-BE49-F238E27FC236}">
                <a16:creationId xmlns:a16="http://schemas.microsoft.com/office/drawing/2014/main" id="{57C5AFF3-2B96-4DB3-975F-7FC80130E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4437063"/>
            <a:ext cx="6192837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482311" name="Picture 16">
            <a:extLst>
              <a:ext uri="{FF2B5EF4-FFF2-40B4-BE49-F238E27FC236}">
                <a16:creationId xmlns:a16="http://schemas.microsoft.com/office/drawing/2014/main" id="{233D8307-6AB1-415D-AD18-FE946DE5E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5516563"/>
            <a:ext cx="5140325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60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60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960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60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0517" grpId="0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64" name="Rectangle 4">
            <a:extLst>
              <a:ext uri="{FF2B5EF4-FFF2-40B4-BE49-F238E27FC236}">
                <a16:creationId xmlns:a16="http://schemas.microsoft.com/office/drawing/2014/main" id="{39052FA0-5D18-4E7B-B68A-97A605DE74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1588" y="1412875"/>
            <a:ext cx="7856537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芳香醛与含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α-H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的醛酮缩合生成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α, β-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不饱和醛酮。 </a:t>
            </a:r>
          </a:p>
        </p:txBody>
      </p:sp>
      <p:sp>
        <p:nvSpPr>
          <p:cNvPr id="962565" name="Rectangle 5">
            <a:extLst>
              <a:ext uri="{FF2B5EF4-FFF2-40B4-BE49-F238E27FC236}">
                <a16:creationId xmlns:a16="http://schemas.microsoft.com/office/drawing/2014/main" id="{D188059D-CD68-4436-BBB7-2F21720E33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138" y="2695575"/>
            <a:ext cx="284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PhCHO   +   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CHO</a:t>
            </a:r>
          </a:p>
        </p:txBody>
      </p:sp>
      <p:graphicFrame>
        <p:nvGraphicFramePr>
          <p:cNvPr id="962566" name="Object 6">
            <a:extLst>
              <a:ext uri="{FF2B5EF4-FFF2-40B4-BE49-F238E27FC236}">
                <a16:creationId xmlns:a16="http://schemas.microsoft.com/office/drawing/2014/main" id="{F3CC2E69-E5E2-485B-9847-9AB8E22025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81463" y="2595563"/>
          <a:ext cx="1584325" cy="69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084804" imgH="474697" progId="ChemDraw.Document.6.0">
                  <p:embed/>
                </p:oleObj>
              </mc:Choice>
              <mc:Fallback>
                <p:oleObj name="CS ChemDraw Drawing" r:id="rId2" imgW="1084804" imgH="474697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1463" y="2595563"/>
                        <a:ext cx="1584325" cy="690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2567" name="Rectangle 7">
            <a:extLst>
              <a:ext uri="{FF2B5EF4-FFF2-40B4-BE49-F238E27FC236}">
                <a16:creationId xmlns:a16="http://schemas.microsoft.com/office/drawing/2014/main" id="{1D45665C-5804-4E70-949E-CD99A5779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2703513"/>
            <a:ext cx="21288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PhCH=CHCHO</a:t>
            </a:r>
          </a:p>
        </p:txBody>
      </p:sp>
      <p:sp>
        <p:nvSpPr>
          <p:cNvPr id="962568" name="Rectangle 8">
            <a:extLst>
              <a:ext uri="{FF2B5EF4-FFF2-40B4-BE49-F238E27FC236}">
                <a16:creationId xmlns:a16="http://schemas.microsoft.com/office/drawing/2014/main" id="{374B1810-89BE-42DA-98A7-6102A94F50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588" y="3141663"/>
            <a:ext cx="6492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90%</a:t>
            </a:r>
          </a:p>
        </p:txBody>
      </p:sp>
      <p:sp>
        <p:nvSpPr>
          <p:cNvPr id="962569" name="Rectangle 9">
            <a:extLst>
              <a:ext uri="{FF2B5EF4-FFF2-40B4-BE49-F238E27FC236}">
                <a16:creationId xmlns:a16="http://schemas.microsoft.com/office/drawing/2014/main" id="{0CA98B4D-4371-45F2-89AF-D2067FCAC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4725" y="4179888"/>
            <a:ext cx="32099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PhCHO  +  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CHO</a:t>
            </a:r>
          </a:p>
        </p:txBody>
      </p:sp>
      <p:graphicFrame>
        <p:nvGraphicFramePr>
          <p:cNvPr id="962570" name="Object 10">
            <a:extLst>
              <a:ext uri="{FF2B5EF4-FFF2-40B4-BE49-F238E27FC236}">
                <a16:creationId xmlns:a16="http://schemas.microsoft.com/office/drawing/2014/main" id="{A98311EB-20D0-4A40-B0DC-9D8354C895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43413" y="4048125"/>
          <a:ext cx="1619250" cy="63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086325" imgH="427531" progId="ChemDraw.Document.6.0">
                  <p:embed/>
                </p:oleObj>
              </mc:Choice>
              <mc:Fallback>
                <p:oleObj name="CS ChemDraw Drawing" r:id="rId4" imgW="1086325" imgH="427531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3413" y="4048125"/>
                        <a:ext cx="1619250" cy="636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2571" name="Rectangle 11">
            <a:extLst>
              <a:ext uri="{FF2B5EF4-FFF2-40B4-BE49-F238E27FC236}">
                <a16:creationId xmlns:a16="http://schemas.microsoft.com/office/drawing/2014/main" id="{29372565-DC58-43A4-B139-464319297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5013325"/>
            <a:ext cx="649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68%</a:t>
            </a:r>
          </a:p>
        </p:txBody>
      </p:sp>
      <p:sp>
        <p:nvSpPr>
          <p:cNvPr id="483338" name="Rectangle 12">
            <a:extLst>
              <a:ext uri="{FF2B5EF4-FFF2-40B4-BE49-F238E27FC236}">
                <a16:creationId xmlns:a16="http://schemas.microsoft.com/office/drawing/2014/main" id="{37AD52D2-919A-4239-AF0A-F41176901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850" y="742950"/>
            <a:ext cx="43227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 Claisen-Schmidt 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缩合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(1881)</a:t>
            </a:r>
          </a:p>
        </p:txBody>
      </p:sp>
      <p:graphicFrame>
        <p:nvGraphicFramePr>
          <p:cNvPr id="483339" name="Object 13">
            <a:extLst>
              <a:ext uri="{FF2B5EF4-FFF2-40B4-BE49-F238E27FC236}">
                <a16:creationId xmlns:a16="http://schemas.microsoft.com/office/drawing/2014/main" id="{0FE790D4-EF04-4B17-B174-E4F8A17B24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69063" y="4240213"/>
          <a:ext cx="1317625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317588" imgH="637494" progId="ChemDraw.Document.6.0">
                  <p:embed/>
                </p:oleObj>
              </mc:Choice>
              <mc:Fallback>
                <p:oleObj name="CS ChemDraw Drawing" r:id="rId6" imgW="1317588" imgH="637494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9063" y="4240213"/>
                        <a:ext cx="1317625" cy="636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625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625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625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625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625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625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6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62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6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62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625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625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62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62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7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62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564" grpId="0"/>
      <p:bldP spid="962565" grpId="0"/>
      <p:bldP spid="962567" grpId="0"/>
      <p:bldP spid="962568" grpId="0"/>
      <p:bldP spid="962569" grpId="0"/>
      <p:bldP spid="962571" grpId="0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354" name="Picture 4">
            <a:extLst>
              <a:ext uri="{FF2B5EF4-FFF2-40B4-BE49-F238E27FC236}">
                <a16:creationId xmlns:a16="http://schemas.microsoft.com/office/drawing/2014/main" id="{A4895975-83FB-46CB-BD87-A4EBC5F9D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" y="765175"/>
            <a:ext cx="4522788" cy="122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4355" name="Text Box 5">
            <a:extLst>
              <a:ext uri="{FF2B5EF4-FFF2-40B4-BE49-F238E27FC236}">
                <a16:creationId xmlns:a16="http://schemas.microsoft.com/office/drawing/2014/main" id="{2493132E-50A1-4382-9FAA-A705A4262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7413" y="1484313"/>
            <a:ext cx="2336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66% yield, 100% E</a:t>
            </a:r>
          </a:p>
        </p:txBody>
      </p:sp>
      <p:sp>
        <p:nvSpPr>
          <p:cNvPr id="963590" name="Text Box 6">
            <a:extLst>
              <a:ext uri="{FF2B5EF4-FFF2-40B4-BE49-F238E27FC236}">
                <a16:creationId xmlns:a16="http://schemas.microsoft.com/office/drawing/2014/main" id="{C1EE4E1A-84D4-4F5E-9E97-44DB87187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8525" y="5294313"/>
            <a:ext cx="19399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00000"/>
                </a:solidFill>
                <a:latin typeface="Times New Roman" panose="02020603050405020304" pitchFamily="18" charset="0"/>
              </a:rPr>
              <a:t>查尔酮 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chaolone</a:t>
            </a:r>
          </a:p>
        </p:txBody>
      </p:sp>
      <p:sp>
        <p:nvSpPr>
          <p:cNvPr id="963591" name="Rectangle 7">
            <a:extLst>
              <a:ext uri="{FF2B5EF4-FFF2-40B4-BE49-F238E27FC236}">
                <a16:creationId xmlns:a16="http://schemas.microsoft.com/office/drawing/2014/main" id="{C368ACDF-8B48-428F-8E4A-16CC8F8D5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50" y="4767263"/>
            <a:ext cx="28162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PhCHO  +  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COPh</a:t>
            </a:r>
          </a:p>
        </p:txBody>
      </p:sp>
      <p:sp>
        <p:nvSpPr>
          <p:cNvPr id="963592" name="Rectangle 8">
            <a:extLst>
              <a:ext uri="{FF2B5EF4-FFF2-40B4-BE49-F238E27FC236}">
                <a16:creationId xmlns:a16="http://schemas.microsoft.com/office/drawing/2014/main" id="{262990D8-47B2-48E1-8073-7AAA953A73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5025" y="4767263"/>
            <a:ext cx="22367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PhCH=CHCOPh</a:t>
            </a:r>
          </a:p>
        </p:txBody>
      </p:sp>
      <p:sp>
        <p:nvSpPr>
          <p:cNvPr id="963593" name="Rectangle 9">
            <a:extLst>
              <a:ext uri="{FF2B5EF4-FFF2-40B4-BE49-F238E27FC236}">
                <a16:creationId xmlns:a16="http://schemas.microsoft.com/office/drawing/2014/main" id="{3AD2074E-4E71-4B07-B584-ED2A158584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4525" y="5867400"/>
            <a:ext cx="703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86%</a:t>
            </a:r>
          </a:p>
        </p:txBody>
      </p:sp>
      <p:graphicFrame>
        <p:nvGraphicFramePr>
          <p:cNvPr id="963594" name="Object 10">
            <a:extLst>
              <a:ext uri="{FF2B5EF4-FFF2-40B4-BE49-F238E27FC236}">
                <a16:creationId xmlns:a16="http://schemas.microsoft.com/office/drawing/2014/main" id="{DBFDC002-5D3D-490D-9793-2955679961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10025" y="4603750"/>
          <a:ext cx="1730375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1182178" imgH="483826" progId="ChemDraw.Document.6.0">
                  <p:embed/>
                </p:oleObj>
              </mc:Choice>
              <mc:Fallback>
                <p:oleObj name="CS ChemDraw Drawing" r:id="rId3" imgW="1182178" imgH="483826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0025" y="4603750"/>
                        <a:ext cx="1730375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4361" name="Object 11">
            <a:extLst>
              <a:ext uri="{FF2B5EF4-FFF2-40B4-BE49-F238E27FC236}">
                <a16:creationId xmlns:a16="http://schemas.microsoft.com/office/drawing/2014/main" id="{720370AD-5C5B-45F2-9F0C-0A547A139D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68625" y="2700338"/>
          <a:ext cx="1047750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1046767" imgH="1092411" progId="ChemDraw.Document.6.0">
                  <p:embed/>
                </p:oleObj>
              </mc:Choice>
              <mc:Fallback>
                <p:oleObj name="CS ChemDraw Drawing" r:id="rId5" imgW="1046767" imgH="1092411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8625" y="2700338"/>
                        <a:ext cx="1047750" cy="1093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4362" name="Object 12">
            <a:extLst>
              <a:ext uri="{FF2B5EF4-FFF2-40B4-BE49-F238E27FC236}">
                <a16:creationId xmlns:a16="http://schemas.microsoft.com/office/drawing/2014/main" id="{53A60E47-E40D-4929-9CFC-6C7B7897641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7588" y="2671763"/>
          <a:ext cx="1001712" cy="80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1002645" imgH="803333" progId="ChemDraw.Document.6.0">
                  <p:embed/>
                </p:oleObj>
              </mc:Choice>
              <mc:Fallback>
                <p:oleObj name="CS ChemDraw Drawing" r:id="rId7" imgW="1002645" imgH="803333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7588" y="2671763"/>
                        <a:ext cx="1001712" cy="804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4363" name="Object 13">
            <a:extLst>
              <a:ext uri="{FF2B5EF4-FFF2-40B4-BE49-F238E27FC236}">
                <a16:creationId xmlns:a16="http://schemas.microsoft.com/office/drawing/2014/main" id="{2DE2F711-8FBD-4868-A236-58F46DA4824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7000" y="2700338"/>
          <a:ext cx="1908175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1909572" imgH="1094232" progId="ChemDraw.Document.6.0">
                  <p:embed/>
                </p:oleObj>
              </mc:Choice>
              <mc:Fallback>
                <p:oleObj name="CS ChemDraw Drawing" r:id="rId9" imgW="1909572" imgH="1094232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2700338"/>
                        <a:ext cx="1908175" cy="1093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3598" name="Object 14">
            <a:extLst>
              <a:ext uri="{FF2B5EF4-FFF2-40B4-BE49-F238E27FC236}">
                <a16:creationId xmlns:a16="http://schemas.microsoft.com/office/drawing/2014/main" id="{AEF95C8D-9BA2-4C9B-965D-7AA7FDFCF3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56113" y="2873375"/>
          <a:ext cx="1730375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1" imgW="1182178" imgH="483826" progId="ChemDraw.Document.6.0">
                  <p:embed/>
                </p:oleObj>
              </mc:Choice>
              <mc:Fallback>
                <p:oleObj name="CS ChemDraw Drawing" r:id="rId11" imgW="1182178" imgH="483826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6113" y="2873375"/>
                        <a:ext cx="1730375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3599" name="Rectangle 15">
            <a:extLst>
              <a:ext uri="{FF2B5EF4-FFF2-40B4-BE49-F238E27FC236}">
                <a16:creationId xmlns:a16="http://schemas.microsoft.com/office/drawing/2014/main" id="{FBBAD895-E7E1-4A6E-8BE0-D877A516F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3463" y="3036888"/>
            <a:ext cx="3540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963600" name="Rectangle 16">
            <a:extLst>
              <a:ext uri="{FF2B5EF4-FFF2-40B4-BE49-F238E27FC236}">
                <a16:creationId xmlns:a16="http://schemas.microsoft.com/office/drawing/2014/main" id="{A30737C7-2AC0-4EF2-BFF2-2DFFEFFC3D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5463" y="4038600"/>
            <a:ext cx="10699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88-93%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63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63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635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635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63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63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635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635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63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63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63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63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63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63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636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636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3590" grpId="0"/>
      <p:bldP spid="963591" grpId="0"/>
      <p:bldP spid="963592" grpId="0"/>
      <p:bldP spid="963593" grpId="0"/>
      <p:bldP spid="963599" grpId="0"/>
      <p:bldP spid="963600" grpId="0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612" name="Rectangle 4">
            <a:extLst>
              <a:ext uri="{FF2B5EF4-FFF2-40B4-BE49-F238E27FC236}">
                <a16:creationId xmlns:a16="http://schemas.microsoft.com/office/drawing/2014/main" id="{FEA82237-4906-4AAB-BDAB-83102BF21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363" y="974725"/>
            <a:ext cx="3133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PhCHO   +   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COCH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964613" name="Rectangle 5">
            <a:extLst>
              <a:ext uri="{FF2B5EF4-FFF2-40B4-BE49-F238E27FC236}">
                <a16:creationId xmlns:a16="http://schemas.microsoft.com/office/drawing/2014/main" id="{2283B755-75EC-4636-A6D8-AC442FDAC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4575" y="974725"/>
            <a:ext cx="24177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PhCH=CHCOCH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964614" name="Rectangle 6">
            <a:extLst>
              <a:ext uri="{FF2B5EF4-FFF2-40B4-BE49-F238E27FC236}">
                <a16:creationId xmlns:a16="http://schemas.microsoft.com/office/drawing/2014/main" id="{AD78D16B-063F-469A-8F50-95942FADB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625" y="1444625"/>
            <a:ext cx="10683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65-78%</a:t>
            </a:r>
          </a:p>
        </p:txBody>
      </p:sp>
      <p:graphicFrame>
        <p:nvGraphicFramePr>
          <p:cNvPr id="964615" name="Object 7">
            <a:extLst>
              <a:ext uri="{FF2B5EF4-FFF2-40B4-BE49-F238E27FC236}">
                <a16:creationId xmlns:a16="http://schemas.microsoft.com/office/drawing/2014/main" id="{069ACC8F-3B0F-4ACB-A9C7-7E11EA4000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89400" y="830263"/>
          <a:ext cx="1730375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182178" imgH="483826" progId="ChemDraw.Document.6.0">
                  <p:embed/>
                </p:oleObj>
              </mc:Choice>
              <mc:Fallback>
                <p:oleObj name="CS ChemDraw Drawing" r:id="rId2" imgW="1182178" imgH="483826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9400" y="830263"/>
                        <a:ext cx="1730375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4616" name="Rectangle 8">
            <a:extLst>
              <a:ext uri="{FF2B5EF4-FFF2-40B4-BE49-F238E27FC236}">
                <a16:creationId xmlns:a16="http://schemas.microsoft.com/office/drawing/2014/main" id="{80260582-C2EB-406E-885A-B530F82F01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88" y="2616200"/>
            <a:ext cx="33401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2 PhCHO   +   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COCH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964617" name="Rectangle 9">
            <a:extLst>
              <a:ext uri="{FF2B5EF4-FFF2-40B4-BE49-F238E27FC236}">
                <a16:creationId xmlns:a16="http://schemas.microsoft.com/office/drawing/2014/main" id="{5C37F099-5490-4D9E-872D-EB0443BDD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6625" y="2616200"/>
            <a:ext cx="3219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PhCH=CHCOCH=CHPh</a:t>
            </a:r>
            <a:endParaRPr lang="en-US" altLang="zh-CN" sz="20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64618" name="Rectangle 10">
            <a:extLst>
              <a:ext uri="{FF2B5EF4-FFF2-40B4-BE49-F238E27FC236}">
                <a16:creationId xmlns:a16="http://schemas.microsoft.com/office/drawing/2014/main" id="{B23C52A0-117F-487B-AF1C-B0EA1E054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8550" y="3097213"/>
            <a:ext cx="703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94%</a:t>
            </a:r>
          </a:p>
        </p:txBody>
      </p:sp>
      <p:graphicFrame>
        <p:nvGraphicFramePr>
          <p:cNvPr id="964619" name="Object 11">
            <a:extLst>
              <a:ext uri="{FF2B5EF4-FFF2-40B4-BE49-F238E27FC236}">
                <a16:creationId xmlns:a16="http://schemas.microsoft.com/office/drawing/2014/main" id="{0262E258-BF43-46F8-9C31-49094BFACD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92575" y="2341563"/>
          <a:ext cx="1798638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284116" imgH="597935" progId="ChemDraw.Document.6.0">
                  <p:embed/>
                </p:oleObj>
              </mc:Choice>
              <mc:Fallback>
                <p:oleObj name="CS ChemDraw Drawing" r:id="rId4" imgW="1284116" imgH="597935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2575" y="2341563"/>
                        <a:ext cx="1798638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4620" name="Object 12">
            <a:extLst>
              <a:ext uri="{FF2B5EF4-FFF2-40B4-BE49-F238E27FC236}">
                <a16:creationId xmlns:a16="http://schemas.microsoft.com/office/drawing/2014/main" id="{9AA625FA-AF7C-4333-93CD-92C4617B09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84888" y="3860800"/>
          <a:ext cx="2432050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2433828" imgH="803148" progId="ChemDraw.Document.6.0">
                  <p:embed/>
                </p:oleObj>
              </mc:Choice>
              <mc:Fallback>
                <p:oleObj name="CS ChemDraw Drawing" r:id="rId6" imgW="2433828" imgH="803148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88" y="3860800"/>
                        <a:ext cx="2432050" cy="801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4621" name="Object 13">
            <a:extLst>
              <a:ext uri="{FF2B5EF4-FFF2-40B4-BE49-F238E27FC236}">
                <a16:creationId xmlns:a16="http://schemas.microsoft.com/office/drawing/2014/main" id="{6D03C250-74BC-4FA7-BA34-9D589D2CA81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03575" y="3573463"/>
          <a:ext cx="1771650" cy="137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773936" imgH="1374648" progId="ChemDraw.Document.6.0">
                  <p:embed/>
                </p:oleObj>
              </mc:Choice>
              <mc:Fallback>
                <p:oleObj name="CS ChemDraw Drawing" r:id="rId8" imgW="1773936" imgH="1374648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3573463"/>
                        <a:ext cx="1771650" cy="1374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5388" name="Text Box 14">
            <a:extLst>
              <a:ext uri="{FF2B5EF4-FFF2-40B4-BE49-F238E27FC236}">
                <a16:creationId xmlns:a16="http://schemas.microsoft.com/office/drawing/2014/main" id="{6ED0F92E-016E-4ABF-A578-BE1820C4AF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5963" y="5157788"/>
            <a:ext cx="27781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90-95% yield, 100% </a:t>
            </a:r>
            <a:r>
              <a:rPr lang="en-US" altLang="zh-CN" sz="2000" i="1">
                <a:solidFill>
                  <a:srgbClr val="000000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2000" i="1">
                <a:solidFill>
                  <a:srgbClr val="000000"/>
                </a:solidFill>
                <a:latin typeface="Times New Roman" panose="02020603050405020304" pitchFamily="18" charset="0"/>
              </a:rPr>
              <a:t>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64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64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64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64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64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64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646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646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646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646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64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64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2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964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2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964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4612" grpId="0"/>
      <p:bldP spid="964613" grpId="0"/>
      <p:bldP spid="964614" grpId="0"/>
      <p:bldP spid="964616" grpId="0"/>
      <p:bldP spid="964617" grpId="0"/>
      <p:bldP spid="964618" grpId="0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4">
            <a:extLst>
              <a:ext uri="{FF2B5EF4-FFF2-40B4-BE49-F238E27FC236}">
                <a16:creationId xmlns:a16="http://schemas.microsoft.com/office/drawing/2014/main" id="{F52FBEF4-D1D2-4D31-99D9-7B958CDD23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950" y="531813"/>
            <a:ext cx="390525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(2) 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Knoevenagel </a:t>
            </a: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</a:rPr>
              <a:t>缩合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(1898)</a:t>
            </a:r>
          </a:p>
        </p:txBody>
      </p:sp>
      <p:sp>
        <p:nvSpPr>
          <p:cNvPr id="965637" name="Rectangle 5">
            <a:extLst>
              <a:ext uri="{FF2B5EF4-FFF2-40B4-BE49-F238E27FC236}">
                <a16:creationId xmlns:a16="http://schemas.microsoft.com/office/drawing/2014/main" id="{1D577AED-6FD6-4A07-B83A-4E8389C7A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75" y="1268413"/>
            <a:ext cx="74628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含活性亚甲基的化合物在弱碱如氨或有机胺催化下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与醛酮缩合生成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α, β-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不饱和醛酮、酸或酯。</a:t>
            </a:r>
          </a:p>
        </p:txBody>
      </p:sp>
      <p:graphicFrame>
        <p:nvGraphicFramePr>
          <p:cNvPr id="965638" name="Object 6">
            <a:extLst>
              <a:ext uri="{FF2B5EF4-FFF2-40B4-BE49-F238E27FC236}">
                <a16:creationId xmlns:a16="http://schemas.microsoft.com/office/drawing/2014/main" id="{8BF7D3A5-50A6-4540-A0F3-BACC8089A1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44713" y="3916363"/>
          <a:ext cx="5794375" cy="274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3495040" imgH="177800" progId="ChemDraw.Document.6.0">
                  <p:embed/>
                </p:oleObj>
              </mc:Choice>
              <mc:Fallback>
                <p:oleObj name="CS ChemDraw Drawing" r:id="rId2" imgW="3495040" imgH="177800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4713" y="3916363"/>
                        <a:ext cx="5794375" cy="2746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6405" name="Object 7">
            <a:extLst>
              <a:ext uri="{FF2B5EF4-FFF2-40B4-BE49-F238E27FC236}">
                <a16:creationId xmlns:a16="http://schemas.microsoft.com/office/drawing/2014/main" id="{AAA8A26D-10E5-4DA0-9395-A64A54AEAB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71713" y="2544763"/>
          <a:ext cx="4892675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796284" imgH="609600" progId="ChemDraw.Document.6.0">
                  <p:embed/>
                </p:oleObj>
              </mc:Choice>
              <mc:Fallback>
                <p:oleObj name="CS ChemDraw Drawing" r:id="rId4" imgW="3796284" imgH="609600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1713" y="2544763"/>
                        <a:ext cx="4892675" cy="785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65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65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965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965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5637" grpId="0"/>
    </p:bld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4">
            <a:extLst>
              <a:ext uri="{FF2B5EF4-FFF2-40B4-BE49-F238E27FC236}">
                <a16:creationId xmlns:a16="http://schemas.microsoft.com/office/drawing/2014/main" id="{4ABB958F-7E09-45B2-9B49-3145C6EB9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3663" y="595313"/>
            <a:ext cx="4244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常用的活性亚甲基化合物： </a:t>
            </a:r>
          </a:p>
        </p:txBody>
      </p:sp>
      <p:sp>
        <p:nvSpPr>
          <p:cNvPr id="966661" name="Rectangle 5">
            <a:extLst>
              <a:ext uri="{FF2B5EF4-FFF2-40B4-BE49-F238E27FC236}">
                <a16:creationId xmlns:a16="http://schemas.microsoft.com/office/drawing/2014/main" id="{AD84158E-0C19-455A-B412-29A2D8766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6838" y="1052513"/>
            <a:ext cx="45783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(CO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H)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(CO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Et)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NCCH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CO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NCCH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CO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Et </a:t>
            </a:r>
          </a:p>
        </p:txBody>
      </p:sp>
      <p:graphicFrame>
        <p:nvGraphicFramePr>
          <p:cNvPr id="966662" name="Object 6">
            <a:extLst>
              <a:ext uri="{FF2B5EF4-FFF2-40B4-BE49-F238E27FC236}">
                <a16:creationId xmlns:a16="http://schemas.microsoft.com/office/drawing/2014/main" id="{5E829435-EAC9-491C-8AC2-34180351AF1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24025" y="2265363"/>
          <a:ext cx="1377950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376925" imgH="719653" progId="ChemDraw.Document.6.0">
                  <p:embed/>
                </p:oleObj>
              </mc:Choice>
              <mc:Fallback>
                <p:oleObj name="CS ChemDraw Drawing" r:id="rId2" imgW="1376925" imgH="719653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4025" y="2265363"/>
                        <a:ext cx="1377950" cy="71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6663" name="Object 7">
            <a:extLst>
              <a:ext uri="{FF2B5EF4-FFF2-40B4-BE49-F238E27FC236}">
                <a16:creationId xmlns:a16="http://schemas.microsoft.com/office/drawing/2014/main" id="{324F889F-C23F-4BE5-9D34-41EE89F7A9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26225" y="2278063"/>
          <a:ext cx="1689100" cy="80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688825" imgH="804855" progId="ChemDraw.Document.6.0">
                  <p:embed/>
                </p:oleObj>
              </mc:Choice>
              <mc:Fallback>
                <p:oleObj name="CS ChemDraw Drawing" r:id="rId4" imgW="1688825" imgH="804855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6225" y="2278063"/>
                        <a:ext cx="1689100" cy="804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6664" name="Object 8">
            <a:extLst>
              <a:ext uri="{FF2B5EF4-FFF2-40B4-BE49-F238E27FC236}">
                <a16:creationId xmlns:a16="http://schemas.microsoft.com/office/drawing/2014/main" id="{D4752758-C06D-4A05-9167-D651DD1AF5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81463" y="2205038"/>
          <a:ext cx="1549400" cy="90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547329" imgH="909836" progId="ChemDraw.Document.6.0">
                  <p:embed/>
                </p:oleObj>
              </mc:Choice>
              <mc:Fallback>
                <p:oleObj name="CS ChemDraw Drawing" r:id="rId6" imgW="1547329" imgH="909836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1463" y="2205038"/>
                        <a:ext cx="1549400" cy="909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6665" name="Object 9">
            <a:extLst>
              <a:ext uri="{FF2B5EF4-FFF2-40B4-BE49-F238E27FC236}">
                <a16:creationId xmlns:a16="http://schemas.microsoft.com/office/drawing/2014/main" id="{820B211A-7D24-4C8E-8EA1-2FF4B8CE22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17813" y="4500563"/>
          <a:ext cx="723900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723900" imgH="1089660" progId="ChemDraw.Document.6.0">
                  <p:embed/>
                </p:oleObj>
              </mc:Choice>
              <mc:Fallback>
                <p:oleObj name="CS ChemDraw Drawing" r:id="rId8" imgW="723900" imgH="1089660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7813" y="4500563"/>
                        <a:ext cx="723900" cy="1089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6666" name="Rectangle 10">
            <a:extLst>
              <a:ext uri="{FF2B5EF4-FFF2-40B4-BE49-F238E27FC236}">
                <a16:creationId xmlns:a16="http://schemas.microsoft.com/office/drawing/2014/main" id="{C6E4350D-C660-4E0C-A10B-0AAD7E87F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3663" y="3530600"/>
            <a:ext cx="1933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常用的碱： </a:t>
            </a:r>
          </a:p>
        </p:txBody>
      </p:sp>
      <p:sp>
        <p:nvSpPr>
          <p:cNvPr id="966667" name="Rectangle 11">
            <a:extLst>
              <a:ext uri="{FF2B5EF4-FFF2-40B4-BE49-F238E27FC236}">
                <a16:creationId xmlns:a16="http://schemas.microsoft.com/office/drawing/2014/main" id="{D1929602-E0CC-4768-A176-6D416B756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7875" y="4019550"/>
            <a:ext cx="24844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六氢吡啶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哌啶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966668" name="Rectangle 12">
            <a:extLst>
              <a:ext uri="{FF2B5EF4-FFF2-40B4-BE49-F238E27FC236}">
                <a16:creationId xmlns:a16="http://schemas.microsoft.com/office/drawing/2014/main" id="{15643B87-D5D9-4D46-A8CF-1CB2C968DD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2225" y="5684838"/>
            <a:ext cx="12938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5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10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NH</a:t>
            </a:r>
            <a:endParaRPr lang="en-US" altLang="zh-CN" sz="20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66669" name="Rectangle 13">
            <a:extLst>
              <a:ext uri="{FF2B5EF4-FFF2-40B4-BE49-F238E27FC236}">
                <a16:creationId xmlns:a16="http://schemas.microsoft.com/office/drawing/2014/main" id="{2D4B9FDD-F2CF-4532-8869-CBB25FB55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4450" y="4005263"/>
            <a:ext cx="860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吡啶</a:t>
            </a:r>
          </a:p>
        </p:txBody>
      </p:sp>
      <p:graphicFrame>
        <p:nvGraphicFramePr>
          <p:cNvPr id="966670" name="Object 14">
            <a:extLst>
              <a:ext uri="{FF2B5EF4-FFF2-40B4-BE49-F238E27FC236}">
                <a16:creationId xmlns:a16="http://schemas.microsoft.com/office/drawing/2014/main" id="{5AA64D79-49F4-4FFF-B947-9B91FC7D911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32400" y="4508500"/>
          <a:ext cx="723900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723900" imgH="912876" progId="ChemDraw.Document.6.0">
                  <p:embed/>
                </p:oleObj>
              </mc:Choice>
              <mc:Fallback>
                <p:oleObj name="CS ChemDraw Drawing" r:id="rId10" imgW="723900" imgH="912876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2400" y="4508500"/>
                        <a:ext cx="723900" cy="912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6671" name="Text Box 15">
            <a:extLst>
              <a:ext uri="{FF2B5EF4-FFF2-40B4-BE49-F238E27FC236}">
                <a16:creationId xmlns:a16="http://schemas.microsoft.com/office/drawing/2014/main" id="{CE81A59C-3105-4A47-9E35-F2163E3A00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0038" y="4005263"/>
            <a:ext cx="1190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乙酸铵</a:t>
            </a:r>
          </a:p>
        </p:txBody>
      </p:sp>
      <p:sp>
        <p:nvSpPr>
          <p:cNvPr id="966672" name="Text Box 16">
            <a:extLst>
              <a:ext uri="{FF2B5EF4-FFF2-40B4-BE49-F238E27FC236}">
                <a16:creationId xmlns:a16="http://schemas.microsoft.com/office/drawing/2014/main" id="{D9861DFD-3BAC-4EE2-976F-F0139751C1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7200" y="5684838"/>
            <a:ext cx="12366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AcONH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endParaRPr lang="en-US" altLang="zh-CN" sz="20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66673" name="Text Box 17">
            <a:extLst>
              <a:ext uri="{FF2B5EF4-FFF2-40B4-BE49-F238E27FC236}">
                <a16:creationId xmlns:a16="http://schemas.microsoft.com/office/drawing/2014/main" id="{811573F8-A976-47C4-BD32-FA19A20860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4163" y="5684838"/>
            <a:ext cx="5048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Py</a:t>
            </a:r>
          </a:p>
        </p:txBody>
      </p:sp>
      <p:graphicFrame>
        <p:nvGraphicFramePr>
          <p:cNvPr id="966674" name="Object 18">
            <a:extLst>
              <a:ext uri="{FF2B5EF4-FFF2-40B4-BE49-F238E27FC236}">
                <a16:creationId xmlns:a16="http://schemas.microsoft.com/office/drawing/2014/main" id="{EF753E07-0C0B-4A9C-AADA-4908E53D5F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92913" y="4581525"/>
          <a:ext cx="1250950" cy="66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250644" imgH="663358" progId="ChemDraw.Document.6.0">
                  <p:embed/>
                </p:oleObj>
              </mc:Choice>
              <mc:Fallback>
                <p:oleObj name="CS ChemDraw Drawing" r:id="rId12" imgW="1250644" imgH="663358" progId="ChemDraw.Document.6.0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2913" y="4581525"/>
                        <a:ext cx="1250950" cy="661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66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66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966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6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66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6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66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66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66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666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666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666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666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666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666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666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666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666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666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666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666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666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666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7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966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7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966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7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966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6661" grpId="0"/>
      <p:bldP spid="966666" grpId="0"/>
      <p:bldP spid="966667" grpId="0"/>
      <p:bldP spid="966668" grpId="0"/>
      <p:bldP spid="966669" grpId="0"/>
      <p:bldP spid="966671" grpId="0"/>
      <p:bldP spid="966672" grpId="0"/>
      <p:bldP spid="966673" grpId="0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Rectangle 4">
            <a:extLst>
              <a:ext uri="{FF2B5EF4-FFF2-40B4-BE49-F238E27FC236}">
                <a16:creationId xmlns:a16="http://schemas.microsoft.com/office/drawing/2014/main" id="{B724C7F5-315C-4ACE-A2E7-8DC3446C34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88" y="908050"/>
            <a:ext cx="37258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PhCHO  +  CH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(CO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Et)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graphicFrame>
        <p:nvGraphicFramePr>
          <p:cNvPr id="488451" name="Object 5">
            <a:extLst>
              <a:ext uri="{FF2B5EF4-FFF2-40B4-BE49-F238E27FC236}">
                <a16:creationId xmlns:a16="http://schemas.microsoft.com/office/drawing/2014/main" id="{A5B0D845-0C76-48B4-BF98-C341A8534D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41838" y="836613"/>
          <a:ext cx="1443037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151748" imgH="518819" progId="ChemDraw.Document.6.0">
                  <p:embed/>
                </p:oleObj>
              </mc:Choice>
              <mc:Fallback>
                <p:oleObj name="CS ChemDraw Drawing" r:id="rId2" imgW="1151748" imgH="518819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1838" y="836613"/>
                        <a:ext cx="1443037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7686" name="Rectangle 6">
            <a:extLst>
              <a:ext uri="{FF2B5EF4-FFF2-40B4-BE49-F238E27FC236}">
                <a16:creationId xmlns:a16="http://schemas.microsoft.com/office/drawing/2014/main" id="{5F585FE5-76BE-4E26-B032-4AD9909DF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0125" y="931863"/>
            <a:ext cx="2771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PhCH=C(CO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Et)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967687" name="Rectangle 7">
            <a:extLst>
              <a:ext uri="{FF2B5EF4-FFF2-40B4-BE49-F238E27FC236}">
                <a16:creationId xmlns:a16="http://schemas.microsoft.com/office/drawing/2014/main" id="{28B7D3B9-9184-4C6C-BC45-1C2BA9112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488" y="1484313"/>
            <a:ext cx="7032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91%</a:t>
            </a:r>
          </a:p>
        </p:txBody>
      </p:sp>
      <p:sp>
        <p:nvSpPr>
          <p:cNvPr id="967688" name="Rectangle 8">
            <a:extLst>
              <a:ext uri="{FF2B5EF4-FFF2-40B4-BE49-F238E27FC236}">
                <a16:creationId xmlns:a16="http://schemas.microsoft.com/office/drawing/2014/main" id="{ED74EC32-0D54-49FD-A47D-4E1E1EC5C1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88" y="2401888"/>
            <a:ext cx="1689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PhCHO  +</a:t>
            </a:r>
          </a:p>
        </p:txBody>
      </p:sp>
      <p:graphicFrame>
        <p:nvGraphicFramePr>
          <p:cNvPr id="967689" name="Object 9">
            <a:extLst>
              <a:ext uri="{FF2B5EF4-FFF2-40B4-BE49-F238E27FC236}">
                <a16:creationId xmlns:a16="http://schemas.microsoft.com/office/drawing/2014/main" id="{D1B68124-4E28-4594-B041-3AA7CAD1A3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32063" y="2133600"/>
          <a:ext cx="1798637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556004" imgH="710184" progId="ChemDraw.Document.6.0">
                  <p:embed/>
                </p:oleObj>
              </mc:Choice>
              <mc:Fallback>
                <p:oleObj name="CS ChemDraw Drawing" r:id="rId4" imgW="1556004" imgH="710184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2063" y="2133600"/>
                        <a:ext cx="1798637" cy="820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7690" name="Object 10">
            <a:extLst>
              <a:ext uri="{FF2B5EF4-FFF2-40B4-BE49-F238E27FC236}">
                <a16:creationId xmlns:a16="http://schemas.microsoft.com/office/drawing/2014/main" id="{219615EB-3A79-493F-8C7B-8219EA9959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45250" y="2409825"/>
          <a:ext cx="2162175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168485" imgH="435139" progId="ChemDraw.Document.6.0">
                  <p:embed/>
                </p:oleObj>
              </mc:Choice>
              <mc:Fallback>
                <p:oleObj name="CS ChemDraw Drawing" r:id="rId6" imgW="1168485" imgH="435139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5250" y="2409825"/>
                        <a:ext cx="2162175" cy="804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7691" name="Object 11">
            <a:extLst>
              <a:ext uri="{FF2B5EF4-FFF2-40B4-BE49-F238E27FC236}">
                <a16:creationId xmlns:a16="http://schemas.microsoft.com/office/drawing/2014/main" id="{B60B0A28-F615-467E-94E7-011C83ECB2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97413" y="2278063"/>
          <a:ext cx="1443037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151748" imgH="518819" progId="ChemDraw.Document.6.0">
                  <p:embed/>
                </p:oleObj>
              </mc:Choice>
              <mc:Fallback>
                <p:oleObj name="CS ChemDraw Drawing" r:id="rId8" imgW="1151748" imgH="518819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7413" y="2278063"/>
                        <a:ext cx="1443037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7692" name="Rectangle 12">
            <a:extLst>
              <a:ext uri="{FF2B5EF4-FFF2-40B4-BE49-F238E27FC236}">
                <a16:creationId xmlns:a16="http://schemas.microsoft.com/office/drawing/2014/main" id="{14231EB9-E973-4724-9FAB-9E8588AE8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88" y="3981450"/>
            <a:ext cx="59261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CHO  +  CH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COCH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CO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Et</a:t>
            </a:r>
            <a:endParaRPr lang="en-US" altLang="zh-CN" sz="24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967693" name="Object 13">
            <a:extLst>
              <a:ext uri="{FF2B5EF4-FFF2-40B4-BE49-F238E27FC236}">
                <a16:creationId xmlns:a16="http://schemas.microsoft.com/office/drawing/2014/main" id="{5C29FA40-E03B-424F-949D-710E8060621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35600" y="4868863"/>
          <a:ext cx="3194050" cy="757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2629090" imgH="625322" progId="ChemDraw.Document.6.0">
                  <p:embed/>
                </p:oleObj>
              </mc:Choice>
              <mc:Fallback>
                <p:oleObj name="CS ChemDraw Drawing" r:id="rId9" imgW="2629090" imgH="625322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4868863"/>
                        <a:ext cx="3194050" cy="757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7694" name="Object 14">
            <a:extLst>
              <a:ext uri="{FF2B5EF4-FFF2-40B4-BE49-F238E27FC236}">
                <a16:creationId xmlns:a16="http://schemas.microsoft.com/office/drawing/2014/main" id="{0D3F6786-ADF9-423C-93CE-BB2EF4EBC6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56338" y="3886200"/>
          <a:ext cx="1443037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1" imgW="1151748" imgH="518819" progId="ChemDraw.Document.6.0">
                  <p:embed/>
                </p:oleObj>
              </mc:Choice>
              <mc:Fallback>
                <p:oleObj name="CS ChemDraw Drawing" r:id="rId11" imgW="1151748" imgH="518819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6338" y="3886200"/>
                        <a:ext cx="1443037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68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6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67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68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6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67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676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676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676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676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676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676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69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6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67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676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676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676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676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69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6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67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7686" grpId="0"/>
      <p:bldP spid="967687" grpId="0"/>
      <p:bldP spid="967688" grpId="0"/>
      <p:bldP spid="967692" grpId="0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74" name="Rectangle 4">
            <a:extLst>
              <a:ext uri="{FF2B5EF4-FFF2-40B4-BE49-F238E27FC236}">
                <a16:creationId xmlns:a16="http://schemas.microsoft.com/office/drawing/2014/main" id="{0327F969-C8E7-40B2-8426-532C18A994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9163" y="4678363"/>
            <a:ext cx="21717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+  NCCH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CO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Et</a:t>
            </a:r>
          </a:p>
        </p:txBody>
      </p:sp>
      <p:graphicFrame>
        <p:nvGraphicFramePr>
          <p:cNvPr id="968709" name="Object 5">
            <a:extLst>
              <a:ext uri="{FF2B5EF4-FFF2-40B4-BE49-F238E27FC236}">
                <a16:creationId xmlns:a16="http://schemas.microsoft.com/office/drawing/2014/main" id="{B7488B0F-ABB3-4E3F-A69A-0B3F16230E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59563" y="4437063"/>
          <a:ext cx="1903412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901830" imgH="873320" progId="ChemDraw.Document.6.0">
                  <p:embed/>
                </p:oleObj>
              </mc:Choice>
              <mc:Fallback>
                <p:oleObj name="CS ChemDraw Drawing" r:id="rId2" imgW="1901830" imgH="873320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9563" y="4437063"/>
                        <a:ext cx="1903412" cy="87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9476" name="Object 6">
            <a:extLst>
              <a:ext uri="{FF2B5EF4-FFF2-40B4-BE49-F238E27FC236}">
                <a16:creationId xmlns:a16="http://schemas.microsoft.com/office/drawing/2014/main" id="{035A313D-3123-40A6-9336-3144B03AE07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59325" y="4518025"/>
          <a:ext cx="1801813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361710" imgH="374280" progId="ChemDraw.Document.6.0">
                  <p:embed/>
                </p:oleObj>
              </mc:Choice>
              <mc:Fallback>
                <p:oleObj name="CS ChemDraw Drawing" r:id="rId4" imgW="1361710" imgH="374280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9325" y="4518025"/>
                        <a:ext cx="1801813" cy="49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9477" name="Object 7">
            <a:extLst>
              <a:ext uri="{FF2B5EF4-FFF2-40B4-BE49-F238E27FC236}">
                <a16:creationId xmlns:a16="http://schemas.microsoft.com/office/drawing/2014/main" id="{C1F015F8-BB29-4E57-AD60-1E91AA72A0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9463" y="4506913"/>
          <a:ext cx="1277937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278030" imgH="724217" progId="ChemDraw.Document.6.0">
                  <p:embed/>
                </p:oleObj>
              </mc:Choice>
              <mc:Fallback>
                <p:oleObj name="CS ChemDraw Drawing" r:id="rId6" imgW="1278030" imgH="724217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9463" y="4506913"/>
                        <a:ext cx="1277937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8712" name="Rectangle 8">
            <a:extLst>
              <a:ext uri="{FF2B5EF4-FFF2-40B4-BE49-F238E27FC236}">
                <a16:creationId xmlns:a16="http://schemas.microsoft.com/office/drawing/2014/main" id="{8F437555-4DA5-4650-A0BB-53F4B5B84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2375" y="5470525"/>
            <a:ext cx="841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100%</a:t>
            </a:r>
          </a:p>
        </p:txBody>
      </p:sp>
      <p:graphicFrame>
        <p:nvGraphicFramePr>
          <p:cNvPr id="968713" name="Object 9">
            <a:extLst>
              <a:ext uri="{FF2B5EF4-FFF2-40B4-BE49-F238E27FC236}">
                <a16:creationId xmlns:a16="http://schemas.microsoft.com/office/drawing/2014/main" id="{33AB85BD-83EA-4B4C-820A-2A1DE4FF11C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32588" y="2636838"/>
          <a:ext cx="203835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2035719" imgH="940265" progId="ChemDraw.Document.6.0">
                  <p:embed/>
                </p:oleObj>
              </mc:Choice>
              <mc:Fallback>
                <p:oleObj name="CS ChemDraw Drawing" r:id="rId8" imgW="2035719" imgH="940265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588" y="2636838"/>
                        <a:ext cx="2038350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8714" name="Object 10">
            <a:extLst>
              <a:ext uri="{FF2B5EF4-FFF2-40B4-BE49-F238E27FC236}">
                <a16:creationId xmlns:a16="http://schemas.microsoft.com/office/drawing/2014/main" id="{5B3392FB-EFE1-40E4-98DB-D6380CAE62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16688" y="908050"/>
          <a:ext cx="192405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923131" imgH="940265" progId="ChemDraw.Document.6.0">
                  <p:embed/>
                </p:oleObj>
              </mc:Choice>
              <mc:Fallback>
                <p:oleObj name="CS ChemDraw Drawing" r:id="rId10" imgW="1923131" imgH="940265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688" y="908050"/>
                        <a:ext cx="1924050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9481" name="Rectangle 11">
            <a:extLst>
              <a:ext uri="{FF2B5EF4-FFF2-40B4-BE49-F238E27FC236}">
                <a16:creationId xmlns:a16="http://schemas.microsoft.com/office/drawing/2014/main" id="{0F614689-067C-44E3-82C8-83EFF8C7F9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3613" y="2879725"/>
            <a:ext cx="26892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+  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COCH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CO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Et</a:t>
            </a:r>
          </a:p>
        </p:txBody>
      </p:sp>
      <p:graphicFrame>
        <p:nvGraphicFramePr>
          <p:cNvPr id="489482" name="Object 12">
            <a:extLst>
              <a:ext uri="{FF2B5EF4-FFF2-40B4-BE49-F238E27FC236}">
                <a16:creationId xmlns:a16="http://schemas.microsoft.com/office/drawing/2014/main" id="{E432D41F-5538-4530-AF0C-98F3F3387B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3913" y="2708275"/>
          <a:ext cx="1277937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278030" imgH="724217" progId="ChemDraw.Document.6.0">
                  <p:embed/>
                </p:oleObj>
              </mc:Choice>
              <mc:Fallback>
                <p:oleObj name="CS ChemDraw Drawing" r:id="rId12" imgW="1278030" imgH="724217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3913" y="2708275"/>
                        <a:ext cx="1277937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9483" name="Rectangle 13">
            <a:extLst>
              <a:ext uri="{FF2B5EF4-FFF2-40B4-BE49-F238E27FC236}">
                <a16:creationId xmlns:a16="http://schemas.microsoft.com/office/drawing/2014/main" id="{A4CAF02D-5262-4C8B-9347-61EDF0D3E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25" y="1158875"/>
            <a:ext cx="20447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+  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(CO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Et)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graphicFrame>
        <p:nvGraphicFramePr>
          <p:cNvPr id="489484" name="Object 14">
            <a:extLst>
              <a:ext uri="{FF2B5EF4-FFF2-40B4-BE49-F238E27FC236}">
                <a16:creationId xmlns:a16="http://schemas.microsoft.com/office/drawing/2014/main" id="{B389F243-6683-4019-B925-88874012F3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6925" y="987425"/>
          <a:ext cx="1277938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3" imgW="1278030" imgH="724217" progId="ChemDraw.Document.6.0">
                  <p:embed/>
                </p:oleObj>
              </mc:Choice>
              <mc:Fallback>
                <p:oleObj name="CS ChemDraw Drawing" r:id="rId13" imgW="1278030" imgH="724217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925" y="987425"/>
                        <a:ext cx="1277938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9485" name="Object 15">
            <a:extLst>
              <a:ext uri="{FF2B5EF4-FFF2-40B4-BE49-F238E27FC236}">
                <a16:creationId xmlns:a16="http://schemas.microsoft.com/office/drawing/2014/main" id="{06F5C31C-5121-403E-A72F-B3A916932F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78375" y="1058863"/>
          <a:ext cx="1443038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1151748" imgH="518819" progId="ChemDraw.Document.6.0">
                  <p:embed/>
                </p:oleObj>
              </mc:Choice>
              <mc:Fallback>
                <p:oleObj name="CS ChemDraw Drawing" r:id="rId14" imgW="1151748" imgH="518819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8375" y="1058863"/>
                        <a:ext cx="1443038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9486" name="Object 16">
            <a:extLst>
              <a:ext uri="{FF2B5EF4-FFF2-40B4-BE49-F238E27FC236}">
                <a16:creationId xmlns:a16="http://schemas.microsoft.com/office/drawing/2014/main" id="{38454AFF-8FF9-40D5-9E38-C9A64D54D0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67313" y="2781300"/>
          <a:ext cx="1443037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1151748" imgH="518819" progId="ChemDraw.Document.6.0">
                  <p:embed/>
                </p:oleObj>
              </mc:Choice>
              <mc:Fallback>
                <p:oleObj name="CS ChemDraw Drawing" r:id="rId16" imgW="1151748" imgH="518819" progId="ChemDraw.Document.6.0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7313" y="2781300"/>
                        <a:ext cx="1443037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7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7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68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7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7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68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70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7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68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7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7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68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8712" grpId="0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4">
            <a:extLst>
              <a:ext uri="{FF2B5EF4-FFF2-40B4-BE49-F238E27FC236}">
                <a16:creationId xmlns:a16="http://schemas.microsoft.com/office/drawing/2014/main" id="{9B361DBB-7827-49D4-B12D-16B4F66FA3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50" y="760413"/>
            <a:ext cx="22050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(3) 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Perkin 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缩合</a:t>
            </a:r>
            <a:endParaRPr lang="zh-CN" altLang="en-US" sz="2400" b="1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969733" name="Rectangle 5">
            <a:extLst>
              <a:ext uri="{FF2B5EF4-FFF2-40B4-BE49-F238E27FC236}">
                <a16:creationId xmlns:a16="http://schemas.microsoft.com/office/drawing/2014/main" id="{5AD0E23B-6E08-49C7-A2EB-0EC75CF31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2513" y="1454150"/>
            <a:ext cx="8334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芳醛与羧酸酐缩合生成芳基丙烯酸</a:t>
            </a:r>
            <a:r>
              <a:rPr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>(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肉桂酸或其衍生物</a:t>
            </a:r>
            <a:r>
              <a:rPr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>).</a:t>
            </a:r>
          </a:p>
        </p:txBody>
      </p:sp>
      <p:sp>
        <p:nvSpPr>
          <p:cNvPr id="490500" name="Rectangle 6">
            <a:extLst>
              <a:ext uri="{FF2B5EF4-FFF2-40B4-BE49-F238E27FC236}">
                <a16:creationId xmlns:a16="http://schemas.microsoft.com/office/drawing/2014/main" id="{2D025862-CBE3-400E-B7AC-B0805A153E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4350" y="762000"/>
            <a:ext cx="4816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Sir William Henry Perkin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1868)</a:t>
            </a:r>
          </a:p>
        </p:txBody>
      </p:sp>
      <p:graphicFrame>
        <p:nvGraphicFramePr>
          <p:cNvPr id="969735" name="Object 7">
            <a:extLst>
              <a:ext uri="{FF2B5EF4-FFF2-40B4-BE49-F238E27FC236}">
                <a16:creationId xmlns:a16="http://schemas.microsoft.com/office/drawing/2014/main" id="{E0EF7AE2-1872-4BEA-B388-6B5B454CFC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52763" y="2746375"/>
          <a:ext cx="1377950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377696" imgH="786384" progId="ChemDraw.Document.6.0">
                  <p:embed/>
                </p:oleObj>
              </mc:Choice>
              <mc:Fallback>
                <p:oleObj name="CS ChemDraw Drawing" r:id="rId2" imgW="1377696" imgH="786384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2763" y="2746375"/>
                        <a:ext cx="1377950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9736" name="Object 8">
            <a:extLst>
              <a:ext uri="{FF2B5EF4-FFF2-40B4-BE49-F238E27FC236}">
                <a16:creationId xmlns:a16="http://schemas.microsoft.com/office/drawing/2014/main" id="{D2BCF6F6-01F8-495E-9DBC-EA84653426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50913" y="2668588"/>
          <a:ext cx="1436687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436262" imgH="900707" progId="ChemDraw.Document.6.0">
                  <p:embed/>
                </p:oleObj>
              </mc:Choice>
              <mc:Fallback>
                <p:oleObj name="CS ChemDraw Drawing" r:id="rId4" imgW="1436262" imgH="900707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0913" y="2668588"/>
                        <a:ext cx="1436687" cy="90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9737" name="Object 9">
            <a:extLst>
              <a:ext uri="{FF2B5EF4-FFF2-40B4-BE49-F238E27FC236}">
                <a16:creationId xmlns:a16="http://schemas.microsoft.com/office/drawing/2014/main" id="{0BB90CBD-3547-4A8E-9CB4-90C0547390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26213" y="2697163"/>
          <a:ext cx="2238375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2240280" imgH="900684" progId="ChemDraw.Document.6.0">
                  <p:embed/>
                </p:oleObj>
              </mc:Choice>
              <mc:Fallback>
                <p:oleObj name="CS ChemDraw Drawing" r:id="rId6" imgW="2240280" imgH="900684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6213" y="2697163"/>
                        <a:ext cx="2238375" cy="90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9738" name="Rectangle 10">
            <a:extLst>
              <a:ext uri="{FF2B5EF4-FFF2-40B4-BE49-F238E27FC236}">
                <a16:creationId xmlns:a16="http://schemas.microsoft.com/office/drawing/2014/main" id="{773B1B76-B747-4FF8-976A-9A429C7DF3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1100" y="3819525"/>
            <a:ext cx="28019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肉桂酸 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Cinnamic acid</a:t>
            </a:r>
          </a:p>
        </p:txBody>
      </p:sp>
      <p:graphicFrame>
        <p:nvGraphicFramePr>
          <p:cNvPr id="969739" name="Object 11">
            <a:extLst>
              <a:ext uri="{FF2B5EF4-FFF2-40B4-BE49-F238E27FC236}">
                <a16:creationId xmlns:a16="http://schemas.microsoft.com/office/drawing/2014/main" id="{80F90E4B-8930-4427-96DE-643ED412F3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97425" y="2890838"/>
          <a:ext cx="1571625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572768" imgH="569976" progId="ChemDraw.Document.6.0">
                  <p:embed/>
                </p:oleObj>
              </mc:Choice>
              <mc:Fallback>
                <p:oleObj name="CS ChemDraw Drawing" r:id="rId8" imgW="1572768" imgH="569976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7425" y="2890838"/>
                        <a:ext cx="1571625" cy="569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9740" name="Text Box 12">
            <a:extLst>
              <a:ext uri="{FF2B5EF4-FFF2-40B4-BE49-F238E27FC236}">
                <a16:creationId xmlns:a16="http://schemas.microsoft.com/office/drawing/2014/main" id="{FE7801D1-FBE4-4A7F-93B7-B53E438DEF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8888" y="2952750"/>
            <a:ext cx="355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969741" name="Text Box 13">
            <a:extLst>
              <a:ext uri="{FF2B5EF4-FFF2-40B4-BE49-F238E27FC236}">
                <a16:creationId xmlns:a16="http://schemas.microsoft.com/office/drawing/2014/main" id="{FB4BC438-B8DA-4803-BE6A-E032BB97C0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5113" y="3284538"/>
            <a:ext cx="603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</a:rPr>
              <a:t>60%</a:t>
            </a:r>
          </a:p>
        </p:txBody>
      </p:sp>
      <p:sp>
        <p:nvSpPr>
          <p:cNvPr id="969742" name="Text Box 14">
            <a:extLst>
              <a:ext uri="{FF2B5EF4-FFF2-40B4-BE49-F238E27FC236}">
                <a16:creationId xmlns:a16="http://schemas.microsoft.com/office/drawing/2014/main" id="{E6492099-F0CD-4DC4-8091-15548CFAB6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300" y="4648200"/>
            <a:ext cx="1195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改良：</a:t>
            </a:r>
          </a:p>
        </p:txBody>
      </p:sp>
      <p:sp>
        <p:nvSpPr>
          <p:cNvPr id="969743" name="Text Box 15">
            <a:extLst>
              <a:ext uri="{FF2B5EF4-FFF2-40B4-BE49-F238E27FC236}">
                <a16:creationId xmlns:a16="http://schemas.microsoft.com/office/drawing/2014/main" id="{558AA679-7FC9-4E84-8B54-E67B4CAA9C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1550" y="4648200"/>
            <a:ext cx="4181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以无水碳酸钾代替羧酸盐。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9697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9697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9697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697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697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697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697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697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697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697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697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69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69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4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69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697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697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697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697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9733" grpId="0"/>
      <p:bldP spid="969738" grpId="0"/>
      <p:bldP spid="969740" grpId="0"/>
      <p:bldP spid="969741" grpId="0"/>
      <p:bldP spid="969742" grpId="0"/>
      <p:bldP spid="96974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9972" name="Object 4">
            <a:extLst>
              <a:ext uri="{FF2B5EF4-FFF2-40B4-BE49-F238E27FC236}">
                <a16:creationId xmlns:a16="http://schemas.microsoft.com/office/drawing/2014/main" id="{F667ED3D-5043-4BAA-8D5C-8F8534D6C6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62238" y="1844675"/>
          <a:ext cx="1160462" cy="96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502768" imgH="419227" progId="ChemDraw.Document.6.0">
                  <p:embed/>
                </p:oleObj>
              </mc:Choice>
              <mc:Fallback>
                <p:oleObj name="CS ChemDraw Drawing" r:id="rId2" imgW="502768" imgH="419227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2238" y="1844675"/>
                        <a:ext cx="1160462" cy="966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9973" name="Object 5">
            <a:extLst>
              <a:ext uri="{FF2B5EF4-FFF2-40B4-BE49-F238E27FC236}">
                <a16:creationId xmlns:a16="http://schemas.microsoft.com/office/drawing/2014/main" id="{C903ABF3-96E0-4F4E-9838-73CECE3EB0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86488" y="1916113"/>
          <a:ext cx="1287462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557450" imgH="420746" progId="ChemDraw.Document.6.0">
                  <p:embed/>
                </p:oleObj>
              </mc:Choice>
              <mc:Fallback>
                <p:oleObj name="CS ChemDraw Drawing" r:id="rId4" imgW="557450" imgH="420746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6488" y="1916113"/>
                        <a:ext cx="1287462" cy="97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68" name="Object 8">
            <a:extLst>
              <a:ext uri="{FF2B5EF4-FFF2-40B4-BE49-F238E27FC236}">
                <a16:creationId xmlns:a16="http://schemas.microsoft.com/office/drawing/2014/main" id="{7772121F-5505-49DF-A0CE-C8AFF3094D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13238" y="1989138"/>
          <a:ext cx="1285875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850499" imgH="497519" progId="ChemDraw.Document.6.0">
                  <p:embed/>
                </p:oleObj>
              </mc:Choice>
              <mc:Fallback>
                <p:oleObj name="CS ChemDraw Drawing" r:id="rId6" imgW="850499" imgH="497519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3238" y="1989138"/>
                        <a:ext cx="1285875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9978" name="Rectangle 10">
            <a:extLst>
              <a:ext uri="{FF2B5EF4-FFF2-40B4-BE49-F238E27FC236}">
                <a16:creationId xmlns:a16="http://schemas.microsoft.com/office/drawing/2014/main" id="{A17011AE-5C72-4D7A-BFD6-87BDB9C0E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938" y="836613"/>
            <a:ext cx="48260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zh-CN" altLang="en-US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碱性过氧化氢氧化烷基硼生成醇</a:t>
            </a: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：</a:t>
            </a:r>
          </a:p>
        </p:txBody>
      </p:sp>
      <p:pic>
        <p:nvPicPr>
          <p:cNvPr id="139270" name="Picture 6" descr="08_u026">
            <a:extLst>
              <a:ext uri="{FF2B5EF4-FFF2-40B4-BE49-F238E27FC236}">
                <a16:creationId xmlns:a16="http://schemas.microsoft.com/office/drawing/2014/main" id="{DFC03AA8-58C2-4805-8504-8ED22AB38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86200"/>
            <a:ext cx="7802563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39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99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99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99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399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22" name="Picture 2">
            <a:extLst>
              <a:ext uri="{FF2B5EF4-FFF2-40B4-BE49-F238E27FC236}">
                <a16:creationId xmlns:a16="http://schemas.microsoft.com/office/drawing/2014/main" id="{A3D76F75-9207-4085-A556-69A3970E0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4305300"/>
            <a:ext cx="7785100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23" name="Picture 3">
            <a:extLst>
              <a:ext uri="{FF2B5EF4-FFF2-40B4-BE49-F238E27FC236}">
                <a16:creationId xmlns:a16="http://schemas.microsoft.com/office/drawing/2014/main" id="{1443D076-B48E-4109-B274-8330131F8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744538"/>
            <a:ext cx="2486025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24" name="Picture 4">
            <a:extLst>
              <a:ext uri="{FF2B5EF4-FFF2-40B4-BE49-F238E27FC236}">
                <a16:creationId xmlns:a16="http://schemas.microsoft.com/office/drawing/2014/main" id="{BB16A60E-F491-4A53-BE80-BF24E68DC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95400"/>
            <a:ext cx="8337550" cy="89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25" name="Picture 5">
            <a:extLst>
              <a:ext uri="{FF2B5EF4-FFF2-40B4-BE49-F238E27FC236}">
                <a16:creationId xmlns:a16="http://schemas.microsoft.com/office/drawing/2014/main" id="{230B319A-05D8-4FDA-A97B-6AC29E119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81225"/>
            <a:ext cx="6738938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26" name="Picture 6">
            <a:extLst>
              <a:ext uri="{FF2B5EF4-FFF2-40B4-BE49-F238E27FC236}">
                <a16:creationId xmlns:a16="http://schemas.microsoft.com/office/drawing/2014/main" id="{377F8637-23E7-4D57-8F99-DEA0054B9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36988"/>
            <a:ext cx="2162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27" name="TextBox 1">
            <a:extLst>
              <a:ext uri="{FF2B5EF4-FFF2-40B4-BE49-F238E27FC236}">
                <a16:creationId xmlns:a16="http://schemas.microsoft.com/office/drawing/2014/main" id="{7A5BEA47-456A-4E7D-85F9-D50F6727E3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788" y="736600"/>
            <a:ext cx="673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latin typeface="Calibri" panose="020F0502020204030204" pitchFamily="34" charset="0"/>
              </a:rPr>
              <a:t>(4) </a:t>
            </a:r>
            <a:endParaRPr lang="zh-CN" altLang="en-US" sz="2800" b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Text Box 4">
            <a:extLst>
              <a:ext uri="{FF2B5EF4-FFF2-40B4-BE49-F238E27FC236}">
                <a16:creationId xmlns:a16="http://schemas.microsoft.com/office/drawing/2014/main" id="{814B2016-BEE2-4135-BEB3-61D7B00551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013" y="517525"/>
            <a:ext cx="24765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(5) </a:t>
            </a:r>
            <a:r>
              <a:rPr kumimoji="1" lang="zh-CN" altLang="en-US" sz="2400" b="1">
                <a:solidFill>
                  <a:srgbClr val="0000CC"/>
                </a:solidFill>
                <a:latin typeface="Times New Roman" panose="02020603050405020304" pitchFamily="18" charset="0"/>
              </a:rPr>
              <a:t>与芳环的缩合</a:t>
            </a:r>
          </a:p>
        </p:txBody>
      </p:sp>
      <p:sp>
        <p:nvSpPr>
          <p:cNvPr id="492547" name="Text Box 5">
            <a:extLst>
              <a:ext uri="{FF2B5EF4-FFF2-40B4-BE49-F238E27FC236}">
                <a16:creationId xmlns:a16="http://schemas.microsoft.com/office/drawing/2014/main" id="{32BF21D9-5FE9-42B2-8AEF-D88E28744D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9750" y="974725"/>
            <a:ext cx="4162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苯酚与甲醛缩合制酚醛树脂</a:t>
            </a:r>
          </a:p>
        </p:txBody>
      </p:sp>
      <p:graphicFrame>
        <p:nvGraphicFramePr>
          <p:cNvPr id="970758" name="Object 6">
            <a:extLst>
              <a:ext uri="{FF2B5EF4-FFF2-40B4-BE49-F238E27FC236}">
                <a16:creationId xmlns:a16="http://schemas.microsoft.com/office/drawing/2014/main" id="{C69133F4-35CE-41D5-BE2D-F8B6E0D839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19263" y="1722438"/>
          <a:ext cx="6624637" cy="251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3302508" imgH="1257300" progId="ChemDraw.Document.6.0">
                  <p:embed/>
                </p:oleObj>
              </mc:Choice>
              <mc:Fallback>
                <p:oleObj name="CS ChemDraw Drawing" r:id="rId2" imgW="3302508" imgH="1257300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9263" y="1722438"/>
                        <a:ext cx="6624637" cy="25193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0759" name="Text Box 7">
            <a:extLst>
              <a:ext uri="{FF2B5EF4-FFF2-40B4-BE49-F238E27FC236}">
                <a16:creationId xmlns:a16="http://schemas.microsoft.com/office/drawing/2014/main" id="{3296A94E-DCCA-4474-98CB-230374E0A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0050" y="4495800"/>
            <a:ext cx="41703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Phenol-formaldehyde resin (PFR)</a:t>
            </a:r>
          </a:p>
        </p:txBody>
      </p:sp>
      <p:sp>
        <p:nvSpPr>
          <p:cNvPr id="492550" name="Rectangle 8">
            <a:extLst>
              <a:ext uri="{FF2B5EF4-FFF2-40B4-BE49-F238E27FC236}">
                <a16:creationId xmlns:a16="http://schemas.microsoft.com/office/drawing/2014/main" id="{44EF83A6-3BE3-4C06-A1D3-8B0CAE8912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1288" y="974725"/>
            <a:ext cx="1851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酚醛树脂：</a:t>
            </a:r>
          </a:p>
        </p:txBody>
      </p:sp>
      <p:sp>
        <p:nvSpPr>
          <p:cNvPr id="970761" name="Rectangle 9">
            <a:extLst>
              <a:ext uri="{FF2B5EF4-FFF2-40B4-BE49-F238E27FC236}">
                <a16:creationId xmlns:a16="http://schemas.microsoft.com/office/drawing/2014/main" id="{CE6CCDCF-8722-4471-B1A7-7CF78DAAD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2600" y="4953000"/>
            <a:ext cx="40020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Leo Hendrik Baekeland - Bakelite</a:t>
            </a:r>
          </a:p>
        </p:txBody>
      </p:sp>
      <p:sp>
        <p:nvSpPr>
          <p:cNvPr id="970762" name="Rectangle 10">
            <a:extLst>
              <a:ext uri="{FF2B5EF4-FFF2-40B4-BE49-F238E27FC236}">
                <a16:creationId xmlns:a16="http://schemas.microsoft.com/office/drawing/2014/main" id="{448B7F12-1594-4622-B693-51447F18D6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0050" y="4038600"/>
            <a:ext cx="27638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酚醛树脂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Bakelite</a:t>
            </a:r>
          </a:p>
        </p:txBody>
      </p:sp>
      <p:sp>
        <p:nvSpPr>
          <p:cNvPr id="970763" name="Rectangle 11">
            <a:extLst>
              <a:ext uri="{FF2B5EF4-FFF2-40B4-BE49-F238E27FC236}">
                <a16:creationId xmlns:a16="http://schemas.microsoft.com/office/drawing/2014/main" id="{489A0345-E1C3-4D8C-8338-361FA61D4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0800" y="5273675"/>
            <a:ext cx="75247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Leo Bakeland developed Bakelite in the United States in 1907. </a:t>
            </a:r>
          </a:p>
        </p:txBody>
      </p:sp>
      <p:sp>
        <p:nvSpPr>
          <p:cNvPr id="970764" name="Rectangle 12">
            <a:extLst>
              <a:ext uri="{FF2B5EF4-FFF2-40B4-BE49-F238E27FC236}">
                <a16:creationId xmlns:a16="http://schemas.microsoft.com/office/drawing/2014/main" id="{63540C73-3534-4136-9D9A-119F83EF18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0800" y="5638800"/>
            <a:ext cx="8007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The American Chemical Society designated the development of Bakelite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– an entirely new material - as a National Historic Chemical Landmark.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707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707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80"/>
                                        <p:tgtEl>
                                          <p:spTgt spid="9707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80"/>
                                        <p:tgtEl>
                                          <p:spTgt spid="9707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80"/>
                                        <p:tgtEl>
                                          <p:spTgt spid="9707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8" dur="80"/>
                                        <p:tgtEl>
                                          <p:spTgt spid="9707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9" dur="80"/>
                                        <p:tgtEl>
                                          <p:spTgt spid="9707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80"/>
                                        <p:tgtEl>
                                          <p:spTgt spid="9707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3" dur="80"/>
                                        <p:tgtEl>
                                          <p:spTgt spid="9707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4" dur="80"/>
                                        <p:tgtEl>
                                          <p:spTgt spid="9707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80"/>
                                        <p:tgtEl>
                                          <p:spTgt spid="9707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80"/>
                                        <p:tgtEl>
                                          <p:spTgt spid="9707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80"/>
                                        <p:tgtEl>
                                          <p:spTgt spid="9707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80"/>
                                        <p:tgtEl>
                                          <p:spTgt spid="9707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3" dur="80"/>
                                        <p:tgtEl>
                                          <p:spTgt spid="9707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4" dur="80"/>
                                        <p:tgtEl>
                                          <p:spTgt spid="9707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80"/>
                                        <p:tgtEl>
                                          <p:spTgt spid="9707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0759" grpId="0"/>
      <p:bldP spid="970761" grpId="0"/>
      <p:bldP spid="970762" grpId="0"/>
      <p:bldP spid="970763" grpId="0"/>
      <p:bldP spid="970764" grpId="0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1780" name="Object 4">
            <a:extLst>
              <a:ext uri="{FF2B5EF4-FFF2-40B4-BE49-F238E27FC236}">
                <a16:creationId xmlns:a16="http://schemas.microsoft.com/office/drawing/2014/main" id="{5DB2280B-826C-4B34-AFC1-6B2FAECFF0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2538" y="2195513"/>
          <a:ext cx="1287462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920486" imgH="646622" progId="ChemDraw.Document.6.0">
                  <p:embed/>
                </p:oleObj>
              </mc:Choice>
              <mc:Fallback>
                <p:oleObj name="CS ChemDraw Drawing" r:id="rId2" imgW="920486" imgH="646622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2538" y="2195513"/>
                        <a:ext cx="1287462" cy="903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1781" name="Text Box 5">
            <a:extLst>
              <a:ext uri="{FF2B5EF4-FFF2-40B4-BE49-F238E27FC236}">
                <a16:creationId xmlns:a16="http://schemas.microsoft.com/office/drawing/2014/main" id="{E6ED8DF0-E7B7-40A5-95F5-A799573E20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2625" y="2351088"/>
            <a:ext cx="5778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kumimoji="1" lang="zh-CN" altLang="en-US" sz="2000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＋</a:t>
            </a:r>
          </a:p>
        </p:txBody>
      </p:sp>
      <p:graphicFrame>
        <p:nvGraphicFramePr>
          <p:cNvPr id="971782" name="Object 6">
            <a:extLst>
              <a:ext uri="{FF2B5EF4-FFF2-40B4-BE49-F238E27FC236}">
                <a16:creationId xmlns:a16="http://schemas.microsoft.com/office/drawing/2014/main" id="{95E94486-3133-4D2B-9217-45AEE86DD3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16413" y="2633663"/>
          <a:ext cx="1033462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915919" imgH="171640" progId="ChemDraw.Document.6.0">
                  <p:embed/>
                </p:oleObj>
              </mc:Choice>
              <mc:Fallback>
                <p:oleObj name="CS ChemDraw Drawing" r:id="rId4" imgW="915919" imgH="171640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6413" y="2633663"/>
                        <a:ext cx="1033462" cy="17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1783" name="Text Box 7">
            <a:extLst>
              <a:ext uri="{FF2B5EF4-FFF2-40B4-BE49-F238E27FC236}">
                <a16:creationId xmlns:a16="http://schemas.microsoft.com/office/drawing/2014/main" id="{C53EF4C5-676A-4F47-ADED-FCDE6F2A4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500" y="2455863"/>
            <a:ext cx="336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971784" name="Text Box 8">
            <a:extLst>
              <a:ext uri="{FF2B5EF4-FFF2-40B4-BE49-F238E27FC236}">
                <a16:creationId xmlns:a16="http://schemas.microsoft.com/office/drawing/2014/main" id="{AC520B4F-DD17-4F99-81CD-6C225E5A8F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9575" y="3381375"/>
            <a:ext cx="10175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双酚 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493575" name="Text Box 9">
            <a:extLst>
              <a:ext uri="{FF2B5EF4-FFF2-40B4-BE49-F238E27FC236}">
                <a16:creationId xmlns:a16="http://schemas.microsoft.com/office/drawing/2014/main" id="{0FC1CF54-781D-45FA-93D5-3AD8B40DE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300" y="742950"/>
            <a:ext cx="4356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双酚 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A  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Bisphenol A (BPA)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：</a:t>
            </a:r>
          </a:p>
        </p:txBody>
      </p:sp>
      <p:graphicFrame>
        <p:nvGraphicFramePr>
          <p:cNvPr id="971786" name="Object 10">
            <a:extLst>
              <a:ext uri="{FF2B5EF4-FFF2-40B4-BE49-F238E27FC236}">
                <a16:creationId xmlns:a16="http://schemas.microsoft.com/office/drawing/2014/main" id="{350BA3C7-C823-414E-96A1-4D6005343B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22613" y="2206625"/>
          <a:ext cx="796925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584242" imgH="572071" progId="ChemDraw.Document.6.0">
                  <p:embed/>
                </p:oleObj>
              </mc:Choice>
              <mc:Fallback>
                <p:oleObj name="CS ChemDraw Drawing" r:id="rId6" imgW="584242" imgH="572071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2613" y="2206625"/>
                        <a:ext cx="796925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1787" name="Text Box 11">
            <a:extLst>
              <a:ext uri="{FF2B5EF4-FFF2-40B4-BE49-F238E27FC236}">
                <a16:creationId xmlns:a16="http://schemas.microsoft.com/office/drawing/2014/main" id="{138549A1-DDF5-4141-96F8-F679877A6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5888" y="2495550"/>
            <a:ext cx="3540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  <a:endParaRPr kumimoji="1" lang="en-US" altLang="zh-CN" sz="2000" baseline="30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71788" name="Text Box 12">
            <a:extLst>
              <a:ext uri="{FF2B5EF4-FFF2-40B4-BE49-F238E27FC236}">
                <a16:creationId xmlns:a16="http://schemas.microsoft.com/office/drawing/2014/main" id="{A353D4BC-8863-4746-AA1B-2F6BFBCF12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4471988"/>
            <a:ext cx="84455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双酚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A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是合成树脂的单体原料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,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主要用于生产聚碳酸酯、环氧树脂、聚砜树脂、聚苯醚树脂、不饱和聚酯树脂等多种高分子材料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也用于生产增塑剂、阻燃剂、抗氧剂、热稳定剂、橡胶防老剂、农药、涂料等精细化工产品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493579" name="Text Box 13">
            <a:extLst>
              <a:ext uri="{FF2B5EF4-FFF2-40B4-BE49-F238E27FC236}">
                <a16:creationId xmlns:a16="http://schemas.microsoft.com/office/drawing/2014/main" id="{941186D5-6644-44AB-9E62-CB670DAECE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1335088"/>
            <a:ext cx="5886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99"/>
                </a:solidFill>
                <a:latin typeface="Times New Roman" panose="02020603050405020304" pitchFamily="18" charset="0"/>
              </a:rPr>
              <a:t>苯酚与丙酮缩合在酸催化下生成双酚 </a:t>
            </a:r>
            <a:r>
              <a:rPr kumimoji="1" lang="en-US" altLang="zh-CN" sz="2400" b="1">
                <a:solidFill>
                  <a:srgbClr val="000099"/>
                </a:solidFill>
                <a:latin typeface="Times New Roman" panose="02020603050405020304" pitchFamily="18" charset="0"/>
              </a:rPr>
              <a:t>A.</a:t>
            </a:r>
          </a:p>
        </p:txBody>
      </p:sp>
      <p:sp>
        <p:nvSpPr>
          <p:cNvPr id="971790" name="Rectangle 14">
            <a:extLst>
              <a:ext uri="{FF2B5EF4-FFF2-40B4-BE49-F238E27FC236}">
                <a16:creationId xmlns:a16="http://schemas.microsoft.com/office/drawing/2014/main" id="{213995D8-4A19-4CD7-B8E9-414041035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3038" y="3746500"/>
            <a:ext cx="42322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2,2-Bis(4-hydroxyphenyl)propane </a:t>
            </a:r>
          </a:p>
        </p:txBody>
      </p:sp>
      <p:graphicFrame>
        <p:nvGraphicFramePr>
          <p:cNvPr id="971791" name="Object 15">
            <a:extLst>
              <a:ext uri="{FF2B5EF4-FFF2-40B4-BE49-F238E27FC236}">
                <a16:creationId xmlns:a16="http://schemas.microsoft.com/office/drawing/2014/main" id="{1AB4B96E-9A75-496D-A5C2-5D47143DD0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16575" y="1916113"/>
          <a:ext cx="3187700" cy="1239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3188208" imgH="1240536" progId="ChemDraw.Document.6.0">
                  <p:embed/>
                </p:oleObj>
              </mc:Choice>
              <mc:Fallback>
                <p:oleObj name="CS ChemDraw Drawing" r:id="rId8" imgW="3188208" imgH="1240536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6575" y="1916113"/>
                        <a:ext cx="3187700" cy="1239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717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717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717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717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717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717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717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717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717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717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717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717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8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71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9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71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717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717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717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717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1781" grpId="0"/>
      <p:bldP spid="971783" grpId="0"/>
      <p:bldP spid="971784" grpId="0"/>
      <p:bldP spid="971787" grpId="0"/>
      <p:bldP spid="971788" grpId="0"/>
      <p:bldP spid="971790" grpId="0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Text Box 4">
            <a:extLst>
              <a:ext uri="{FF2B5EF4-FFF2-40B4-BE49-F238E27FC236}">
                <a16:creationId xmlns:a16="http://schemas.microsoft.com/office/drawing/2014/main" id="{AA021E86-11C0-4F81-B355-0912BB0FC4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8350" y="771525"/>
            <a:ext cx="11191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000099"/>
                </a:solidFill>
                <a:latin typeface="Times New Roman" panose="02020603050405020304" pitchFamily="18" charset="0"/>
              </a:rPr>
              <a:t>(DDT)</a:t>
            </a:r>
          </a:p>
        </p:txBody>
      </p:sp>
      <p:sp>
        <p:nvSpPr>
          <p:cNvPr id="494595" name="Text Box 5">
            <a:extLst>
              <a:ext uri="{FF2B5EF4-FFF2-40B4-BE49-F238E27FC236}">
                <a16:creationId xmlns:a16="http://schemas.microsoft.com/office/drawing/2014/main" id="{4D83BAC7-6665-46BE-A0EC-046091125C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0863" y="1341438"/>
            <a:ext cx="6143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三氯乙醛与氯苯在硫酸存在下缩合生成：</a:t>
            </a:r>
          </a:p>
        </p:txBody>
      </p:sp>
      <p:sp>
        <p:nvSpPr>
          <p:cNvPr id="972806" name="Rectangle 6">
            <a:extLst>
              <a:ext uri="{FF2B5EF4-FFF2-40B4-BE49-F238E27FC236}">
                <a16:creationId xmlns:a16="http://schemas.microsoft.com/office/drawing/2014/main" id="{3650961E-BED7-4562-8DF5-38931F7E94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163" y="2874963"/>
            <a:ext cx="16843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CCl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CHO  +</a:t>
            </a:r>
          </a:p>
        </p:txBody>
      </p:sp>
      <p:graphicFrame>
        <p:nvGraphicFramePr>
          <p:cNvPr id="972807" name="Object 7">
            <a:extLst>
              <a:ext uri="{FF2B5EF4-FFF2-40B4-BE49-F238E27FC236}">
                <a16:creationId xmlns:a16="http://schemas.microsoft.com/office/drawing/2014/main" id="{45ED22B1-159E-4C00-8124-9A39033FFD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90813" y="2705100"/>
          <a:ext cx="1347787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346496" imgH="724217" progId="ChemDraw.Document.6.0">
                  <p:embed/>
                </p:oleObj>
              </mc:Choice>
              <mc:Fallback>
                <p:oleObj name="CS ChemDraw Drawing" r:id="rId2" imgW="1346496" imgH="724217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0813" y="2705100"/>
                        <a:ext cx="1347787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2808" name="Object 8">
            <a:extLst>
              <a:ext uri="{FF2B5EF4-FFF2-40B4-BE49-F238E27FC236}">
                <a16:creationId xmlns:a16="http://schemas.microsoft.com/office/drawing/2014/main" id="{BEF3048A-8C9A-4E8B-A388-FB4DBF27376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51500" y="2386013"/>
          <a:ext cx="3035300" cy="137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035808" imgH="1376172" progId="ChemDraw.Document.6.0">
                  <p:embed/>
                </p:oleObj>
              </mc:Choice>
              <mc:Fallback>
                <p:oleObj name="CS ChemDraw Drawing" r:id="rId4" imgW="3035808" imgH="1376172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2386013"/>
                        <a:ext cx="3035300" cy="1374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2809" name="Text Box 9">
            <a:extLst>
              <a:ext uri="{FF2B5EF4-FFF2-40B4-BE49-F238E27FC236}">
                <a16:creationId xmlns:a16="http://schemas.microsoft.com/office/drawing/2014/main" id="{C02E1DB7-6A19-4830-8495-53A6790F49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1838" y="2636838"/>
            <a:ext cx="9588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SO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</a:p>
        </p:txBody>
      </p:sp>
      <p:graphicFrame>
        <p:nvGraphicFramePr>
          <p:cNvPr id="972810" name="Object 10">
            <a:extLst>
              <a:ext uri="{FF2B5EF4-FFF2-40B4-BE49-F238E27FC236}">
                <a16:creationId xmlns:a16="http://schemas.microsoft.com/office/drawing/2014/main" id="{AF6650E8-E27B-4C71-B77E-51CD535E6D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29113" y="2997200"/>
          <a:ext cx="1446212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189785" imgH="143018" progId="ChemDraw.Document.6.0">
                  <p:embed/>
                </p:oleObj>
              </mc:Choice>
              <mc:Fallback>
                <p:oleObj name="CS ChemDraw Drawing" r:id="rId6" imgW="1189785" imgH="143018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9113" y="2997200"/>
                        <a:ext cx="1446212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2811" name="Text Box 11">
            <a:extLst>
              <a:ext uri="{FF2B5EF4-FFF2-40B4-BE49-F238E27FC236}">
                <a16:creationId xmlns:a16="http://schemas.microsoft.com/office/drawing/2014/main" id="{E04F1870-FE57-4E4C-8468-404D08AA2D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3856038"/>
            <a:ext cx="399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1,1-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二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(4-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氯苯基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)-2,2,2-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三氯乙烷</a:t>
            </a:r>
          </a:p>
        </p:txBody>
      </p:sp>
      <p:sp>
        <p:nvSpPr>
          <p:cNvPr id="494602" name="Rectangle 12">
            <a:extLst>
              <a:ext uri="{FF2B5EF4-FFF2-40B4-BE49-F238E27FC236}">
                <a16:creationId xmlns:a16="http://schemas.microsoft.com/office/drawing/2014/main" id="{997944E3-114A-4A75-8832-9AB6285409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4725" y="765175"/>
            <a:ext cx="4921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99"/>
                </a:solidFill>
                <a:latin typeface="Times New Roman" panose="02020603050405020304" pitchFamily="18" charset="0"/>
              </a:rPr>
              <a:t>Dichlorodiphenyltrichloroethane </a:t>
            </a:r>
          </a:p>
        </p:txBody>
      </p:sp>
      <p:sp>
        <p:nvSpPr>
          <p:cNvPr id="972813" name="Rectangle 13">
            <a:extLst>
              <a:ext uri="{FF2B5EF4-FFF2-40B4-BE49-F238E27FC236}">
                <a16:creationId xmlns:a16="http://schemas.microsoft.com/office/drawing/2014/main" id="{4FF2F10A-49DF-40BC-85E9-396969F20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300" y="4540250"/>
            <a:ext cx="8034338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DDT is one of the most well-known synthetic pesticides,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but is a persistent organic pollutant that is extremely hydrophobic and strongly absorbed by soils, and was banned from use.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728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728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728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728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728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728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728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728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0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72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728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728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8" dur="80"/>
                                        <p:tgtEl>
                                          <p:spTgt spid="9728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9" dur="80"/>
                                        <p:tgtEl>
                                          <p:spTgt spid="9728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80"/>
                                        <p:tgtEl>
                                          <p:spTgt spid="9728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06" grpId="0"/>
      <p:bldP spid="972809" grpId="0"/>
      <p:bldP spid="972811" grpId="0"/>
      <p:bldP spid="972813" grpId="0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618" name="Rectangle 4">
            <a:extLst>
              <a:ext uri="{FF2B5EF4-FFF2-40B4-BE49-F238E27FC236}">
                <a16:creationId xmlns:a16="http://schemas.microsoft.com/office/drawing/2014/main" id="{FFEC9589-2FB3-4F68-ADF1-0B752E6BD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549275"/>
            <a:ext cx="374173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70C0"/>
                </a:solidFill>
                <a:latin typeface="宋体" panose="02010600030101010101" pitchFamily="2" charset="-122"/>
              </a:rPr>
              <a:t>3) </a:t>
            </a:r>
            <a:r>
              <a:rPr lang="en-US" altLang="zh-CN" sz="2800" b="1">
                <a:solidFill>
                  <a:srgbClr val="0070C0"/>
                </a:solidFill>
                <a:latin typeface="Times New Roman" panose="02020603050405020304" pitchFamily="18" charset="0"/>
              </a:rPr>
              <a:t>Wittig</a:t>
            </a:r>
            <a:r>
              <a:rPr lang="en-US" altLang="zh-CN" sz="2800" b="1">
                <a:solidFill>
                  <a:srgbClr val="0070C0"/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2800" b="1">
                <a:solidFill>
                  <a:srgbClr val="0070C0"/>
                </a:solidFill>
                <a:latin typeface="宋体" panose="02010600030101010101" pitchFamily="2" charset="-122"/>
              </a:rPr>
              <a:t>反应 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(1954)</a:t>
            </a:r>
          </a:p>
        </p:txBody>
      </p:sp>
      <p:sp>
        <p:nvSpPr>
          <p:cNvPr id="973829" name="Rectangle 5">
            <a:extLst>
              <a:ext uri="{FF2B5EF4-FFF2-40B4-BE49-F238E27FC236}">
                <a16:creationId xmlns:a16="http://schemas.microsoft.com/office/drawing/2014/main" id="{927D2A06-14E8-4DE1-B99A-DAC0F94E0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5088" y="1236663"/>
            <a:ext cx="7723187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</a:rPr>
              <a:t>醛酮羰基 </a:t>
            </a: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C=O </a:t>
            </a: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</a:rPr>
              <a:t>与 </a:t>
            </a: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Wittig </a:t>
            </a: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</a:rPr>
              <a:t>试剂缩合产生烯键的反应。</a:t>
            </a:r>
          </a:p>
        </p:txBody>
      </p:sp>
      <p:graphicFrame>
        <p:nvGraphicFramePr>
          <p:cNvPr id="973830" name="Object 6">
            <a:extLst>
              <a:ext uri="{FF2B5EF4-FFF2-40B4-BE49-F238E27FC236}">
                <a16:creationId xmlns:a16="http://schemas.microsoft.com/office/drawing/2014/main" id="{45B70359-76BE-479B-AAF1-1BB18B3E56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46813" y="2309813"/>
          <a:ext cx="1062037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062228" imgH="845820" progId="ChemDraw.Document.6.0">
                  <p:embed/>
                </p:oleObj>
              </mc:Choice>
              <mc:Fallback>
                <p:oleObj name="CS ChemDraw Drawing" r:id="rId2" imgW="1062228" imgH="845820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6813" y="2309813"/>
                        <a:ext cx="1062037" cy="846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3831" name="Object 7">
            <a:extLst>
              <a:ext uri="{FF2B5EF4-FFF2-40B4-BE49-F238E27FC236}">
                <a16:creationId xmlns:a16="http://schemas.microsoft.com/office/drawing/2014/main" id="{4EEA52BD-AF88-4AA4-8008-31D3F64CDD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22363" y="2255838"/>
          <a:ext cx="1123950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124712" imgH="900684" progId="ChemDraw.Document.6.0">
                  <p:embed/>
                </p:oleObj>
              </mc:Choice>
              <mc:Fallback>
                <p:oleObj name="CS ChemDraw Drawing" r:id="rId4" imgW="1124712" imgH="900684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2363" y="2255838"/>
                        <a:ext cx="1123950" cy="90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3832" name="Object 8">
            <a:extLst>
              <a:ext uri="{FF2B5EF4-FFF2-40B4-BE49-F238E27FC236}">
                <a16:creationId xmlns:a16="http://schemas.microsoft.com/office/drawing/2014/main" id="{F1B12905-3141-4C6D-9615-5AF82B615B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35488" y="2355850"/>
          <a:ext cx="1393825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201957" imgH="356023" progId="ChemDraw.Document.6.0">
                  <p:embed/>
                </p:oleObj>
              </mc:Choice>
              <mc:Fallback>
                <p:oleObj name="CS ChemDraw Drawing" r:id="rId6" imgW="1201957" imgH="356023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5488" y="2355850"/>
                        <a:ext cx="1393825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3833" name="Rectangle 9">
            <a:extLst>
              <a:ext uri="{FF2B5EF4-FFF2-40B4-BE49-F238E27FC236}">
                <a16:creationId xmlns:a16="http://schemas.microsoft.com/office/drawing/2014/main" id="{31861029-EDDF-4F1B-A009-3A6756D9C8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8688" y="2701925"/>
            <a:ext cx="7064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25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973834" name="Rectangle 10">
            <a:extLst>
              <a:ext uri="{FF2B5EF4-FFF2-40B4-BE49-F238E27FC236}">
                <a16:creationId xmlns:a16="http://schemas.microsoft.com/office/drawing/2014/main" id="{9090A169-C623-4C6D-8598-4576922D2B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4488" y="2506663"/>
            <a:ext cx="14366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Ph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P=CH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altLang="zh-CN" sz="20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73835" name="Text Box 11">
            <a:extLst>
              <a:ext uri="{FF2B5EF4-FFF2-40B4-BE49-F238E27FC236}">
                <a16:creationId xmlns:a16="http://schemas.microsoft.com/office/drawing/2014/main" id="{25E4A282-6929-4931-868E-7A665DB490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7138" y="2506663"/>
            <a:ext cx="355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973836" name="Rectangle 12">
            <a:extLst>
              <a:ext uri="{FF2B5EF4-FFF2-40B4-BE49-F238E27FC236}">
                <a16:creationId xmlns:a16="http://schemas.microsoft.com/office/drawing/2014/main" id="{6361F8E6-2510-428D-8809-AD8A951DE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1300" y="2506663"/>
            <a:ext cx="11493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Ph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P=O</a:t>
            </a:r>
          </a:p>
        </p:txBody>
      </p:sp>
      <p:sp>
        <p:nvSpPr>
          <p:cNvPr id="973837" name="Text Box 13">
            <a:extLst>
              <a:ext uri="{FF2B5EF4-FFF2-40B4-BE49-F238E27FC236}">
                <a16:creationId xmlns:a16="http://schemas.microsoft.com/office/drawing/2014/main" id="{DE08111B-3522-41FD-A746-17B28AF4C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5063" y="2530475"/>
            <a:ext cx="355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973838" name="Rectangle 14">
            <a:extLst>
              <a:ext uri="{FF2B5EF4-FFF2-40B4-BE49-F238E27FC236}">
                <a16:creationId xmlns:a16="http://schemas.microsoft.com/office/drawing/2014/main" id="{08FAAD0C-C039-48CD-B95D-D66F2FF40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6350" y="3230563"/>
            <a:ext cx="703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64%</a:t>
            </a:r>
          </a:p>
        </p:txBody>
      </p:sp>
      <p:pic>
        <p:nvPicPr>
          <p:cNvPr id="973839" name="Picture 15">
            <a:extLst>
              <a:ext uri="{FF2B5EF4-FFF2-40B4-BE49-F238E27FC236}">
                <a16:creationId xmlns:a16="http://schemas.microsoft.com/office/drawing/2014/main" id="{9AD19FB1-C37D-4C07-B0CF-630C518BA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4149725"/>
            <a:ext cx="7958137" cy="103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9738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9738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9738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738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738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738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738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738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738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738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738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738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738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3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73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3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73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3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73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3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973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738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738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0" dur="1000"/>
                                        <p:tgtEl>
                                          <p:spTgt spid="973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3829" grpId="0"/>
      <p:bldP spid="973833" grpId="0"/>
      <p:bldP spid="973834" grpId="0"/>
      <p:bldP spid="973835" grpId="0"/>
      <p:bldP spid="973836" grpId="0"/>
      <p:bldP spid="973837" grpId="0"/>
      <p:bldP spid="973838" grpId="0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852" name="Picture 4">
            <a:extLst>
              <a:ext uri="{FF2B5EF4-FFF2-40B4-BE49-F238E27FC236}">
                <a16:creationId xmlns:a16="http://schemas.microsoft.com/office/drawing/2014/main" id="{F3396953-BF38-46DE-A254-382E284B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860800"/>
            <a:ext cx="8267700" cy="207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4853" name="Rectangle 5">
            <a:extLst>
              <a:ext uri="{FF2B5EF4-FFF2-40B4-BE49-F238E27FC236}">
                <a16:creationId xmlns:a16="http://schemas.microsoft.com/office/drawing/2014/main" id="{2DCB1DA9-DDE8-4B69-9C2A-238260CB19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688" y="476250"/>
            <a:ext cx="29130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Wittig 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试剂制备： </a:t>
            </a:r>
          </a:p>
        </p:txBody>
      </p:sp>
      <p:graphicFrame>
        <p:nvGraphicFramePr>
          <p:cNvPr id="974854" name="Object 6">
            <a:extLst>
              <a:ext uri="{FF2B5EF4-FFF2-40B4-BE49-F238E27FC236}">
                <a16:creationId xmlns:a16="http://schemas.microsoft.com/office/drawing/2014/main" id="{7EE2C244-8431-43D8-BA0E-ABB2B2BCE8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8575" y="1052513"/>
          <a:ext cx="2230438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1329760" imgH="363630" progId="ChemDraw.Document.6.0">
                  <p:embed/>
                </p:oleObj>
              </mc:Choice>
              <mc:Fallback>
                <p:oleObj name="CS ChemDraw Drawing" r:id="rId3" imgW="1329760" imgH="363630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8575" y="1052513"/>
                        <a:ext cx="2230438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4855" name="Object 7">
            <a:extLst>
              <a:ext uri="{FF2B5EF4-FFF2-40B4-BE49-F238E27FC236}">
                <a16:creationId xmlns:a16="http://schemas.microsoft.com/office/drawing/2014/main" id="{EFBFEB3B-7ED4-461C-8CA5-BFC0C1D5F1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97488" y="1196975"/>
          <a:ext cx="1854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1103062" imgH="276906" progId="ChemDraw.Document.6.0">
                  <p:embed/>
                </p:oleObj>
              </mc:Choice>
              <mc:Fallback>
                <p:oleObj name="CS ChemDraw Drawing" r:id="rId5" imgW="1103062" imgH="276906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7488" y="1196975"/>
                        <a:ext cx="1854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4856" name="Object 8">
            <a:extLst>
              <a:ext uri="{FF2B5EF4-FFF2-40B4-BE49-F238E27FC236}">
                <a16:creationId xmlns:a16="http://schemas.microsoft.com/office/drawing/2014/main" id="{116B00CD-9961-4061-A610-55CAC784D1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62650" y="2098675"/>
          <a:ext cx="1439863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858106" imgH="305814" progId="ChemDraw.Document.6.0">
                  <p:embed/>
                </p:oleObj>
              </mc:Choice>
              <mc:Fallback>
                <p:oleObj name="CS ChemDraw Drawing" r:id="rId7" imgW="858106" imgH="305814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2650" y="2098675"/>
                        <a:ext cx="1439863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4857" name="Object 9">
            <a:extLst>
              <a:ext uri="{FF2B5EF4-FFF2-40B4-BE49-F238E27FC236}">
                <a16:creationId xmlns:a16="http://schemas.microsoft.com/office/drawing/2014/main" id="{45225B14-7B48-4C4D-A424-AF6737AEAC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76538" y="2311400"/>
          <a:ext cx="1260475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751874" imgH="206575" progId="ChemDraw.Document.6.0">
                  <p:embed/>
                </p:oleObj>
              </mc:Choice>
              <mc:Fallback>
                <p:oleObj name="CS ChemDraw Drawing" r:id="rId9" imgW="751874" imgH="206575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6538" y="2311400"/>
                        <a:ext cx="1260475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4858" name="Text Box 10">
            <a:extLst>
              <a:ext uri="{FF2B5EF4-FFF2-40B4-BE49-F238E27FC236}">
                <a16:creationId xmlns:a16="http://schemas.microsoft.com/office/drawing/2014/main" id="{C4065E69-F6B2-4B2D-98CB-5CD3EED295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4163" y="1431925"/>
            <a:ext cx="482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N</a:t>
            </a:r>
          </a:p>
        </p:txBody>
      </p:sp>
      <p:sp>
        <p:nvSpPr>
          <p:cNvPr id="974859" name="Rectangle 11">
            <a:extLst>
              <a:ext uri="{FF2B5EF4-FFF2-40B4-BE49-F238E27FC236}">
                <a16:creationId xmlns:a16="http://schemas.microsoft.com/office/drawing/2014/main" id="{D31C44D5-E0EF-40ED-AE8A-997C489BA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9488" y="2727325"/>
            <a:ext cx="10620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P Ylide</a:t>
            </a:r>
          </a:p>
        </p:txBody>
      </p:sp>
      <p:sp>
        <p:nvSpPr>
          <p:cNvPr id="974860" name="Rectangle 12">
            <a:extLst>
              <a:ext uri="{FF2B5EF4-FFF2-40B4-BE49-F238E27FC236}">
                <a16:creationId xmlns:a16="http://schemas.microsoft.com/office/drawing/2014/main" id="{169599C0-9FAC-4C69-BCD5-5A39EFBA1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4813" y="2727325"/>
            <a:ext cx="8715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Ylene</a:t>
            </a:r>
          </a:p>
        </p:txBody>
      </p:sp>
      <p:graphicFrame>
        <p:nvGraphicFramePr>
          <p:cNvPr id="496651" name="Object 13">
            <a:extLst>
              <a:ext uri="{FF2B5EF4-FFF2-40B4-BE49-F238E27FC236}">
                <a16:creationId xmlns:a16="http://schemas.microsoft.com/office/drawing/2014/main" id="{94259BE6-6ACE-4E3A-87E6-B451CC9387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60800" y="1371600"/>
          <a:ext cx="1095375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1" imgW="1093635" imgH="174678" progId="ChemDraw.Document.6.0">
                  <p:embed/>
                </p:oleObj>
              </mc:Choice>
              <mc:Fallback>
                <p:oleObj name="CS ChemDraw Drawing" r:id="rId11" imgW="1093635" imgH="174678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0800" y="1371600"/>
                        <a:ext cx="1095375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6652" name="Object 14">
            <a:extLst>
              <a:ext uri="{FF2B5EF4-FFF2-40B4-BE49-F238E27FC236}">
                <a16:creationId xmlns:a16="http://schemas.microsoft.com/office/drawing/2014/main" id="{E4A832A6-AC7D-4DA5-8FCC-6A689577883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93000" y="1158875"/>
          <a:ext cx="109537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3" imgW="1095454" imgH="593371" progId="ChemDraw.Document.6.0">
                  <p:embed/>
                </p:oleObj>
              </mc:Choice>
              <mc:Fallback>
                <p:oleObj name="CS ChemDraw Drawing" r:id="rId13" imgW="1095454" imgH="593371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3000" y="1158875"/>
                        <a:ext cx="1095375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6653" name="Object 15">
            <a:extLst>
              <a:ext uri="{FF2B5EF4-FFF2-40B4-BE49-F238E27FC236}">
                <a16:creationId xmlns:a16="http://schemas.microsoft.com/office/drawing/2014/main" id="{153E7610-4521-4C25-8C02-20F8BC6628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22775" y="2390775"/>
          <a:ext cx="1133475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5" imgW="1133491" imgH="174968" progId="ChemDraw.Document.6.0">
                  <p:embed/>
                </p:oleObj>
              </mc:Choice>
              <mc:Fallback>
                <p:oleObj name="CS ChemDraw Drawing" r:id="rId15" imgW="1133491" imgH="174968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2775" y="2390775"/>
                        <a:ext cx="1133475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748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748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748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748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748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748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85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8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74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748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748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748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748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2" dur="80"/>
                                        <p:tgtEl>
                                          <p:spTgt spid="9748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3" dur="80"/>
                                        <p:tgtEl>
                                          <p:spTgt spid="9748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80"/>
                                        <p:tgtEl>
                                          <p:spTgt spid="9748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748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748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748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748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4853" grpId="0"/>
      <p:bldP spid="974858" grpId="0"/>
      <p:bldP spid="974859" grpId="0"/>
      <p:bldP spid="974860" grpId="0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4">
            <a:extLst>
              <a:ext uri="{FF2B5EF4-FFF2-40B4-BE49-F238E27FC236}">
                <a16:creationId xmlns:a16="http://schemas.microsoft.com/office/drawing/2014/main" id="{AC70218F-2D5F-4C32-B752-07F6270F2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549275"/>
            <a:ext cx="72517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α-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卤代酮、酯、腈等只需弱碱如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EtONa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NaOH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甚至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Na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CO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即可形成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Wittig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试剂。 </a:t>
            </a:r>
          </a:p>
        </p:txBody>
      </p:sp>
      <p:graphicFrame>
        <p:nvGraphicFramePr>
          <p:cNvPr id="497667" name="Object 5">
            <a:extLst>
              <a:ext uri="{FF2B5EF4-FFF2-40B4-BE49-F238E27FC236}">
                <a16:creationId xmlns:a16="http://schemas.microsoft.com/office/drawing/2014/main" id="{5BD037AB-7A88-466D-B86A-3036605648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0075" y="2132013"/>
          <a:ext cx="2198688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360189" imgH="461004" progId="ChemDraw.Document.6.0">
                  <p:embed/>
                </p:oleObj>
              </mc:Choice>
              <mc:Fallback>
                <p:oleObj name="CS ChemDraw Drawing" r:id="rId2" imgW="1360189" imgH="461004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075" y="2132013"/>
                        <a:ext cx="2198688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5878" name="Object 6">
            <a:extLst>
              <a:ext uri="{FF2B5EF4-FFF2-40B4-BE49-F238E27FC236}">
                <a16:creationId xmlns:a16="http://schemas.microsoft.com/office/drawing/2014/main" id="{B4E378F4-4AD5-4EF7-83CC-EE003D26FF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51238" y="2133600"/>
          <a:ext cx="1803400" cy="77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118616" imgH="480060" progId="ChemDraw.Document.6.0">
                  <p:embed/>
                </p:oleObj>
              </mc:Choice>
              <mc:Fallback>
                <p:oleObj name="CS ChemDraw Drawing" r:id="rId4" imgW="1118616" imgH="480060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1238" y="2133600"/>
                        <a:ext cx="1803400" cy="776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7669" name="Object 7">
            <a:extLst>
              <a:ext uri="{FF2B5EF4-FFF2-40B4-BE49-F238E27FC236}">
                <a16:creationId xmlns:a16="http://schemas.microsoft.com/office/drawing/2014/main" id="{30C0B172-BD86-41CA-BD89-8CD6C87848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25750" y="2587625"/>
          <a:ext cx="666750" cy="18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678965" imgH="142780" progId="ChemDraw.Document.6.0">
                  <p:embed/>
                </p:oleObj>
              </mc:Choice>
              <mc:Fallback>
                <p:oleObj name="CS ChemDraw Drawing" r:id="rId6" imgW="678965" imgH="142780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5750" y="2587625"/>
                        <a:ext cx="666750" cy="185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5880" name="Object 8">
            <a:extLst>
              <a:ext uri="{FF2B5EF4-FFF2-40B4-BE49-F238E27FC236}">
                <a16:creationId xmlns:a16="http://schemas.microsoft.com/office/drawing/2014/main" id="{0B686BEB-32CB-46ED-B742-2C5AEB220D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64163" y="2349500"/>
          <a:ext cx="11525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847567" imgH="291636" progId="ChemDraw.Document.6.0">
                  <p:embed/>
                </p:oleObj>
              </mc:Choice>
              <mc:Fallback>
                <p:oleObj name="CS ChemDraw Drawing" r:id="rId8" imgW="847567" imgH="291636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2349500"/>
                        <a:ext cx="1152525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5881" name="Object 9">
            <a:extLst>
              <a:ext uri="{FF2B5EF4-FFF2-40B4-BE49-F238E27FC236}">
                <a16:creationId xmlns:a16="http://schemas.microsoft.com/office/drawing/2014/main" id="{0A9789E5-008C-42A6-842F-F351F9309C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16688" y="2205038"/>
          <a:ext cx="1439862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982980" imgH="451104" progId="ChemDraw.Document.6.0">
                  <p:embed/>
                </p:oleObj>
              </mc:Choice>
              <mc:Fallback>
                <p:oleObj name="CS ChemDraw Drawing" r:id="rId10" imgW="982980" imgH="451104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688" y="2205038"/>
                        <a:ext cx="1439862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5882" name="Object 10">
            <a:extLst>
              <a:ext uri="{FF2B5EF4-FFF2-40B4-BE49-F238E27FC236}">
                <a16:creationId xmlns:a16="http://schemas.microsoft.com/office/drawing/2014/main" id="{06077D78-736E-4BA6-8030-6CFF18B8B8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6550" y="2420938"/>
          <a:ext cx="1008063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893135" imgH="268852" progId="ChemDraw.Document.6.0">
                  <p:embed/>
                </p:oleObj>
              </mc:Choice>
              <mc:Fallback>
                <p:oleObj name="CS ChemDraw Drawing" r:id="rId12" imgW="893135" imgH="268852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6550" y="2420938"/>
                        <a:ext cx="1008063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5883" name="Object 11">
            <a:extLst>
              <a:ext uri="{FF2B5EF4-FFF2-40B4-BE49-F238E27FC236}">
                <a16:creationId xmlns:a16="http://schemas.microsoft.com/office/drawing/2014/main" id="{9B583F91-EDA0-4AE3-B29E-036B5F261A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08850" y="3068638"/>
          <a:ext cx="1724025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1060461" imgH="448832" progId="ChemDraw.Document.6.0">
                  <p:embed/>
                </p:oleObj>
              </mc:Choice>
              <mc:Fallback>
                <p:oleObj name="CS ChemDraw Drawing" r:id="rId14" imgW="1060461" imgH="448832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8850" y="3068638"/>
                        <a:ext cx="1724025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97674" name="Picture 12">
            <a:extLst>
              <a:ext uri="{FF2B5EF4-FFF2-40B4-BE49-F238E27FC236}">
                <a16:creationId xmlns:a16="http://schemas.microsoft.com/office/drawing/2014/main" id="{4636D5AE-AE00-44E0-82AE-E49A4A4C8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652963"/>
            <a:ext cx="8267700" cy="119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758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758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758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758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88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8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75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758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758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88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8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75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8690" name="Object 4">
            <a:extLst>
              <a:ext uri="{FF2B5EF4-FFF2-40B4-BE49-F238E27FC236}">
                <a16:creationId xmlns:a16="http://schemas.microsoft.com/office/drawing/2014/main" id="{850D06C1-638E-4655-B9AD-6505A30ECD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1800" y="1385888"/>
          <a:ext cx="1436688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438656" imgH="900684" progId="ChemDraw.Document.6.0">
                  <p:embed/>
                </p:oleObj>
              </mc:Choice>
              <mc:Fallback>
                <p:oleObj name="CS ChemDraw Drawing" r:id="rId2" imgW="1438656" imgH="900684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0" y="1385888"/>
                        <a:ext cx="1436688" cy="90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6901" name="Object 5">
            <a:extLst>
              <a:ext uri="{FF2B5EF4-FFF2-40B4-BE49-F238E27FC236}">
                <a16:creationId xmlns:a16="http://schemas.microsoft.com/office/drawing/2014/main" id="{24CB4F7F-4BD6-46FE-BED7-100ACEE8674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62588" y="1490663"/>
          <a:ext cx="1971675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970296" imgH="845934" progId="ChemDraw.Document.6.0">
                  <p:embed/>
                </p:oleObj>
              </mc:Choice>
              <mc:Fallback>
                <p:oleObj name="CS ChemDraw Drawing" r:id="rId4" imgW="1970296" imgH="845934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2588" y="1490663"/>
                        <a:ext cx="1971675" cy="846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8692" name="Object 6">
            <a:extLst>
              <a:ext uri="{FF2B5EF4-FFF2-40B4-BE49-F238E27FC236}">
                <a16:creationId xmlns:a16="http://schemas.microsoft.com/office/drawing/2014/main" id="{678AB629-DDF9-45D0-9AA8-34A795D202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28863" y="1527175"/>
          <a:ext cx="1400175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398226" imgH="683137" progId="ChemDraw.Document.6.0">
                  <p:embed/>
                </p:oleObj>
              </mc:Choice>
              <mc:Fallback>
                <p:oleObj name="CS ChemDraw Drawing" r:id="rId6" imgW="1398226" imgH="683137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8863" y="1527175"/>
                        <a:ext cx="1400175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6903" name="Object 7">
            <a:extLst>
              <a:ext uri="{FF2B5EF4-FFF2-40B4-BE49-F238E27FC236}">
                <a16:creationId xmlns:a16="http://schemas.microsoft.com/office/drawing/2014/main" id="{D96706DB-BB59-4DA9-A0F4-520F1AD440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3275" y="3560763"/>
          <a:ext cx="1450975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449955" imgH="782033" progId="ChemDraw.Document.6.0">
                  <p:embed/>
                </p:oleObj>
              </mc:Choice>
              <mc:Fallback>
                <p:oleObj name="CS ChemDraw Drawing" r:id="rId8" imgW="1449955" imgH="782033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275" y="3560763"/>
                        <a:ext cx="1450975" cy="782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6904" name="Object 8">
            <a:extLst>
              <a:ext uri="{FF2B5EF4-FFF2-40B4-BE49-F238E27FC236}">
                <a16:creationId xmlns:a16="http://schemas.microsoft.com/office/drawing/2014/main" id="{FCF0FAF3-10AB-4231-9CA4-DD37A93BEC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48388" y="3238500"/>
          <a:ext cx="1389062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387575" imgH="648144" progId="ChemDraw.Document.6.0">
                  <p:embed/>
                </p:oleObj>
              </mc:Choice>
              <mc:Fallback>
                <p:oleObj name="CS ChemDraw Drawing" r:id="rId10" imgW="1387575" imgH="648144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8388" y="3238500"/>
                        <a:ext cx="1389062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6905" name="Object 9">
            <a:extLst>
              <a:ext uri="{FF2B5EF4-FFF2-40B4-BE49-F238E27FC236}">
                <a16:creationId xmlns:a16="http://schemas.microsoft.com/office/drawing/2014/main" id="{B0E9CA15-E3B2-4C07-9FC8-362BFCE1C0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60675" y="3581400"/>
          <a:ext cx="1289050" cy="25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288680" imgH="257127" progId="ChemDraw.Document.6.0">
                  <p:embed/>
                </p:oleObj>
              </mc:Choice>
              <mc:Fallback>
                <p:oleObj name="CS ChemDraw Drawing" r:id="rId12" imgW="1288680" imgH="257127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0675" y="3581400"/>
                        <a:ext cx="1289050" cy="255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6906" name="Object 10">
            <a:extLst>
              <a:ext uri="{FF2B5EF4-FFF2-40B4-BE49-F238E27FC236}">
                <a16:creationId xmlns:a16="http://schemas.microsoft.com/office/drawing/2014/main" id="{5376B26D-1392-4F29-A633-14175EB99B5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04200" y="3543300"/>
          <a:ext cx="762000" cy="25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760987" imgH="256700" progId="ChemDraw.Document.6.0">
                  <p:embed/>
                </p:oleObj>
              </mc:Choice>
              <mc:Fallback>
                <p:oleObj name="CS ChemDraw Drawing" r:id="rId14" imgW="760987" imgH="256700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4200" y="3543300"/>
                        <a:ext cx="762000" cy="255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8697" name="Object 11">
            <a:extLst>
              <a:ext uri="{FF2B5EF4-FFF2-40B4-BE49-F238E27FC236}">
                <a16:creationId xmlns:a16="http://schemas.microsoft.com/office/drawing/2014/main" id="{5958AE42-73BA-4B5A-AB7B-46FB7DB428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11613" y="1781175"/>
          <a:ext cx="1428750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1427133" imgH="174968" progId="ChemDraw.Document.6.0">
                  <p:embed/>
                </p:oleObj>
              </mc:Choice>
              <mc:Fallback>
                <p:oleObj name="CS ChemDraw Drawing" r:id="rId16" imgW="1427133" imgH="174968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1613" y="1781175"/>
                        <a:ext cx="1428750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8698" name="Text Box 12">
            <a:extLst>
              <a:ext uri="{FF2B5EF4-FFF2-40B4-BE49-F238E27FC236}">
                <a16:creationId xmlns:a16="http://schemas.microsoft.com/office/drawing/2014/main" id="{D02AFD56-F145-4F92-A896-2754DFA74A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5775" y="1490663"/>
            <a:ext cx="7223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Et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</a:p>
        </p:txBody>
      </p:sp>
      <p:sp>
        <p:nvSpPr>
          <p:cNvPr id="498699" name="Text Box 13">
            <a:extLst>
              <a:ext uri="{FF2B5EF4-FFF2-40B4-BE49-F238E27FC236}">
                <a16:creationId xmlns:a16="http://schemas.microsoft.com/office/drawing/2014/main" id="{81752B27-9A2B-4A3C-A7BA-71CFC1BCA4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1857375"/>
            <a:ext cx="10048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or THF</a:t>
            </a:r>
          </a:p>
        </p:txBody>
      </p:sp>
      <p:sp>
        <p:nvSpPr>
          <p:cNvPr id="498700" name="Text Box 14">
            <a:extLst>
              <a:ext uri="{FF2B5EF4-FFF2-40B4-BE49-F238E27FC236}">
                <a16:creationId xmlns:a16="http://schemas.microsoft.com/office/drawing/2014/main" id="{5116D93B-FDBE-4394-B772-DCFD2A700F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1975" y="1660525"/>
            <a:ext cx="355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graphicFrame>
        <p:nvGraphicFramePr>
          <p:cNvPr id="976911" name="Object 15">
            <a:extLst>
              <a:ext uri="{FF2B5EF4-FFF2-40B4-BE49-F238E27FC236}">
                <a16:creationId xmlns:a16="http://schemas.microsoft.com/office/drawing/2014/main" id="{E8AA52EA-B40B-456F-93EE-CAAD96B5BA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20050" y="1801813"/>
          <a:ext cx="762000" cy="25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760987" imgH="256700" progId="ChemDraw.Document.6.0">
                  <p:embed/>
                </p:oleObj>
              </mc:Choice>
              <mc:Fallback>
                <p:oleObj name="CS ChemDraw Drawing" r:id="rId18" imgW="760987" imgH="256700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20050" y="1801813"/>
                        <a:ext cx="762000" cy="255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6912" name="Text Box 16">
            <a:extLst>
              <a:ext uri="{FF2B5EF4-FFF2-40B4-BE49-F238E27FC236}">
                <a16:creationId xmlns:a16="http://schemas.microsoft.com/office/drawing/2014/main" id="{169E03AF-6585-45E8-A6D0-B6A482F982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9050" y="1714500"/>
            <a:ext cx="355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976913" name="Text Box 17">
            <a:extLst>
              <a:ext uri="{FF2B5EF4-FFF2-40B4-BE49-F238E27FC236}">
                <a16:creationId xmlns:a16="http://schemas.microsoft.com/office/drawing/2014/main" id="{51BEC5D4-F3FC-40B6-9D42-7F2AB6D29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8550" y="3505200"/>
            <a:ext cx="355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976914" name="Text Box 18">
            <a:extLst>
              <a:ext uri="{FF2B5EF4-FFF2-40B4-BE49-F238E27FC236}">
                <a16:creationId xmlns:a16="http://schemas.microsoft.com/office/drawing/2014/main" id="{FD4A4A1B-A719-4BE6-AD83-524EE5E47E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4300" y="3467100"/>
            <a:ext cx="355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graphicFrame>
        <p:nvGraphicFramePr>
          <p:cNvPr id="976915" name="Object 19">
            <a:extLst>
              <a:ext uri="{FF2B5EF4-FFF2-40B4-BE49-F238E27FC236}">
                <a16:creationId xmlns:a16="http://schemas.microsoft.com/office/drawing/2014/main" id="{27850CB9-D76F-460A-A783-379029A7A5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54525" y="3643313"/>
          <a:ext cx="1428750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9" imgW="1427133" imgH="174968" progId="ChemDraw.Document.6.0">
                  <p:embed/>
                </p:oleObj>
              </mc:Choice>
              <mc:Fallback>
                <p:oleObj name="CS ChemDraw Drawing" r:id="rId19" imgW="1427133" imgH="174968" progId="ChemDraw.Document.6.0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4525" y="3643313"/>
                        <a:ext cx="1428750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6916" name="Text Box 20">
            <a:extLst>
              <a:ext uri="{FF2B5EF4-FFF2-40B4-BE49-F238E27FC236}">
                <a16:creationId xmlns:a16="http://schemas.microsoft.com/office/drawing/2014/main" id="{010E7DEF-7997-4553-8DB1-7F1D17DA3E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0275" y="3352800"/>
            <a:ext cx="7223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Et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</a:p>
        </p:txBody>
      </p:sp>
      <p:sp>
        <p:nvSpPr>
          <p:cNvPr id="976917" name="Text Box 21">
            <a:extLst>
              <a:ext uri="{FF2B5EF4-FFF2-40B4-BE49-F238E27FC236}">
                <a16:creationId xmlns:a16="http://schemas.microsoft.com/office/drawing/2014/main" id="{3C576AFA-54C1-4CB1-961F-9634B56A5C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8350" y="3719513"/>
            <a:ext cx="10048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or THF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76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76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76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769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769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769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769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769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769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769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769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769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769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769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769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76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976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76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6912" grpId="0"/>
      <p:bldP spid="976913" grpId="0"/>
      <p:bldP spid="976914" grpId="0"/>
      <p:bldP spid="976916" grpId="0"/>
      <p:bldP spid="976917" grpId="0"/>
    </p:bld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924" name="Rectangle 4">
            <a:extLst>
              <a:ext uri="{FF2B5EF4-FFF2-40B4-BE49-F238E27FC236}">
                <a16:creationId xmlns:a16="http://schemas.microsoft.com/office/drawing/2014/main" id="{8A575424-92B1-44BF-93CF-C07422C5A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7463" y="1006475"/>
            <a:ext cx="7723187" cy="822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合成指定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C=C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位置的烯烃，尤其是在精细有机合成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与天然产物合成中。</a:t>
            </a:r>
          </a:p>
        </p:txBody>
      </p:sp>
      <p:sp>
        <p:nvSpPr>
          <p:cNvPr id="499715" name="Rectangle 5">
            <a:extLst>
              <a:ext uri="{FF2B5EF4-FFF2-40B4-BE49-F238E27FC236}">
                <a16:creationId xmlns:a16="http://schemas.microsoft.com/office/drawing/2014/main" id="{7BD86677-283C-4CD5-B57A-BD65F459B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533400"/>
            <a:ext cx="1190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</a:rPr>
              <a:t>应用：</a:t>
            </a:r>
          </a:p>
        </p:txBody>
      </p:sp>
      <p:sp>
        <p:nvSpPr>
          <p:cNvPr id="977926" name="Rectangle 6">
            <a:extLst>
              <a:ext uri="{FF2B5EF4-FFF2-40B4-BE49-F238E27FC236}">
                <a16:creationId xmlns:a16="http://schemas.microsoft.com/office/drawing/2014/main" id="{850971AA-DA3A-4D54-B69F-3902A05F51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8550" y="2168525"/>
            <a:ext cx="3549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Ph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C=O   +   CH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=PPh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977927" name="Rectangle 7">
            <a:extLst>
              <a:ext uri="{FF2B5EF4-FFF2-40B4-BE49-F238E27FC236}">
                <a16:creationId xmlns:a16="http://schemas.microsoft.com/office/drawing/2014/main" id="{376F6E23-A769-4DF5-B1F6-BF6E7468FA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9038" y="2157413"/>
            <a:ext cx="17256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Ph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C=CH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graphicFrame>
        <p:nvGraphicFramePr>
          <p:cNvPr id="977928" name="Object 8">
            <a:extLst>
              <a:ext uri="{FF2B5EF4-FFF2-40B4-BE49-F238E27FC236}">
                <a16:creationId xmlns:a16="http://schemas.microsoft.com/office/drawing/2014/main" id="{3DEF9315-54A2-42EC-ABBC-1FDC8EA83F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67263" y="2265363"/>
          <a:ext cx="1355725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774425" imgH="143018" progId="ChemDraw.Document.6.0">
                  <p:embed/>
                </p:oleObj>
              </mc:Choice>
              <mc:Fallback>
                <p:oleObj name="CS ChemDraw Drawing" r:id="rId2" imgW="774425" imgH="143018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7263" y="2265363"/>
                        <a:ext cx="1355725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7929" name="Rectangle 9">
            <a:extLst>
              <a:ext uri="{FF2B5EF4-FFF2-40B4-BE49-F238E27FC236}">
                <a16:creationId xmlns:a16="http://schemas.microsoft.com/office/drawing/2014/main" id="{B2B1B522-8F56-46AA-8FCC-51DF77D61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2852738"/>
            <a:ext cx="649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84%</a:t>
            </a:r>
          </a:p>
        </p:txBody>
      </p:sp>
      <p:graphicFrame>
        <p:nvGraphicFramePr>
          <p:cNvPr id="499720" name="Object 10">
            <a:extLst>
              <a:ext uri="{FF2B5EF4-FFF2-40B4-BE49-F238E27FC236}">
                <a16:creationId xmlns:a16="http://schemas.microsoft.com/office/drawing/2014/main" id="{1F5639B0-FBF5-4136-AD2A-09DBF6666B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55800" y="4038600"/>
          <a:ext cx="1436688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437132" imgH="976884" progId="ChemDraw.Document.6.0">
                  <p:embed/>
                </p:oleObj>
              </mc:Choice>
              <mc:Fallback>
                <p:oleObj name="CS ChemDraw Drawing" r:id="rId4" imgW="1437132" imgH="976884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4038600"/>
                        <a:ext cx="1436688" cy="976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9721" name="Object 11">
            <a:extLst>
              <a:ext uri="{FF2B5EF4-FFF2-40B4-BE49-F238E27FC236}">
                <a16:creationId xmlns:a16="http://schemas.microsoft.com/office/drawing/2014/main" id="{159F141F-B74A-4E08-890A-30991FDCB2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59238" y="4087813"/>
          <a:ext cx="1831975" cy="101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830321" imgH="1017860" progId="ChemDraw.Document.6.0">
                  <p:embed/>
                </p:oleObj>
              </mc:Choice>
              <mc:Fallback>
                <p:oleObj name="CS ChemDraw Drawing" r:id="rId6" imgW="1830321" imgH="1017860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9238" y="4087813"/>
                        <a:ext cx="1831975" cy="1017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9722" name="Object 12">
            <a:extLst>
              <a:ext uri="{FF2B5EF4-FFF2-40B4-BE49-F238E27FC236}">
                <a16:creationId xmlns:a16="http://schemas.microsoft.com/office/drawing/2014/main" id="{E2800F6A-83FF-41B7-9D35-EBCB7B7057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32538" y="4473575"/>
          <a:ext cx="1428750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427133" imgH="174968" progId="ChemDraw.Document.6.0">
                  <p:embed/>
                </p:oleObj>
              </mc:Choice>
              <mc:Fallback>
                <p:oleObj name="CS ChemDraw Drawing" r:id="rId8" imgW="1427133" imgH="174968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2538" y="4473575"/>
                        <a:ext cx="1428750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9723" name="Text Box 13">
            <a:extLst>
              <a:ext uri="{FF2B5EF4-FFF2-40B4-BE49-F238E27FC236}">
                <a16:creationId xmlns:a16="http://schemas.microsoft.com/office/drawing/2014/main" id="{BE24EEE0-360B-4F1A-96D5-2B6E25D41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0038" y="4230688"/>
            <a:ext cx="6524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THF</a:t>
            </a:r>
          </a:p>
        </p:txBody>
      </p:sp>
      <p:sp>
        <p:nvSpPr>
          <p:cNvPr id="499724" name="Text Box 14">
            <a:extLst>
              <a:ext uri="{FF2B5EF4-FFF2-40B4-BE49-F238E27FC236}">
                <a16:creationId xmlns:a16="http://schemas.microsoft.com/office/drawing/2014/main" id="{E2B8C844-B253-4F79-888C-2FE2F541CF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9650" y="4343400"/>
            <a:ext cx="3254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499725" name="Text Box 15">
            <a:extLst>
              <a:ext uri="{FF2B5EF4-FFF2-40B4-BE49-F238E27FC236}">
                <a16:creationId xmlns:a16="http://schemas.microsoft.com/office/drawing/2014/main" id="{8430654E-C546-484A-9F44-13BE4ECE6B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150" y="3276600"/>
            <a:ext cx="25098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问题：完成反应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779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779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779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779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779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779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77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77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7924" grpId="0" animBg="1"/>
      <p:bldP spid="977926" grpId="0"/>
      <p:bldP spid="977927" grpId="0"/>
      <p:bldP spid="977929" grpId="0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8" name="Rectangle 4">
            <a:extLst>
              <a:ext uri="{FF2B5EF4-FFF2-40B4-BE49-F238E27FC236}">
                <a16:creationId xmlns:a16="http://schemas.microsoft.com/office/drawing/2014/main" id="{C5928DFB-1603-40E2-B48E-8A23F20CFE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838" y="515938"/>
            <a:ext cx="3252787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70C0"/>
                </a:solidFill>
                <a:latin typeface="宋体" panose="02010600030101010101" pitchFamily="2" charset="-122"/>
              </a:rPr>
              <a:t>4)</a:t>
            </a:r>
            <a:r>
              <a:rPr lang="zh-CN" altLang="en-US" sz="2800" b="1">
                <a:solidFill>
                  <a:srgbClr val="0070C0"/>
                </a:solidFill>
                <a:latin typeface="宋体" panose="02010600030101010101" pitchFamily="2" charset="-122"/>
              </a:rPr>
              <a:t>卤代与卤仿反应 </a:t>
            </a:r>
          </a:p>
        </p:txBody>
      </p:sp>
      <p:sp>
        <p:nvSpPr>
          <p:cNvPr id="500739" name="Rectangle 5">
            <a:extLst>
              <a:ext uri="{FF2B5EF4-FFF2-40B4-BE49-F238E27FC236}">
                <a16:creationId xmlns:a16="http://schemas.microsoft.com/office/drawing/2014/main" id="{524DB82D-CFFC-499B-A37E-8026234F1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400" y="1209675"/>
            <a:ext cx="116205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</a:rPr>
              <a:t>(1)</a:t>
            </a:r>
            <a:r>
              <a:rPr lang="zh-CN" altLang="en-US" sz="2400" b="1">
                <a:latin typeface="Times New Roman" panose="02020603050405020304" pitchFamily="18" charset="0"/>
              </a:rPr>
              <a:t>卤代</a:t>
            </a:r>
          </a:p>
        </p:txBody>
      </p:sp>
      <p:graphicFrame>
        <p:nvGraphicFramePr>
          <p:cNvPr id="978950" name="Object 6">
            <a:extLst>
              <a:ext uri="{FF2B5EF4-FFF2-40B4-BE49-F238E27FC236}">
                <a16:creationId xmlns:a16="http://schemas.microsoft.com/office/drawing/2014/main" id="{6373BADA-8D2C-4235-BF1A-0D219335AB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92375" y="3141663"/>
          <a:ext cx="4194175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611120" imgH="538480" progId="ChemDraw.Document.6.0">
                  <p:embed/>
                </p:oleObj>
              </mc:Choice>
              <mc:Fallback>
                <p:oleObj name="CS ChemDraw Drawing" r:id="rId2" imgW="2611120" imgH="538480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2375" y="3141663"/>
                        <a:ext cx="4194175" cy="863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8961" name="Object 17">
            <a:extLst>
              <a:ext uri="{FF2B5EF4-FFF2-40B4-BE49-F238E27FC236}">
                <a16:creationId xmlns:a16="http://schemas.microsoft.com/office/drawing/2014/main" id="{4282B4BB-58E4-460C-9864-E8FC899193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79650" y="4595813"/>
          <a:ext cx="1379538" cy="128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380744" imgH="1281684" progId="ChemDraw.Document.6.0">
                  <p:embed/>
                </p:oleObj>
              </mc:Choice>
              <mc:Fallback>
                <p:oleObj name="CS ChemDraw Drawing" r:id="rId4" imgW="1380744" imgH="1281684" progId="ChemDraw.Document.6.0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9650" y="4595813"/>
                        <a:ext cx="1379538" cy="1281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8962" name="Object 18">
            <a:extLst>
              <a:ext uri="{FF2B5EF4-FFF2-40B4-BE49-F238E27FC236}">
                <a16:creationId xmlns:a16="http://schemas.microsoft.com/office/drawing/2014/main" id="{013ED982-3421-4F34-ABFD-63E60CAE56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51500" y="4624388"/>
          <a:ext cx="1863725" cy="127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865376" imgH="1281684" progId="ChemDraw.Document.6.0">
                  <p:embed/>
                </p:oleObj>
              </mc:Choice>
              <mc:Fallback>
                <p:oleObj name="CS ChemDraw Drawing" r:id="rId6" imgW="1865376" imgH="1281684" progId="ChemDraw.Document.6.0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4624388"/>
                        <a:ext cx="1863725" cy="1279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8963" name="Object 19">
            <a:extLst>
              <a:ext uri="{FF2B5EF4-FFF2-40B4-BE49-F238E27FC236}">
                <a16:creationId xmlns:a16="http://schemas.microsoft.com/office/drawing/2014/main" id="{1459A4CD-E74F-4DC0-8208-F3F8AD6DDB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78300" y="5227638"/>
          <a:ext cx="1198563" cy="14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197392" imgH="143018" progId="ChemDraw.Document.6.0">
                  <p:embed/>
                </p:oleObj>
              </mc:Choice>
              <mc:Fallback>
                <p:oleObj name="CS ChemDraw Drawing" r:id="rId8" imgW="1197392" imgH="143018" progId="ChemDraw.Document.6.0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8300" y="5227638"/>
                        <a:ext cx="1198563" cy="142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8964" name="Text Box 20">
            <a:extLst>
              <a:ext uri="{FF2B5EF4-FFF2-40B4-BE49-F238E27FC236}">
                <a16:creationId xmlns:a16="http://schemas.microsoft.com/office/drawing/2014/main" id="{532029C6-8B28-446C-A473-8B5FCD9CE7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8650" y="4903788"/>
            <a:ext cx="5953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Br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978965" name="Text Box 21">
            <a:extLst>
              <a:ext uri="{FF2B5EF4-FFF2-40B4-BE49-F238E27FC236}">
                <a16:creationId xmlns:a16="http://schemas.microsoft.com/office/drawing/2014/main" id="{EDA7702E-2D25-4F7F-9128-4CAC8F5900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0863" y="5264150"/>
            <a:ext cx="777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Et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endParaRPr lang="en-US" altLang="zh-CN" sz="20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00746" name="Text Box 22">
            <a:extLst>
              <a:ext uri="{FF2B5EF4-FFF2-40B4-BE49-F238E27FC236}">
                <a16:creationId xmlns:a16="http://schemas.microsoft.com/office/drawing/2014/main" id="{2B3FE7D4-05A0-4925-9F77-6E7EA3807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025" y="5661025"/>
            <a:ext cx="19415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zh-CN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溴代苯乙酮</a:t>
            </a:r>
          </a:p>
        </p:txBody>
      </p:sp>
      <p:sp>
        <p:nvSpPr>
          <p:cNvPr id="500747" name="Rectangle 23">
            <a:extLst>
              <a:ext uri="{FF2B5EF4-FFF2-40B4-BE49-F238E27FC236}">
                <a16:creationId xmlns:a16="http://schemas.microsoft.com/office/drawing/2014/main" id="{065C2A3E-B510-47BC-B09A-50655BF20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6850" y="1219200"/>
            <a:ext cx="4527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醛酮羰基的活性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α-H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可卤代。</a:t>
            </a:r>
          </a:p>
        </p:txBody>
      </p:sp>
      <p:pic>
        <p:nvPicPr>
          <p:cNvPr id="500748" name="Picture 29">
            <a:extLst>
              <a:ext uri="{FF2B5EF4-FFF2-40B4-BE49-F238E27FC236}">
                <a16:creationId xmlns:a16="http://schemas.microsoft.com/office/drawing/2014/main" id="{49299D05-228D-4552-880E-1BC7C7E49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1844675"/>
            <a:ext cx="87550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95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9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78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789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789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789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789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789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789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789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789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96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9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78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8964" grpId="0"/>
      <p:bldP spid="97896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90" name="Picture 4" descr="addrx2">
            <a:extLst>
              <a:ext uri="{FF2B5EF4-FFF2-40B4-BE49-F238E27FC236}">
                <a16:creationId xmlns:a16="http://schemas.microsoft.com/office/drawing/2014/main" id="{4B7CC962-D4F9-43D6-B498-FFCB74179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27088"/>
            <a:ext cx="8382000" cy="289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291" name="Text Box 5">
            <a:extLst>
              <a:ext uri="{FF2B5EF4-FFF2-40B4-BE49-F238E27FC236}">
                <a16:creationId xmlns:a16="http://schemas.microsoft.com/office/drawing/2014/main" id="{FEF79EB2-F05B-491C-BB53-012EC4A12D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5875" y="5157788"/>
            <a:ext cx="7645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 C Brown 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教授由于在硼氢化反应及其在有机合成中应用研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究而获 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1979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年 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Nobel 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化学奖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(shared with G Wittig ).</a:t>
            </a:r>
          </a:p>
        </p:txBody>
      </p:sp>
    </p:spTree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62" name="Picture 2">
            <a:extLst>
              <a:ext uri="{FF2B5EF4-FFF2-40B4-BE49-F238E27FC236}">
                <a16:creationId xmlns:a16="http://schemas.microsoft.com/office/drawing/2014/main" id="{646A98CB-594C-43E7-9483-9E13E0517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349250"/>
            <a:ext cx="347662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63" name="Picture 3">
            <a:extLst>
              <a:ext uri="{FF2B5EF4-FFF2-40B4-BE49-F238E27FC236}">
                <a16:creationId xmlns:a16="http://schemas.microsoft.com/office/drawing/2014/main" id="{F2E7A137-4703-4DFF-9C03-625814F0D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44550"/>
            <a:ext cx="6067425" cy="250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64" name="Picture 4">
            <a:extLst>
              <a:ext uri="{FF2B5EF4-FFF2-40B4-BE49-F238E27FC236}">
                <a16:creationId xmlns:a16="http://schemas.microsoft.com/office/drawing/2014/main" id="{C2017D09-ED3B-44ED-B198-D73099ED7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379788"/>
            <a:ext cx="8458200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65" name="Picture 5">
            <a:extLst>
              <a:ext uri="{FF2B5EF4-FFF2-40B4-BE49-F238E27FC236}">
                <a16:creationId xmlns:a16="http://schemas.microsoft.com/office/drawing/2014/main" id="{DD2E5568-694D-4534-B091-0463C8776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14800"/>
            <a:ext cx="374332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66" name="Picture 6">
            <a:extLst>
              <a:ext uri="{FF2B5EF4-FFF2-40B4-BE49-F238E27FC236}">
                <a16:creationId xmlns:a16="http://schemas.microsoft.com/office/drawing/2014/main" id="{873126C4-0BC1-40AA-BE96-CA5C07874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638" y="4857750"/>
            <a:ext cx="617855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Rectangle 4">
            <a:extLst>
              <a:ext uri="{FF2B5EF4-FFF2-40B4-BE49-F238E27FC236}">
                <a16:creationId xmlns:a16="http://schemas.microsoft.com/office/drawing/2014/main" id="{71C23C78-D31F-4834-AD0A-55244E2B0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8425" y="609600"/>
            <a:ext cx="4987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酸催化较易停留在一卤代阶段： </a:t>
            </a:r>
          </a:p>
        </p:txBody>
      </p:sp>
      <p:graphicFrame>
        <p:nvGraphicFramePr>
          <p:cNvPr id="979973" name="Object 5">
            <a:extLst>
              <a:ext uri="{FF2B5EF4-FFF2-40B4-BE49-F238E27FC236}">
                <a16:creationId xmlns:a16="http://schemas.microsoft.com/office/drawing/2014/main" id="{365BC5C0-A60B-4815-BB02-C0A0776757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41450" y="1325563"/>
          <a:ext cx="1892300" cy="1354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891284" imgH="1354836" progId="ChemDraw.Document.6.0">
                  <p:embed/>
                </p:oleObj>
              </mc:Choice>
              <mc:Fallback>
                <p:oleObj name="CS ChemDraw Drawing" r:id="rId2" imgW="1891284" imgH="1354836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1450" y="1325563"/>
                        <a:ext cx="1892300" cy="1354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9974" name="Object 6">
            <a:extLst>
              <a:ext uri="{FF2B5EF4-FFF2-40B4-BE49-F238E27FC236}">
                <a16:creationId xmlns:a16="http://schemas.microsoft.com/office/drawing/2014/main" id="{2D25AB30-1854-473F-ADBB-EDE10AA588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40400" y="1339850"/>
          <a:ext cx="2044700" cy="1354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2045208" imgH="1354836" progId="ChemDraw.Document.6.0">
                  <p:embed/>
                </p:oleObj>
              </mc:Choice>
              <mc:Fallback>
                <p:oleObj name="CS ChemDraw Drawing" r:id="rId4" imgW="2045208" imgH="1354836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0400" y="1339850"/>
                        <a:ext cx="2044700" cy="1354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9975" name="Object 7">
            <a:extLst>
              <a:ext uri="{FF2B5EF4-FFF2-40B4-BE49-F238E27FC236}">
                <a16:creationId xmlns:a16="http://schemas.microsoft.com/office/drawing/2014/main" id="{B050C91C-3C84-4595-8C81-3190370A08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17950" y="2008188"/>
          <a:ext cx="1411288" cy="19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48066" imgH="144299" progId="ChemDraw.Document.6.0">
                  <p:embed/>
                </p:oleObj>
              </mc:Choice>
              <mc:Fallback>
                <p:oleObj name="CS ChemDraw Drawing" r:id="rId6" imgW="1048066" imgH="144299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7950" y="2008188"/>
                        <a:ext cx="1411288" cy="192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9976" name="Text Box 8">
            <a:extLst>
              <a:ext uri="{FF2B5EF4-FFF2-40B4-BE49-F238E27FC236}">
                <a16:creationId xmlns:a16="http://schemas.microsoft.com/office/drawing/2014/main" id="{9D4400A3-D6FA-4F2E-8C9E-B2A30EBB66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4813" y="1708150"/>
            <a:ext cx="5572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Br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979977" name="Text Box 9">
            <a:extLst>
              <a:ext uri="{FF2B5EF4-FFF2-40B4-BE49-F238E27FC236}">
                <a16:creationId xmlns:a16="http://schemas.microsoft.com/office/drawing/2014/main" id="{06A43B44-F197-4850-9E31-CA8F71FB4A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25" y="2105025"/>
            <a:ext cx="8747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AcOH</a:t>
            </a:r>
            <a:endParaRPr lang="en-US" altLang="zh-CN" sz="18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79978" name="Text Box 10">
            <a:extLst>
              <a:ext uri="{FF2B5EF4-FFF2-40B4-BE49-F238E27FC236}">
                <a16:creationId xmlns:a16="http://schemas.microsoft.com/office/drawing/2014/main" id="{39AC34CC-ACB7-47E6-BC98-668D1F8228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8613" y="2392363"/>
            <a:ext cx="654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20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endParaRPr lang="en-US" altLang="zh-CN" sz="18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79979" name="Text Box 11">
            <a:extLst>
              <a:ext uri="{FF2B5EF4-FFF2-40B4-BE49-F238E27FC236}">
                <a16:creationId xmlns:a16="http://schemas.microsoft.com/office/drawing/2014/main" id="{CC4682DF-D464-4608-AFC4-23E7825B60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2588" y="2852738"/>
            <a:ext cx="987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69-77%</a:t>
            </a:r>
          </a:p>
        </p:txBody>
      </p:sp>
      <p:sp>
        <p:nvSpPr>
          <p:cNvPr id="502794" name="Rectangle 12">
            <a:extLst>
              <a:ext uri="{FF2B5EF4-FFF2-40B4-BE49-F238E27FC236}">
                <a16:creationId xmlns:a16="http://schemas.microsoft.com/office/drawing/2014/main" id="{DA201F3B-3601-41BE-85AC-F2D83B380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950" y="3306763"/>
            <a:ext cx="1589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Blip>
                <a:blip r:embed="rId8"/>
              </a:buBlip>
            </a:pPr>
            <a:r>
              <a:rPr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碱卤代</a:t>
            </a:r>
          </a:p>
        </p:txBody>
      </p:sp>
      <p:sp>
        <p:nvSpPr>
          <p:cNvPr id="979981" name="Rectangle 13">
            <a:extLst>
              <a:ext uri="{FF2B5EF4-FFF2-40B4-BE49-F238E27FC236}">
                <a16:creationId xmlns:a16="http://schemas.microsoft.com/office/drawing/2014/main" id="{1FB12329-8FC5-4EE1-A5AC-ECA805943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063" y="3879850"/>
            <a:ext cx="7299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碱性条件下卤代主要发生在取代较少的</a:t>
            </a:r>
            <a:r>
              <a:rPr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>α-C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上： </a:t>
            </a:r>
          </a:p>
        </p:txBody>
      </p:sp>
      <p:graphicFrame>
        <p:nvGraphicFramePr>
          <p:cNvPr id="979982" name="Object 14">
            <a:extLst>
              <a:ext uri="{FF2B5EF4-FFF2-40B4-BE49-F238E27FC236}">
                <a16:creationId xmlns:a16="http://schemas.microsoft.com/office/drawing/2014/main" id="{B2D86A18-DA8B-4BB4-AD57-FDF0FB984C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90688" y="4754563"/>
          <a:ext cx="2147887" cy="80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1306938" imgH="492954" progId="ChemDraw.Document.6.0">
                  <p:embed/>
                </p:oleObj>
              </mc:Choice>
              <mc:Fallback>
                <p:oleObj name="CS ChemDraw Drawing" r:id="rId9" imgW="1306938" imgH="492954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0688" y="4754563"/>
                        <a:ext cx="2147887" cy="808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9983" name="Object 15">
            <a:extLst>
              <a:ext uri="{FF2B5EF4-FFF2-40B4-BE49-F238E27FC236}">
                <a16:creationId xmlns:a16="http://schemas.microsoft.com/office/drawing/2014/main" id="{399E4014-87F8-4EC7-BA00-6965DB4C69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73550" y="4838700"/>
          <a:ext cx="1554163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1" imgW="943308" imgH="322550" progId="ChemDraw.Document.6.0">
                  <p:embed/>
                </p:oleObj>
              </mc:Choice>
              <mc:Fallback>
                <p:oleObj name="CS ChemDraw Drawing" r:id="rId11" imgW="943308" imgH="322550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3550" y="4838700"/>
                        <a:ext cx="1554163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9984" name="Object 16">
            <a:extLst>
              <a:ext uri="{FF2B5EF4-FFF2-40B4-BE49-F238E27FC236}">
                <a16:creationId xmlns:a16="http://schemas.microsoft.com/office/drawing/2014/main" id="{F68A6066-6E68-4F12-AFA6-60D210C9A6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62688" y="4622800"/>
          <a:ext cx="1814512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3" imgW="1101540" imgH="492954" progId="ChemDraw.Document.6.0">
                  <p:embed/>
                </p:oleObj>
              </mc:Choice>
              <mc:Fallback>
                <p:oleObj name="CS ChemDraw Drawing" r:id="rId13" imgW="1101540" imgH="492954" progId="ChemDraw.Document.6.0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2688" y="4622800"/>
                        <a:ext cx="1814512" cy="80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799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799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799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799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799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799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799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799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799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799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79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79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799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799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799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799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799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799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8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979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9976" grpId="0"/>
      <p:bldP spid="979977" grpId="0"/>
      <p:bldP spid="979978" grpId="0"/>
      <p:bldP spid="979979" grpId="0"/>
      <p:bldP spid="979981" grpId="0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10" name="Rectangle 4">
            <a:extLst>
              <a:ext uri="{FF2B5EF4-FFF2-40B4-BE49-F238E27FC236}">
                <a16:creationId xmlns:a16="http://schemas.microsoft.com/office/drawing/2014/main" id="{0D02F0FF-14C0-46B3-B53E-B7C2CDD08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4625" y="1052513"/>
            <a:ext cx="72517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卤代增强了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α-H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的酸性，因此，进一步卤代变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得更容易。易多卤代，不易停留在一卤代阶段。 </a:t>
            </a:r>
          </a:p>
        </p:txBody>
      </p:sp>
      <p:graphicFrame>
        <p:nvGraphicFramePr>
          <p:cNvPr id="980997" name="Object 5">
            <a:extLst>
              <a:ext uri="{FF2B5EF4-FFF2-40B4-BE49-F238E27FC236}">
                <a16:creationId xmlns:a16="http://schemas.microsoft.com/office/drawing/2014/main" id="{D33D9A1C-F2F9-4005-99A7-815E9472AF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99138" y="2603500"/>
          <a:ext cx="1844675" cy="1401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530593" imgH="1162399" progId="ChemDraw.Document.6.0">
                  <p:embed/>
                </p:oleObj>
              </mc:Choice>
              <mc:Fallback>
                <p:oleObj name="CS ChemDraw Drawing" r:id="rId2" imgW="1530593" imgH="1162399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9138" y="2603500"/>
                        <a:ext cx="1844675" cy="1401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0998" name="Object 6">
            <a:extLst>
              <a:ext uri="{FF2B5EF4-FFF2-40B4-BE49-F238E27FC236}">
                <a16:creationId xmlns:a16="http://schemas.microsoft.com/office/drawing/2014/main" id="{BAF55041-5553-433B-AE98-AF8855EB55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39938" y="2603500"/>
          <a:ext cx="1260475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046767" imgH="709002" progId="ChemDraw.Document.6.0">
                  <p:embed/>
                </p:oleObj>
              </mc:Choice>
              <mc:Fallback>
                <p:oleObj name="CS ChemDraw Drawing" r:id="rId4" imgW="1046767" imgH="709002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9938" y="2603500"/>
                        <a:ext cx="1260475" cy="85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0999" name="Object 7">
            <a:extLst>
              <a:ext uri="{FF2B5EF4-FFF2-40B4-BE49-F238E27FC236}">
                <a16:creationId xmlns:a16="http://schemas.microsoft.com/office/drawing/2014/main" id="{700797B0-FED0-46DD-923B-A38D523B19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1288" y="2900363"/>
          <a:ext cx="1228725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21080" imgH="568452" progId="ChemDraw.Document.6.0">
                  <p:embed/>
                </p:oleObj>
              </mc:Choice>
              <mc:Fallback>
                <p:oleObj name="CS ChemDraw Drawing" r:id="rId6" imgW="1021080" imgH="568452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1288" y="2900363"/>
                        <a:ext cx="1228725" cy="684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809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809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809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809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99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9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80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4" name="Rectangle 4">
            <a:extLst>
              <a:ext uri="{FF2B5EF4-FFF2-40B4-BE49-F238E27FC236}">
                <a16:creationId xmlns:a16="http://schemas.microsoft.com/office/drawing/2014/main" id="{3379CCF4-391C-4501-A2B9-CCFCB816F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" y="455613"/>
            <a:ext cx="64897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(2)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卤仿反应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(Lieben Haloform Reaction, 1870) </a:t>
            </a:r>
          </a:p>
        </p:txBody>
      </p:sp>
      <p:sp>
        <p:nvSpPr>
          <p:cNvPr id="982021" name="Rectangle 5">
            <a:extLst>
              <a:ext uri="{FF2B5EF4-FFF2-40B4-BE49-F238E27FC236}">
                <a16:creationId xmlns:a16="http://schemas.microsoft.com/office/drawing/2014/main" id="{2284569D-63C7-4DD9-BDB1-65C0514DF4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3800" y="1074738"/>
            <a:ext cx="75596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乙醛、甲基酮与次卤酸盐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(NaOX, X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+ NaOH)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反应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         生成卤仿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(CHX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和少一个碳的羧酸盐。</a:t>
            </a:r>
          </a:p>
        </p:txBody>
      </p:sp>
      <p:sp>
        <p:nvSpPr>
          <p:cNvPr id="982022" name="Rectangle 6">
            <a:extLst>
              <a:ext uri="{FF2B5EF4-FFF2-40B4-BE49-F238E27FC236}">
                <a16:creationId xmlns:a16="http://schemas.microsoft.com/office/drawing/2014/main" id="{D2EFCF4B-601D-4FC3-B519-0CB5A6D36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4250" y="2357438"/>
            <a:ext cx="14509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+  3 NaOX</a:t>
            </a:r>
          </a:p>
        </p:txBody>
      </p:sp>
      <p:sp>
        <p:nvSpPr>
          <p:cNvPr id="982023" name="Rectangle 7">
            <a:extLst>
              <a:ext uri="{FF2B5EF4-FFF2-40B4-BE49-F238E27FC236}">
                <a16:creationId xmlns:a16="http://schemas.microsoft.com/office/drawing/2014/main" id="{838F290E-5464-4EDC-A491-C69F2519E0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4575" y="2322513"/>
            <a:ext cx="38417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RCO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Na   +  CHX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 +  2 NaOH</a:t>
            </a:r>
          </a:p>
        </p:txBody>
      </p:sp>
      <p:graphicFrame>
        <p:nvGraphicFramePr>
          <p:cNvPr id="982024" name="Object 8">
            <a:extLst>
              <a:ext uri="{FF2B5EF4-FFF2-40B4-BE49-F238E27FC236}">
                <a16:creationId xmlns:a16="http://schemas.microsoft.com/office/drawing/2014/main" id="{7F3EADE5-7459-4BA6-A8BC-26744EA84A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81425" y="2466975"/>
          <a:ext cx="9969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827821" imgH="142780" progId="ChemDraw.Document.6.0">
                  <p:embed/>
                </p:oleObj>
              </mc:Choice>
              <mc:Fallback>
                <p:oleObj name="CS ChemDraw Drawing" r:id="rId2" imgW="827821" imgH="142780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1425" y="2466975"/>
                        <a:ext cx="99695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2025" name="Object 9">
            <a:extLst>
              <a:ext uri="{FF2B5EF4-FFF2-40B4-BE49-F238E27FC236}">
                <a16:creationId xmlns:a16="http://schemas.microsoft.com/office/drawing/2014/main" id="{0BDE1EEA-0ACF-43A2-BB67-340DA39C3B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01763" y="2035175"/>
          <a:ext cx="863600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725424" imgH="580644" progId="ChemDraw.Document.6.0">
                  <p:embed/>
                </p:oleObj>
              </mc:Choice>
              <mc:Fallback>
                <p:oleObj name="CS ChemDraw Drawing" r:id="rId4" imgW="725424" imgH="580644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1763" y="2035175"/>
                        <a:ext cx="863600" cy="688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4840" name="Object 10">
            <a:extLst>
              <a:ext uri="{FF2B5EF4-FFF2-40B4-BE49-F238E27FC236}">
                <a16:creationId xmlns:a16="http://schemas.microsoft.com/office/drawing/2014/main" id="{8E9960E0-55F7-4641-92E9-26FD80BA7C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11375" y="3184525"/>
          <a:ext cx="5713413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4058920" imgH="477520" progId="ChemDraw.Document.6.0">
                  <p:embed/>
                </p:oleObj>
              </mc:Choice>
              <mc:Fallback>
                <p:oleObj name="CS ChemDraw Drawing" r:id="rId6" imgW="4058920" imgH="477520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1375" y="3184525"/>
                        <a:ext cx="5713413" cy="6794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2027" name="Object 11">
            <a:extLst>
              <a:ext uri="{FF2B5EF4-FFF2-40B4-BE49-F238E27FC236}">
                <a16:creationId xmlns:a16="http://schemas.microsoft.com/office/drawing/2014/main" id="{7232EC47-85D0-4DEC-BA34-1EB1067F5D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79625" y="4330700"/>
          <a:ext cx="5827713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4130040" imgH="492760" progId="ChemDraw.Document.6.0">
                  <p:embed/>
                </p:oleObj>
              </mc:Choice>
              <mc:Fallback>
                <p:oleObj name="CS ChemDraw Drawing" r:id="rId8" imgW="4130040" imgH="492760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9625" y="4330700"/>
                        <a:ext cx="5827713" cy="6985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2028" name="Rectangle 12">
            <a:extLst>
              <a:ext uri="{FF2B5EF4-FFF2-40B4-BE49-F238E27FC236}">
                <a16:creationId xmlns:a16="http://schemas.microsoft.com/office/drawing/2014/main" id="{69CAC8F3-F96E-45B0-9FD8-CDEF221123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588" y="5213350"/>
            <a:ext cx="828992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Blip>
                <a:blip r:embed="rId10"/>
              </a:buBlip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应用：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i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鉴别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碘仿反应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：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                甲基酮、乙醛及甲基仲醇和乙醇呈正性反应。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            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ii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合成羧酸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减少一个碳原子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、卤仿。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820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820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820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820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820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820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820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820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820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820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82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82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82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82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9" dur="1000"/>
                                        <p:tgtEl>
                                          <p:spTgt spid="982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0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820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820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4" dur="1000"/>
                                        <p:tgtEl>
                                          <p:spTgt spid="9820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0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820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820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2021" grpId="0"/>
      <p:bldP spid="982022" grpId="0"/>
      <p:bldP spid="982023" grpId="0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858" name="Picture 2">
            <a:extLst>
              <a:ext uri="{FF2B5EF4-FFF2-40B4-BE49-F238E27FC236}">
                <a16:creationId xmlns:a16="http://schemas.microsoft.com/office/drawing/2014/main" id="{8BAAAEF9-7559-4C1D-B2FD-8B6C66651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3381375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5859" name="Picture 3">
            <a:extLst>
              <a:ext uri="{FF2B5EF4-FFF2-40B4-BE49-F238E27FC236}">
                <a16:creationId xmlns:a16="http://schemas.microsoft.com/office/drawing/2014/main" id="{27489535-EA10-4C89-81C1-185033545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79563"/>
            <a:ext cx="7242175" cy="337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5860" name="Picture 4">
            <a:extLst>
              <a:ext uri="{FF2B5EF4-FFF2-40B4-BE49-F238E27FC236}">
                <a16:creationId xmlns:a16="http://schemas.microsoft.com/office/drawing/2014/main" id="{564511F1-012F-4222-8A76-D43594512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5486400"/>
            <a:ext cx="8645525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4">
            <a:extLst>
              <a:ext uri="{FF2B5EF4-FFF2-40B4-BE49-F238E27FC236}">
                <a16:creationId xmlns:a16="http://schemas.microsoft.com/office/drawing/2014/main" id="{08A8A65F-A770-42EA-9F0E-E420E4E9F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800" y="476250"/>
            <a:ext cx="27114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CC"/>
                </a:solidFill>
                <a:latin typeface="宋体" panose="02010600030101010101" pitchFamily="2" charset="-122"/>
              </a:rPr>
              <a:t>5)</a:t>
            </a:r>
            <a:r>
              <a:rPr lang="zh-CN" altLang="en-US" sz="2800" b="1">
                <a:solidFill>
                  <a:srgbClr val="0000CC"/>
                </a:solidFill>
                <a:latin typeface="宋体" panose="02010600030101010101" pitchFamily="2" charset="-122"/>
              </a:rPr>
              <a:t>氧化还原反应</a:t>
            </a:r>
          </a:p>
        </p:txBody>
      </p:sp>
      <p:sp>
        <p:nvSpPr>
          <p:cNvPr id="983045" name="Rectangle 5">
            <a:extLst>
              <a:ext uri="{FF2B5EF4-FFF2-40B4-BE49-F238E27FC236}">
                <a16:creationId xmlns:a16="http://schemas.microsoft.com/office/drawing/2014/main" id="{E9ACCCCE-6E0C-413C-B7CB-6C25711CA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0488" y="1089025"/>
            <a:ext cx="11620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(1)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氧化</a:t>
            </a:r>
          </a:p>
        </p:txBody>
      </p:sp>
      <p:sp>
        <p:nvSpPr>
          <p:cNvPr id="983046" name="Rectangle 6">
            <a:extLst>
              <a:ext uri="{FF2B5EF4-FFF2-40B4-BE49-F238E27FC236}">
                <a16:creationId xmlns:a16="http://schemas.microsoft.com/office/drawing/2014/main" id="{9803712A-C035-4D41-AC21-2C97E14FE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8588" y="5029200"/>
            <a:ext cx="54911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醛易被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(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空气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氧化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——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自氧化。</a:t>
            </a:r>
          </a:p>
        </p:txBody>
      </p:sp>
      <p:sp>
        <p:nvSpPr>
          <p:cNvPr id="983047" name="Rectangle 7">
            <a:extLst>
              <a:ext uri="{FF2B5EF4-FFF2-40B4-BE49-F238E27FC236}">
                <a16:creationId xmlns:a16="http://schemas.microsoft.com/office/drawing/2014/main" id="{01A51281-36D6-47D0-ADE3-CF89E19898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5763" y="1066800"/>
            <a:ext cx="2179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醛易氧化成酸</a:t>
            </a:r>
          </a:p>
        </p:txBody>
      </p:sp>
      <p:graphicFrame>
        <p:nvGraphicFramePr>
          <p:cNvPr id="983048" name="Object 8">
            <a:extLst>
              <a:ext uri="{FF2B5EF4-FFF2-40B4-BE49-F238E27FC236}">
                <a16:creationId xmlns:a16="http://schemas.microsoft.com/office/drawing/2014/main" id="{CC9A581D-A962-4E20-9409-CA4742A82F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70050" y="1754188"/>
          <a:ext cx="5475288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3689604" imgH="451104" progId="ChemDraw.Document.6.0">
                  <p:embed/>
                </p:oleObj>
              </mc:Choice>
              <mc:Fallback>
                <p:oleObj name="CS ChemDraw Drawing" r:id="rId2" imgW="3689604" imgH="451104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0050" y="1754188"/>
                        <a:ext cx="5475288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049" name="Rectangle 9">
            <a:extLst>
              <a:ext uri="{FF2B5EF4-FFF2-40B4-BE49-F238E27FC236}">
                <a16:creationId xmlns:a16="http://schemas.microsoft.com/office/drawing/2014/main" id="{E905738D-1568-4644-A8C1-F52F2EF6F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9925" y="2276475"/>
            <a:ext cx="987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76-78%</a:t>
            </a:r>
          </a:p>
        </p:txBody>
      </p:sp>
      <p:graphicFrame>
        <p:nvGraphicFramePr>
          <p:cNvPr id="983050" name="Object 10">
            <a:extLst>
              <a:ext uri="{FF2B5EF4-FFF2-40B4-BE49-F238E27FC236}">
                <a16:creationId xmlns:a16="http://schemas.microsoft.com/office/drawing/2014/main" id="{F611091D-B270-4968-B872-6B821D1125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95513" y="3284538"/>
          <a:ext cx="4754562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184425" imgH="527948" progId="ChemDraw.Document.6.0">
                  <p:embed/>
                </p:oleObj>
              </mc:Choice>
              <mc:Fallback>
                <p:oleObj name="CS ChemDraw Drawing" r:id="rId4" imgW="3184425" imgH="527948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3284538"/>
                        <a:ext cx="4754562" cy="785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051" name="Rectangle 11">
            <a:extLst>
              <a:ext uri="{FF2B5EF4-FFF2-40B4-BE49-F238E27FC236}">
                <a16:creationId xmlns:a16="http://schemas.microsoft.com/office/drawing/2014/main" id="{F90A2CDB-FA4D-4279-9776-7EC41318D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25" y="4076700"/>
            <a:ext cx="649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97%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83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83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983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830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830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830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830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830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830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83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83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83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83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830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830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045" grpId="0"/>
      <p:bldP spid="983046" grpId="0"/>
      <p:bldP spid="983047" grpId="0"/>
      <p:bldP spid="983049" grpId="0"/>
      <p:bldP spid="983051" grpId="0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068" name="Rectangle 4">
            <a:extLst>
              <a:ext uri="{FF2B5EF4-FFF2-40B4-BE49-F238E27FC236}">
                <a16:creationId xmlns:a16="http://schemas.microsoft.com/office/drawing/2014/main" id="{AA4B147F-AE2A-4A47-B38E-706D57A7D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4725" y="2108200"/>
            <a:ext cx="2511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氧化成二元酸：</a:t>
            </a:r>
          </a:p>
        </p:txBody>
      </p:sp>
      <p:sp>
        <p:nvSpPr>
          <p:cNvPr id="507907" name="Rectangle 5">
            <a:extLst>
              <a:ext uri="{FF2B5EF4-FFF2-40B4-BE49-F238E27FC236}">
                <a16:creationId xmlns:a16="http://schemas.microsoft.com/office/drawing/2014/main" id="{0027BEB0-110C-4D18-90FD-01A9397F8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4725" y="836613"/>
            <a:ext cx="76454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酮一般不被进一步氧化，但在一定条件下也可发生碳碳键断裂氧化。</a:t>
            </a:r>
          </a:p>
        </p:txBody>
      </p:sp>
      <p:graphicFrame>
        <p:nvGraphicFramePr>
          <p:cNvPr id="984070" name="Object 6">
            <a:extLst>
              <a:ext uri="{FF2B5EF4-FFF2-40B4-BE49-F238E27FC236}">
                <a16:creationId xmlns:a16="http://schemas.microsoft.com/office/drawing/2014/main" id="{A4BFC5BD-9736-4B08-AAF0-E496D176D2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57475" y="3716338"/>
          <a:ext cx="4770438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3063240" imgH="528828" progId="ChemDraw.Document.6.0">
                  <p:embed/>
                </p:oleObj>
              </mc:Choice>
              <mc:Fallback>
                <p:oleObj name="CS ChemDraw Drawing" r:id="rId2" imgW="3063240" imgH="528828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7475" y="3716338"/>
                        <a:ext cx="4770438" cy="820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7909" name="Rectangle 7">
            <a:extLst>
              <a:ext uri="{FF2B5EF4-FFF2-40B4-BE49-F238E27FC236}">
                <a16:creationId xmlns:a16="http://schemas.microsoft.com/office/drawing/2014/main" id="{1E9CA05F-792F-4F66-9BBC-FEBCBBBC9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2708275"/>
            <a:ext cx="6554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结构对称的环酮氧化成二酸，有合成价值。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84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84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984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840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840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4068" grpId="0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092" name="Rectangle 4">
            <a:extLst>
              <a:ext uri="{FF2B5EF4-FFF2-40B4-BE49-F238E27FC236}">
                <a16:creationId xmlns:a16="http://schemas.microsoft.com/office/drawing/2014/main" id="{83E65709-76E4-4F64-AC76-C51C67C63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500" y="674688"/>
            <a:ext cx="6718300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过氧酸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CO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OH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CF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CO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OH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PhCO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OH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i="1">
                <a:solidFill>
                  <a:srgbClr val="000000"/>
                </a:solidFill>
                <a:latin typeface="Times New Roman" panose="02020603050405020304" pitchFamily="18" charset="0"/>
              </a:rPr>
              <a:t>m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-ClC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6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CO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OH (MCPBA)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等氧化酮成酯。</a:t>
            </a:r>
          </a:p>
        </p:txBody>
      </p:sp>
      <p:sp>
        <p:nvSpPr>
          <p:cNvPr id="508931" name="Rectangle 5">
            <a:extLst>
              <a:ext uri="{FF2B5EF4-FFF2-40B4-BE49-F238E27FC236}">
                <a16:creationId xmlns:a16="http://schemas.microsoft.com/office/drawing/2014/main" id="{36BCBA17-6D55-4FB4-BF96-B736BFDF0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54000"/>
            <a:ext cx="1919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Blip>
                <a:blip r:embed="rId2"/>
              </a:buBlip>
            </a:pP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</a:rPr>
              <a:t>氧化成酯 </a:t>
            </a:r>
          </a:p>
        </p:txBody>
      </p:sp>
      <p:sp>
        <p:nvSpPr>
          <p:cNvPr id="985094" name="Rectangle 6">
            <a:extLst>
              <a:ext uri="{FF2B5EF4-FFF2-40B4-BE49-F238E27FC236}">
                <a16:creationId xmlns:a16="http://schemas.microsoft.com/office/drawing/2014/main" id="{1B97548E-4949-4B18-8CC1-A12D579C2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9475" y="254000"/>
            <a:ext cx="5799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— Baeyer-Villiger 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氧化重排反应 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(1899)</a:t>
            </a:r>
          </a:p>
        </p:txBody>
      </p:sp>
      <p:graphicFrame>
        <p:nvGraphicFramePr>
          <p:cNvPr id="985095" name="Object 7">
            <a:extLst>
              <a:ext uri="{FF2B5EF4-FFF2-40B4-BE49-F238E27FC236}">
                <a16:creationId xmlns:a16="http://schemas.microsoft.com/office/drawing/2014/main" id="{E2479ABD-6F39-48C3-BCCB-1078676057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7400" y="4114800"/>
          <a:ext cx="4343400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3037840" imgH="518160" progId="ChemDraw.Document.6.0">
                  <p:embed/>
                </p:oleObj>
              </mc:Choice>
              <mc:Fallback>
                <p:oleObj name="CS ChemDraw Drawing" r:id="rId3" imgW="3037840" imgH="518160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4114800"/>
                        <a:ext cx="4343400" cy="7413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5096" name="Object 8">
            <a:extLst>
              <a:ext uri="{FF2B5EF4-FFF2-40B4-BE49-F238E27FC236}">
                <a16:creationId xmlns:a16="http://schemas.microsoft.com/office/drawing/2014/main" id="{FA7CE255-59EB-4680-8F40-2348A0CA83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08113" y="5380038"/>
          <a:ext cx="1177925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1124362" imgH="899185" progId="ChemDraw.Document.6.0">
                  <p:embed/>
                </p:oleObj>
              </mc:Choice>
              <mc:Fallback>
                <p:oleObj name="CS ChemDraw Drawing" r:id="rId5" imgW="1124362" imgH="899185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8113" y="5380038"/>
                        <a:ext cx="1177925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5097" name="Object 9">
            <a:extLst>
              <a:ext uri="{FF2B5EF4-FFF2-40B4-BE49-F238E27FC236}">
                <a16:creationId xmlns:a16="http://schemas.microsoft.com/office/drawing/2014/main" id="{DAB8C407-3024-421F-BF66-AE3E6BE3AA7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83313" y="5249863"/>
          <a:ext cx="1295400" cy="1046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1235429" imgH="996559" progId="ChemDraw.Document.6.0">
                  <p:embed/>
                </p:oleObj>
              </mc:Choice>
              <mc:Fallback>
                <p:oleObj name="CS ChemDraw Drawing" r:id="rId7" imgW="1235429" imgH="996559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313" y="5249863"/>
                        <a:ext cx="1295400" cy="1046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5098" name="Object 10">
            <a:extLst>
              <a:ext uri="{FF2B5EF4-FFF2-40B4-BE49-F238E27FC236}">
                <a16:creationId xmlns:a16="http://schemas.microsoft.com/office/drawing/2014/main" id="{1016C5BB-F638-41C4-90E7-56C431ED28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75025" y="5853113"/>
          <a:ext cx="1830388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1409700" imgH="143256" progId="ChemDraw.Document.6.0">
                  <p:embed/>
                </p:oleObj>
              </mc:Choice>
              <mc:Fallback>
                <p:oleObj name="CS ChemDraw Drawing" r:id="rId9" imgW="1409700" imgH="143256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5025" y="5853113"/>
                        <a:ext cx="1830388" cy="171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5099" name="Rectangle 11">
            <a:extLst>
              <a:ext uri="{FF2B5EF4-FFF2-40B4-BE49-F238E27FC236}">
                <a16:creationId xmlns:a16="http://schemas.microsoft.com/office/drawing/2014/main" id="{5EC014D5-6237-45E1-BE4C-536ABF8ED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5388" y="5529263"/>
            <a:ext cx="1446212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CO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</a:p>
        </p:txBody>
      </p:sp>
      <p:sp>
        <p:nvSpPr>
          <p:cNvPr id="985100" name="Rectangle 12">
            <a:extLst>
              <a:ext uri="{FF2B5EF4-FFF2-40B4-BE49-F238E27FC236}">
                <a16:creationId xmlns:a16="http://schemas.microsoft.com/office/drawing/2014/main" id="{4CF7200F-1D33-4314-A54A-900DB1941E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5962650"/>
            <a:ext cx="1223963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AcOEt</a:t>
            </a:r>
          </a:p>
        </p:txBody>
      </p:sp>
      <p:sp>
        <p:nvSpPr>
          <p:cNvPr id="985101" name="Rectangle 13">
            <a:extLst>
              <a:ext uri="{FF2B5EF4-FFF2-40B4-BE49-F238E27FC236}">
                <a16:creationId xmlns:a16="http://schemas.microsoft.com/office/drawing/2014/main" id="{39AFCC34-1C79-4118-9E49-48ECFEF2A7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6237288"/>
            <a:ext cx="1350963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49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C, 6 h</a:t>
            </a:r>
          </a:p>
        </p:txBody>
      </p:sp>
      <p:sp>
        <p:nvSpPr>
          <p:cNvPr id="985102" name="Rectangle 14">
            <a:extLst>
              <a:ext uri="{FF2B5EF4-FFF2-40B4-BE49-F238E27FC236}">
                <a16:creationId xmlns:a16="http://schemas.microsoft.com/office/drawing/2014/main" id="{BED9D964-5AF2-4E9B-B03D-CBC06E42F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825" y="6308725"/>
            <a:ext cx="8778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90%</a:t>
            </a:r>
          </a:p>
        </p:txBody>
      </p:sp>
      <p:pic>
        <p:nvPicPr>
          <p:cNvPr id="508941" name="Picture 17">
            <a:extLst>
              <a:ext uri="{FF2B5EF4-FFF2-40B4-BE49-F238E27FC236}">
                <a16:creationId xmlns:a16="http://schemas.microsoft.com/office/drawing/2014/main" id="{0D4A433E-0721-4954-96CD-750D9A8BE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25" y="1504950"/>
            <a:ext cx="5114925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0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9850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9850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9850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0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9850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9850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9850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9850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9850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9850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09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0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85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850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850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85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85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85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85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85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85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85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85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09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0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985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10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85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5094" grpId="0"/>
      <p:bldP spid="985099" grpId="0"/>
      <p:bldP spid="985100" grpId="0"/>
      <p:bldP spid="985101" grpId="0"/>
      <p:bldP spid="985102" grpId="0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9954" name="Object 4">
            <a:extLst>
              <a:ext uri="{FF2B5EF4-FFF2-40B4-BE49-F238E27FC236}">
                <a16:creationId xmlns:a16="http://schemas.microsoft.com/office/drawing/2014/main" id="{97425B19-FD62-4624-BE62-79289869B0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2600" y="2286000"/>
          <a:ext cx="5588000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951480" imgH="381000" progId="ChemDraw.Document.6.0">
                  <p:embed/>
                </p:oleObj>
              </mc:Choice>
              <mc:Fallback>
                <p:oleObj name="CS ChemDraw Drawing" r:id="rId2" imgW="2951480" imgH="381000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286000"/>
                        <a:ext cx="5588000" cy="6635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6117" name="Object 5">
            <a:extLst>
              <a:ext uri="{FF2B5EF4-FFF2-40B4-BE49-F238E27FC236}">
                <a16:creationId xmlns:a16="http://schemas.microsoft.com/office/drawing/2014/main" id="{7A8C8DD0-6BED-4784-A79B-C35DF2C5AD4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8175" y="3068638"/>
          <a:ext cx="5832475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185160" imgH="701040" progId="ChemDraw.Document.6.0">
                  <p:embed/>
                </p:oleObj>
              </mc:Choice>
              <mc:Fallback>
                <p:oleObj name="CS ChemDraw Drawing" r:id="rId4" imgW="3185160" imgH="701040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3068638"/>
                        <a:ext cx="5832475" cy="12858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6118" name="Object 6">
            <a:extLst>
              <a:ext uri="{FF2B5EF4-FFF2-40B4-BE49-F238E27FC236}">
                <a16:creationId xmlns:a16="http://schemas.microsoft.com/office/drawing/2014/main" id="{EBEA209E-EAD3-4C34-87A0-C0C019E687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90713" y="4833938"/>
          <a:ext cx="5187950" cy="1262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2885440" imgH="701040" progId="ChemDraw.Document.6.0">
                  <p:embed/>
                </p:oleObj>
              </mc:Choice>
              <mc:Fallback>
                <p:oleObj name="CS ChemDraw Drawing" r:id="rId6" imgW="2885440" imgH="701040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0713" y="4833938"/>
                        <a:ext cx="5187950" cy="12620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6119" name="Rectangle 7">
            <a:extLst>
              <a:ext uri="{FF2B5EF4-FFF2-40B4-BE49-F238E27FC236}">
                <a16:creationId xmlns:a16="http://schemas.microsoft.com/office/drawing/2014/main" id="{90661B96-7BA8-47B1-8BF6-1A96266011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76200"/>
            <a:ext cx="4656138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构造不对称，基团迁移能力： </a:t>
            </a:r>
          </a:p>
        </p:txBody>
      </p:sp>
      <p:pic>
        <p:nvPicPr>
          <p:cNvPr id="509958" name="Picture 10">
            <a:extLst>
              <a:ext uri="{FF2B5EF4-FFF2-40B4-BE49-F238E27FC236}">
                <a16:creationId xmlns:a16="http://schemas.microsoft.com/office/drawing/2014/main" id="{D4EF0995-F48D-4D05-B673-76B2E2D5C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5" y="1066800"/>
            <a:ext cx="75342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86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86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986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86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86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86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86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2" dur="1000"/>
                                        <p:tgtEl>
                                          <p:spTgt spid="986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6119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8" name="Rectangle 4">
            <a:extLst>
              <a:ext uri="{FF2B5EF4-FFF2-40B4-BE49-F238E27FC236}">
                <a16:creationId xmlns:a16="http://schemas.microsoft.com/office/drawing/2014/main" id="{6E903D68-8A71-4A84-8A0A-E12A2E2C0C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363" y="619125"/>
            <a:ext cx="2136775" cy="5222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</a:rPr>
              <a:t>(2)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</a:rPr>
              <a:t>还原成醇 </a:t>
            </a:r>
          </a:p>
        </p:txBody>
      </p:sp>
      <p:sp>
        <p:nvSpPr>
          <p:cNvPr id="987142" name="Rectangle 6">
            <a:extLst>
              <a:ext uri="{FF2B5EF4-FFF2-40B4-BE49-F238E27FC236}">
                <a16:creationId xmlns:a16="http://schemas.microsoft.com/office/drawing/2014/main" id="{018A5F85-03F7-44D0-8F16-EBA2193D11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2050" y="1757363"/>
            <a:ext cx="30226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NaBH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LiAlH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等 </a:t>
            </a:r>
          </a:p>
        </p:txBody>
      </p:sp>
      <p:sp>
        <p:nvSpPr>
          <p:cNvPr id="987143" name="Rectangle 7">
            <a:extLst>
              <a:ext uri="{FF2B5EF4-FFF2-40B4-BE49-F238E27FC236}">
                <a16:creationId xmlns:a16="http://schemas.microsoft.com/office/drawing/2014/main" id="{BE5C8A7C-63AA-44B2-9DFC-960942EBA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688" y="1757363"/>
            <a:ext cx="27940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(i)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金属氢化物还原</a:t>
            </a:r>
          </a:p>
        </p:txBody>
      </p:sp>
      <p:graphicFrame>
        <p:nvGraphicFramePr>
          <p:cNvPr id="987144" name="Object 8">
            <a:extLst>
              <a:ext uri="{FF2B5EF4-FFF2-40B4-BE49-F238E27FC236}">
                <a16:creationId xmlns:a16="http://schemas.microsoft.com/office/drawing/2014/main" id="{7D01A904-B244-4F55-9E06-75B50DA5D9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22450" y="2735263"/>
          <a:ext cx="3481388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263140" imgH="452628" progId="ChemDraw.Document.6.0">
                  <p:embed/>
                </p:oleObj>
              </mc:Choice>
              <mc:Fallback>
                <p:oleObj name="CS ChemDraw Drawing" r:id="rId2" imgW="2263140" imgH="452628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2450" y="2735263"/>
                        <a:ext cx="3481388" cy="693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7145" name="Object 9">
            <a:extLst>
              <a:ext uri="{FF2B5EF4-FFF2-40B4-BE49-F238E27FC236}">
                <a16:creationId xmlns:a16="http://schemas.microsoft.com/office/drawing/2014/main" id="{C5319537-7DDC-4178-B83A-E8214A245C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26113" y="2879725"/>
          <a:ext cx="2030412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319109" imgH="279949" progId="ChemDraw.Document.6.0">
                  <p:embed/>
                </p:oleObj>
              </mc:Choice>
              <mc:Fallback>
                <p:oleObj name="CS ChemDraw Drawing" r:id="rId4" imgW="1319109" imgH="279949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6113" y="2879725"/>
                        <a:ext cx="2030412" cy="42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7146" name="Rectangle 10">
            <a:extLst>
              <a:ext uri="{FF2B5EF4-FFF2-40B4-BE49-F238E27FC236}">
                <a16:creationId xmlns:a16="http://schemas.microsoft.com/office/drawing/2014/main" id="{10E6E5BB-A7C8-4C08-8597-3DC0EDAEE2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225" y="3429000"/>
            <a:ext cx="649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85%</a:t>
            </a:r>
          </a:p>
        </p:txBody>
      </p:sp>
      <p:graphicFrame>
        <p:nvGraphicFramePr>
          <p:cNvPr id="987147" name="Object 11">
            <a:extLst>
              <a:ext uri="{FF2B5EF4-FFF2-40B4-BE49-F238E27FC236}">
                <a16:creationId xmlns:a16="http://schemas.microsoft.com/office/drawing/2014/main" id="{9CD4FFB6-E4AC-42F4-AC1E-1B414AA3A0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5150" y="4508500"/>
          <a:ext cx="3838575" cy="769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2317190" imgH="465568" progId="ChemDraw.Document.6.0">
                  <p:embed/>
                </p:oleObj>
              </mc:Choice>
              <mc:Fallback>
                <p:oleObj name="CS ChemDraw Drawing" r:id="rId6" imgW="2317190" imgH="465568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4508500"/>
                        <a:ext cx="3838575" cy="769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7148" name="Object 12">
            <a:extLst>
              <a:ext uri="{FF2B5EF4-FFF2-40B4-BE49-F238E27FC236}">
                <a16:creationId xmlns:a16="http://schemas.microsoft.com/office/drawing/2014/main" id="{EC51630B-2353-4C21-9494-82123326B4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16638" y="4508500"/>
          <a:ext cx="1730375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041991" imgH="495173" progId="ChemDraw.Document.6.0">
                  <p:embed/>
                </p:oleObj>
              </mc:Choice>
              <mc:Fallback>
                <p:oleObj name="CS ChemDraw Drawing" r:id="rId8" imgW="1041991" imgH="495173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6638" y="4508500"/>
                        <a:ext cx="1730375" cy="81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7149" name="Rectangle 13">
            <a:extLst>
              <a:ext uri="{FF2B5EF4-FFF2-40B4-BE49-F238E27FC236}">
                <a16:creationId xmlns:a16="http://schemas.microsoft.com/office/drawing/2014/main" id="{38192411-37A1-411B-BEF6-BC62DBF8C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588" y="5516563"/>
            <a:ext cx="6492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90%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87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87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87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87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87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87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87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87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87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87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14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87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14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87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14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87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7142" grpId="0" animBg="1"/>
      <p:bldP spid="987143" grpId="0"/>
      <p:bldP spid="987146" grpId="0"/>
      <p:bldP spid="98714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ext Box 4">
            <a:extLst>
              <a:ext uri="{FF2B5EF4-FFF2-40B4-BE49-F238E27FC236}">
                <a16:creationId xmlns:a16="http://schemas.microsoft.com/office/drawing/2014/main" id="{CBC9AB24-F938-4B05-9077-61B87A44FC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4725" y="620713"/>
            <a:ext cx="252888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 b="1">
                <a:solidFill>
                  <a:srgbClr val="0070C0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2800" b="1">
                <a:solidFill>
                  <a:srgbClr val="0070C0"/>
                </a:solidFill>
                <a:latin typeface="Times New Roman" panose="02020603050405020304" pitchFamily="18" charset="0"/>
              </a:rPr>
              <a:t>）自由基加成</a:t>
            </a:r>
          </a:p>
        </p:txBody>
      </p:sp>
      <p:sp>
        <p:nvSpPr>
          <p:cNvPr id="141315" name="Rectangle 5">
            <a:extLst>
              <a:ext uri="{FF2B5EF4-FFF2-40B4-BE49-F238E27FC236}">
                <a16:creationId xmlns:a16="http://schemas.microsoft.com/office/drawing/2014/main" id="{563A03D7-ED71-4D65-A00E-6C1BD1A55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5225" y="631825"/>
            <a:ext cx="4740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Addition of Radicals to Alkenes </a:t>
            </a:r>
          </a:p>
        </p:txBody>
      </p:sp>
      <p:sp>
        <p:nvSpPr>
          <p:cNvPr id="342022" name="Text Box 6">
            <a:extLst>
              <a:ext uri="{FF2B5EF4-FFF2-40B4-BE49-F238E27FC236}">
                <a16:creationId xmlns:a16="http://schemas.microsoft.com/office/drawing/2014/main" id="{25A89F78-70F1-4158-AED4-2CF8A8C2D8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9550" y="1412875"/>
            <a:ext cx="51482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rgbClr val="CC3300"/>
              </a:buClr>
              <a:defRPr/>
            </a:pPr>
            <a:r>
              <a:rPr kumimoji="1"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幼圆" pitchFamily="49" charset="-122"/>
              </a:rPr>
              <a:t>加成 </a:t>
            </a:r>
            <a:r>
              <a:rPr kumimoji="1" lang="en-US" altLang="zh-CN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幼圆" pitchFamily="49" charset="-122"/>
              </a:rPr>
              <a:t>HBr —— </a:t>
            </a:r>
            <a:r>
              <a:rPr kumimoji="1"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幼圆" pitchFamily="49" charset="-122"/>
              </a:rPr>
              <a:t>反马氏加成</a:t>
            </a:r>
          </a:p>
        </p:txBody>
      </p:sp>
      <p:sp>
        <p:nvSpPr>
          <p:cNvPr id="342023" name="Rectangle 7">
            <a:extLst>
              <a:ext uri="{FF2B5EF4-FFF2-40B4-BE49-F238E27FC236}">
                <a16:creationId xmlns:a16="http://schemas.microsoft.com/office/drawing/2014/main" id="{647311D2-1917-40E5-AC2C-CEA4E958F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6800" y="2189163"/>
            <a:ext cx="5616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CC3300"/>
              </a:buClr>
              <a:defRPr/>
            </a:pPr>
            <a:r>
              <a:rPr kumimoji="1"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+mn-ea"/>
              </a:rPr>
              <a:t>过氧化效应 </a:t>
            </a:r>
            <a:r>
              <a:rPr kumimoji="1" lang="en-US" altLang="zh-CN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+mn-ea"/>
              </a:rPr>
              <a:t>—— </a:t>
            </a:r>
            <a:r>
              <a:rPr kumimoji="1"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+mn-ea"/>
              </a:rPr>
              <a:t>自由基加成</a:t>
            </a:r>
          </a:p>
        </p:txBody>
      </p:sp>
      <p:pic>
        <p:nvPicPr>
          <p:cNvPr id="141318" name="Picture 17">
            <a:extLst>
              <a:ext uri="{FF2B5EF4-FFF2-40B4-BE49-F238E27FC236}">
                <a16:creationId xmlns:a16="http://schemas.microsoft.com/office/drawing/2014/main" id="{5FBD0549-FB6A-433C-8264-CDD17E4B0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2997200"/>
            <a:ext cx="6865937" cy="170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2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42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023" grpId="0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165" name="Rectangle 5">
            <a:extLst>
              <a:ext uri="{FF2B5EF4-FFF2-40B4-BE49-F238E27FC236}">
                <a16:creationId xmlns:a16="http://schemas.microsoft.com/office/drawing/2014/main" id="{3C44F397-E29E-4BB3-BF25-AA215A4F3A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5388" y="979488"/>
            <a:ext cx="3805237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(ii)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金属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醇、酸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质子溶剂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988166" name="Rectangle 6">
            <a:extLst>
              <a:ext uri="{FF2B5EF4-FFF2-40B4-BE49-F238E27FC236}">
                <a16:creationId xmlns:a16="http://schemas.microsoft.com/office/drawing/2014/main" id="{EC1277D0-0143-4556-B3FF-7B7573A41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725" y="1473200"/>
            <a:ext cx="66976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Blip>
                <a:blip r:embed="rId2"/>
              </a:buBlip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酮：金属钠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Na/ROH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Zn/HO</a:t>
            </a:r>
            <a:r>
              <a:rPr lang="en-US" altLang="zh-CN" sz="24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-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等还原成醇</a:t>
            </a:r>
          </a:p>
        </p:txBody>
      </p:sp>
      <p:sp>
        <p:nvSpPr>
          <p:cNvPr id="988167" name="Rectangle 7">
            <a:extLst>
              <a:ext uri="{FF2B5EF4-FFF2-40B4-BE49-F238E27FC236}">
                <a16:creationId xmlns:a16="http://schemas.microsoft.com/office/drawing/2014/main" id="{3B3CD8BE-C49E-4478-9E18-15B55B39BD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813" y="4724400"/>
            <a:ext cx="3905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Blip>
                <a:blip r:embed="rId3"/>
              </a:buBlip>
            </a:pPr>
            <a:r>
              <a:rPr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醛：需在酸性条件下还原</a:t>
            </a:r>
          </a:p>
        </p:txBody>
      </p:sp>
      <p:graphicFrame>
        <p:nvGraphicFramePr>
          <p:cNvPr id="512005" name="Object 8">
            <a:extLst>
              <a:ext uri="{FF2B5EF4-FFF2-40B4-BE49-F238E27FC236}">
                <a16:creationId xmlns:a16="http://schemas.microsoft.com/office/drawing/2014/main" id="{F60E392F-3982-4132-AFE9-17196792B9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48325" y="2133600"/>
          <a:ext cx="1717675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996559" imgH="409274" progId="ChemDraw.Document.6.0">
                  <p:embed/>
                </p:oleObj>
              </mc:Choice>
              <mc:Fallback>
                <p:oleObj name="CS ChemDraw Drawing" r:id="rId4" imgW="996559" imgH="409274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8325" y="2133600"/>
                        <a:ext cx="1717675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06" name="Object 9">
            <a:extLst>
              <a:ext uri="{FF2B5EF4-FFF2-40B4-BE49-F238E27FC236}">
                <a16:creationId xmlns:a16="http://schemas.microsoft.com/office/drawing/2014/main" id="{3EE78B90-965D-4347-ACE2-871CD3AF4F6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44700" y="2205038"/>
          <a:ext cx="3209925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914002" imgH="433617" progId="ChemDraw.Document.6.0">
                  <p:embed/>
                </p:oleObj>
              </mc:Choice>
              <mc:Fallback>
                <p:oleObj name="CS ChemDraw Drawing" r:id="rId6" imgW="1914002" imgH="433617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4700" y="2205038"/>
                        <a:ext cx="3209925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07" name="Rectangle 10">
            <a:extLst>
              <a:ext uri="{FF2B5EF4-FFF2-40B4-BE49-F238E27FC236}">
                <a16:creationId xmlns:a16="http://schemas.microsoft.com/office/drawing/2014/main" id="{DF5A77AB-4BF4-4B8E-B6A3-793787C60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2924175"/>
            <a:ext cx="987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62-65%</a:t>
            </a:r>
          </a:p>
        </p:txBody>
      </p:sp>
      <p:graphicFrame>
        <p:nvGraphicFramePr>
          <p:cNvPr id="512008" name="Object 11">
            <a:extLst>
              <a:ext uri="{FF2B5EF4-FFF2-40B4-BE49-F238E27FC236}">
                <a16:creationId xmlns:a16="http://schemas.microsoft.com/office/drawing/2014/main" id="{3053392F-D928-4CBF-BA89-3EB1E2228A1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60550" y="5326063"/>
          <a:ext cx="3817938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2103120" imgH="432816" progId="ChemDraw.Document.6.0">
                  <p:embed/>
                </p:oleObj>
              </mc:Choice>
              <mc:Fallback>
                <p:oleObj name="CS ChemDraw Drawing" r:id="rId8" imgW="2103120" imgH="432816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0550" y="5326063"/>
                        <a:ext cx="3817938" cy="7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09" name="Object 12">
            <a:extLst>
              <a:ext uri="{FF2B5EF4-FFF2-40B4-BE49-F238E27FC236}">
                <a16:creationId xmlns:a16="http://schemas.microsoft.com/office/drawing/2014/main" id="{48637B0F-9C40-4E16-A354-DD2EEA717E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70600" y="5397500"/>
          <a:ext cx="2511425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275588" imgH="228600" progId="ChemDraw.Document.6.0">
                  <p:embed/>
                </p:oleObj>
              </mc:Choice>
              <mc:Fallback>
                <p:oleObj name="CS ChemDraw Drawing" r:id="rId10" imgW="1275588" imgH="228600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0600" y="5397500"/>
                        <a:ext cx="2511425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10" name="Rectangle 13">
            <a:extLst>
              <a:ext uri="{FF2B5EF4-FFF2-40B4-BE49-F238E27FC236}">
                <a16:creationId xmlns:a16="http://schemas.microsoft.com/office/drawing/2014/main" id="{9E19F847-69B7-42C0-A537-5DC6889C5C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0675" y="5937250"/>
            <a:ext cx="649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81%</a:t>
            </a:r>
          </a:p>
        </p:txBody>
      </p:sp>
      <p:sp>
        <p:nvSpPr>
          <p:cNvPr id="988174" name="Rectangle 14">
            <a:extLst>
              <a:ext uri="{FF2B5EF4-FFF2-40B4-BE49-F238E27FC236}">
                <a16:creationId xmlns:a16="http://schemas.microsoft.com/office/drawing/2014/main" id="{205D9CCF-BD7E-4F50-A512-CEE7F3015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175" y="3716338"/>
            <a:ext cx="1271588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Ph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C=O</a:t>
            </a:r>
          </a:p>
        </p:txBody>
      </p:sp>
      <p:sp>
        <p:nvSpPr>
          <p:cNvPr id="988175" name="Rectangle 15">
            <a:extLst>
              <a:ext uri="{FF2B5EF4-FFF2-40B4-BE49-F238E27FC236}">
                <a16:creationId xmlns:a16="http://schemas.microsoft.com/office/drawing/2014/main" id="{64569A62-2586-4E77-84DA-6B0BDF77F9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1800" y="3686175"/>
            <a:ext cx="1571625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Ph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CHOH</a:t>
            </a:r>
          </a:p>
        </p:txBody>
      </p:sp>
      <p:graphicFrame>
        <p:nvGraphicFramePr>
          <p:cNvPr id="512013" name="Object 16">
            <a:extLst>
              <a:ext uri="{FF2B5EF4-FFF2-40B4-BE49-F238E27FC236}">
                <a16:creationId xmlns:a16="http://schemas.microsoft.com/office/drawing/2014/main" id="{F49C422C-E1AC-4CD5-A015-D6124B6B67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87750" y="3649663"/>
          <a:ext cx="1606550" cy="61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314545" imgH="499040" progId="ChemDraw.Document.6.0">
                  <p:embed/>
                </p:oleObj>
              </mc:Choice>
              <mc:Fallback>
                <p:oleObj name="CS ChemDraw Drawing" r:id="rId12" imgW="1314545" imgH="499040" progId="ChemDraw.Document.6.0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7750" y="3649663"/>
                        <a:ext cx="1606550" cy="611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88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88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988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88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88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988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88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88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988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88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88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988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88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88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1000"/>
                                        <p:tgtEl>
                                          <p:spTgt spid="988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8165" grpId="0"/>
      <p:bldP spid="988166" grpId="0"/>
      <p:bldP spid="988167" grpId="0"/>
      <p:bldP spid="988174" grpId="0" animBg="1"/>
      <p:bldP spid="988175" grpId="0" animBg="1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4">
            <a:extLst>
              <a:ext uri="{FF2B5EF4-FFF2-40B4-BE49-F238E27FC236}">
                <a16:creationId xmlns:a16="http://schemas.microsoft.com/office/drawing/2014/main" id="{464CBE2B-64D0-4726-AC17-84190D505A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463" y="619125"/>
            <a:ext cx="60785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(iii)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金属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非质子溶剂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——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双分子还原二聚 </a:t>
            </a:r>
          </a:p>
        </p:txBody>
      </p:sp>
      <p:sp>
        <p:nvSpPr>
          <p:cNvPr id="989189" name="Rectangle 5">
            <a:extLst>
              <a:ext uri="{FF2B5EF4-FFF2-40B4-BE49-F238E27FC236}">
                <a16:creationId xmlns:a16="http://schemas.microsoft.com/office/drawing/2014/main" id="{075287D7-AE26-410A-B23B-3198A47E82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75" y="1238250"/>
            <a:ext cx="77009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酮与金属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Mg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Mg-Hg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或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Na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在非质子溶剂中反应，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                       还原二聚生成邻二叔醇。 </a:t>
            </a:r>
          </a:p>
        </p:txBody>
      </p:sp>
      <p:graphicFrame>
        <p:nvGraphicFramePr>
          <p:cNvPr id="989190" name="Object 6">
            <a:extLst>
              <a:ext uri="{FF2B5EF4-FFF2-40B4-BE49-F238E27FC236}">
                <a16:creationId xmlns:a16="http://schemas.microsoft.com/office/drawing/2014/main" id="{75D9DB59-A297-4D9E-BE41-C5CBF1EDF72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81150" y="2492375"/>
          <a:ext cx="3309938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058541" imgH="476218" progId="ChemDraw.Document.6.0">
                  <p:embed/>
                </p:oleObj>
              </mc:Choice>
              <mc:Fallback>
                <p:oleObj name="CS ChemDraw Drawing" r:id="rId2" imgW="2058541" imgH="476218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1150" y="2492375"/>
                        <a:ext cx="3309938" cy="765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9191" name="Object 7">
            <a:extLst>
              <a:ext uri="{FF2B5EF4-FFF2-40B4-BE49-F238E27FC236}">
                <a16:creationId xmlns:a16="http://schemas.microsoft.com/office/drawing/2014/main" id="{030F11FD-A8D0-4F64-9576-80E4C0DD837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24488" y="2447925"/>
          <a:ext cx="1944687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666003" imgH="718131" progId="ChemDraw.Document.6.0">
                  <p:embed/>
                </p:oleObj>
              </mc:Choice>
              <mc:Fallback>
                <p:oleObj name="CS ChemDraw Drawing" r:id="rId4" imgW="1666003" imgH="718131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4488" y="2447925"/>
                        <a:ext cx="1944687" cy="836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9192" name="Rectangle 8">
            <a:extLst>
              <a:ext uri="{FF2B5EF4-FFF2-40B4-BE49-F238E27FC236}">
                <a16:creationId xmlns:a16="http://schemas.microsoft.com/office/drawing/2014/main" id="{407CC0E0-2A43-4882-8A71-B89B3E30A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1863" y="3357563"/>
            <a:ext cx="987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43-50%</a:t>
            </a:r>
          </a:p>
        </p:txBody>
      </p:sp>
      <p:graphicFrame>
        <p:nvGraphicFramePr>
          <p:cNvPr id="989193" name="Object 9">
            <a:extLst>
              <a:ext uri="{FF2B5EF4-FFF2-40B4-BE49-F238E27FC236}">
                <a16:creationId xmlns:a16="http://schemas.microsoft.com/office/drawing/2014/main" id="{2B66261F-CFA6-44BB-BB6B-85C62B2C9D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19250" y="4724400"/>
          <a:ext cx="1101725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101540" imgH="681616" progId="ChemDraw.Document.6.0">
                  <p:embed/>
                </p:oleObj>
              </mc:Choice>
              <mc:Fallback>
                <p:oleObj name="CS ChemDraw Drawing" r:id="rId6" imgW="1101540" imgH="681616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4724400"/>
                        <a:ext cx="1101725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9194" name="Object 10">
            <a:extLst>
              <a:ext uri="{FF2B5EF4-FFF2-40B4-BE49-F238E27FC236}">
                <a16:creationId xmlns:a16="http://schemas.microsoft.com/office/drawing/2014/main" id="{422AD946-37CF-4013-972E-FECFEC7B5D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81338" y="4724400"/>
          <a:ext cx="252412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639824" imgH="463296" progId="ChemDraw.Document.6.0">
                  <p:embed/>
                </p:oleObj>
              </mc:Choice>
              <mc:Fallback>
                <p:oleObj name="CS ChemDraw Drawing" r:id="rId8" imgW="1639824" imgH="463296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1338" y="4724400"/>
                        <a:ext cx="2524125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9195" name="Object 11">
            <a:extLst>
              <a:ext uri="{FF2B5EF4-FFF2-40B4-BE49-F238E27FC236}">
                <a16:creationId xmlns:a16="http://schemas.microsoft.com/office/drawing/2014/main" id="{213B4E77-D762-4F8B-A593-DFD7D6094C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70588" y="4437063"/>
          <a:ext cx="1620837" cy="101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621536" imgH="1018032" progId="ChemDraw.Document.6.0">
                  <p:embed/>
                </p:oleObj>
              </mc:Choice>
              <mc:Fallback>
                <p:oleObj name="CS ChemDraw Drawing" r:id="rId10" imgW="1621536" imgH="1018032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0588" y="4437063"/>
                        <a:ext cx="1620837" cy="1017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89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89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989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89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89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19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89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19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89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89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89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89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89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19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89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9189" grpId="0"/>
      <p:bldP spid="989192" grpId="0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212" name="Text Box 4">
            <a:extLst>
              <a:ext uri="{FF2B5EF4-FFF2-40B4-BE49-F238E27FC236}">
                <a16:creationId xmlns:a16="http://schemas.microsoft.com/office/drawing/2014/main" id="{06739062-E68A-488A-9E30-7443A9D193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2125" y="2060575"/>
            <a:ext cx="474663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宋体" panose="02010600030101010101" pitchFamily="2" charset="-122"/>
              </a:rPr>
              <a:t>1 </a:t>
            </a:r>
          </a:p>
        </p:txBody>
      </p:sp>
      <p:sp>
        <p:nvSpPr>
          <p:cNvPr id="990213" name="Text Box 5">
            <a:extLst>
              <a:ext uri="{FF2B5EF4-FFF2-40B4-BE49-F238E27FC236}">
                <a16:creationId xmlns:a16="http://schemas.microsoft.com/office/drawing/2014/main" id="{F73CCBEC-C3BD-4847-BD18-4FFC7D2948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1371600"/>
            <a:ext cx="5070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问题：   完成以下指定原料的合成</a:t>
            </a:r>
          </a:p>
        </p:txBody>
      </p:sp>
      <p:sp>
        <p:nvSpPr>
          <p:cNvPr id="990214" name="Text Box 6">
            <a:extLst>
              <a:ext uri="{FF2B5EF4-FFF2-40B4-BE49-F238E27FC236}">
                <a16:creationId xmlns:a16="http://schemas.microsoft.com/office/drawing/2014/main" id="{E44BE71F-6F17-46EB-90E8-4035E2E016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5035550"/>
            <a:ext cx="33655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990215" name="Text Box 7">
            <a:extLst>
              <a:ext uri="{FF2B5EF4-FFF2-40B4-BE49-F238E27FC236}">
                <a16:creationId xmlns:a16="http://schemas.microsoft.com/office/drawing/2014/main" id="{97EEBF99-13FD-47CC-8C7A-B10CA9F699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3302000"/>
            <a:ext cx="33655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graphicFrame>
        <p:nvGraphicFramePr>
          <p:cNvPr id="990216" name="Object 8">
            <a:extLst>
              <a:ext uri="{FF2B5EF4-FFF2-40B4-BE49-F238E27FC236}">
                <a16:creationId xmlns:a16="http://schemas.microsoft.com/office/drawing/2014/main" id="{F6B229C7-9D5F-48BC-8FF6-A39D8DBE26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52725" y="2105025"/>
          <a:ext cx="685800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686180" imgH="718131" progId="ChemDraw.Document.6.0">
                  <p:embed/>
                </p:oleObj>
              </mc:Choice>
              <mc:Fallback>
                <p:oleObj name="CS ChemDraw Drawing" r:id="rId2" imgW="686180" imgH="718131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2725" y="2105025"/>
                        <a:ext cx="685800" cy="71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0217" name="Object 9">
            <a:extLst>
              <a:ext uri="{FF2B5EF4-FFF2-40B4-BE49-F238E27FC236}">
                <a16:creationId xmlns:a16="http://schemas.microsoft.com/office/drawing/2014/main" id="{DD0C9C76-B5B1-4ECC-BDB6-4A0BF386D5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54725" y="1960563"/>
          <a:ext cx="1716088" cy="89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716024" imgH="890016" progId="ChemDraw.Document.6.0">
                  <p:embed/>
                </p:oleObj>
              </mc:Choice>
              <mc:Fallback>
                <p:oleObj name="CS ChemDraw Drawing" r:id="rId4" imgW="1716024" imgH="890016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4725" y="1960563"/>
                        <a:ext cx="1716088" cy="890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0218" name="Object 10">
            <a:extLst>
              <a:ext uri="{FF2B5EF4-FFF2-40B4-BE49-F238E27FC236}">
                <a16:creationId xmlns:a16="http://schemas.microsoft.com/office/drawing/2014/main" id="{82338AEC-4B9C-4DA6-A9F9-A835A094704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59075" y="4878388"/>
          <a:ext cx="1054100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52853" imgH="683137" progId="ChemDraw.Document.6.0">
                  <p:embed/>
                </p:oleObj>
              </mc:Choice>
              <mc:Fallback>
                <p:oleObj name="CS ChemDraw Drawing" r:id="rId6" imgW="1052853" imgH="683137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9075" y="4878388"/>
                        <a:ext cx="1054100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0219" name="Object 11">
            <a:extLst>
              <a:ext uri="{FF2B5EF4-FFF2-40B4-BE49-F238E27FC236}">
                <a16:creationId xmlns:a16="http://schemas.microsoft.com/office/drawing/2014/main" id="{7CE50486-8DF5-4B70-BD7F-7138683473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16638" y="4368800"/>
          <a:ext cx="1655762" cy="165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656588" imgH="1652016" progId="ChemDraw.Document.6.0">
                  <p:embed/>
                </p:oleObj>
              </mc:Choice>
              <mc:Fallback>
                <p:oleObj name="CS ChemDraw Drawing" r:id="rId8" imgW="1656588" imgH="1652016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6638" y="4368800"/>
                        <a:ext cx="1655762" cy="165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0220" name="Object 12">
            <a:extLst>
              <a:ext uri="{FF2B5EF4-FFF2-40B4-BE49-F238E27FC236}">
                <a16:creationId xmlns:a16="http://schemas.microsoft.com/office/drawing/2014/main" id="{96CA5A67-A632-4556-90D5-47C8D180817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69025" y="3071813"/>
          <a:ext cx="1047750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046767" imgH="987430" progId="ChemDraw.Document.6.0">
                  <p:embed/>
                </p:oleObj>
              </mc:Choice>
              <mc:Fallback>
                <p:oleObj name="CS ChemDraw Drawing" r:id="rId10" imgW="1046767" imgH="987430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9025" y="3071813"/>
                        <a:ext cx="1047750" cy="98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0221" name="Object 13">
            <a:extLst>
              <a:ext uri="{FF2B5EF4-FFF2-40B4-BE49-F238E27FC236}">
                <a16:creationId xmlns:a16="http://schemas.microsoft.com/office/drawing/2014/main" id="{7A9AA7FC-9BED-484E-AAE0-75C98B63F5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52725" y="3314700"/>
          <a:ext cx="685800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686180" imgH="718131" progId="ChemDraw.Document.6.0">
                  <p:embed/>
                </p:oleObj>
              </mc:Choice>
              <mc:Fallback>
                <p:oleObj name="CS ChemDraw Drawing" r:id="rId12" imgW="686180" imgH="718131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2725" y="3314700"/>
                        <a:ext cx="685800" cy="71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4060" name="Text Box 14">
            <a:extLst>
              <a:ext uri="{FF2B5EF4-FFF2-40B4-BE49-F238E27FC236}">
                <a16:creationId xmlns:a16="http://schemas.microsoft.com/office/drawing/2014/main" id="{B20CE84D-A4FC-4271-A663-E4D0CAB130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950" y="446088"/>
            <a:ext cx="77866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邻二叔醇可重排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(Pinacol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重排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、脱水成共轭二烯。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可用于合成含季碳的化合物、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Diels-Alder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双烯合成。</a:t>
            </a:r>
          </a:p>
        </p:txBody>
      </p:sp>
      <p:graphicFrame>
        <p:nvGraphicFramePr>
          <p:cNvPr id="514061" name="Object 15">
            <a:extLst>
              <a:ext uri="{FF2B5EF4-FFF2-40B4-BE49-F238E27FC236}">
                <a16:creationId xmlns:a16="http://schemas.microsoft.com/office/drawing/2014/main" id="{7ED93755-9057-4938-9CBE-3B5580594C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24325" y="2362200"/>
          <a:ext cx="1349375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3" imgW="1348017" imgH="269299" progId="ChemDraw.Document.6.0">
                  <p:embed/>
                </p:oleObj>
              </mc:Choice>
              <mc:Fallback>
                <p:oleObj name="CS ChemDraw Drawing" r:id="rId13" imgW="1348017" imgH="269299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4325" y="2362200"/>
                        <a:ext cx="1349375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4062" name="Object 16">
            <a:extLst>
              <a:ext uri="{FF2B5EF4-FFF2-40B4-BE49-F238E27FC236}">
                <a16:creationId xmlns:a16="http://schemas.microsoft.com/office/drawing/2014/main" id="{F1F5F102-F63A-4AD0-BC4A-A9FE8A8959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24325" y="3540125"/>
          <a:ext cx="1349375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5" imgW="1348017" imgH="269299" progId="ChemDraw.Document.6.0">
                  <p:embed/>
                </p:oleObj>
              </mc:Choice>
              <mc:Fallback>
                <p:oleObj name="CS ChemDraw Drawing" r:id="rId15" imgW="1348017" imgH="269299" progId="ChemDraw.Document.6.0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4325" y="3540125"/>
                        <a:ext cx="1349375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4063" name="Object 17">
            <a:extLst>
              <a:ext uri="{FF2B5EF4-FFF2-40B4-BE49-F238E27FC236}">
                <a16:creationId xmlns:a16="http://schemas.microsoft.com/office/drawing/2014/main" id="{AAA538F9-15CE-41B8-BC38-04013A88B54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65613" y="5105400"/>
          <a:ext cx="1349375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1348017" imgH="269299" progId="ChemDraw.Document.6.0">
                  <p:embed/>
                </p:oleObj>
              </mc:Choice>
              <mc:Fallback>
                <p:oleObj name="CS ChemDraw Drawing" r:id="rId16" imgW="1348017" imgH="269299" progId="ChemDraw.Document.6.0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5613" y="5105400"/>
                        <a:ext cx="1349375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0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0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90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90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90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90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90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90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90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90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90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90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90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90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90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90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90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90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90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90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0212" grpId="0" animBg="1"/>
      <p:bldP spid="990213" grpId="0"/>
      <p:bldP spid="990214" grpId="0" animBg="1"/>
      <p:bldP spid="990215" grpId="0" animBg="1"/>
    </p:bld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74" name="Rectangle 4">
            <a:extLst>
              <a:ext uri="{FF2B5EF4-FFF2-40B4-BE49-F238E27FC236}">
                <a16:creationId xmlns:a16="http://schemas.microsoft.com/office/drawing/2014/main" id="{9A8DEB08-3AF4-4BF4-9F8E-43E3F129C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075" y="690563"/>
            <a:ext cx="202088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(iv)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催化加氢 </a:t>
            </a:r>
          </a:p>
        </p:txBody>
      </p:sp>
      <p:sp>
        <p:nvSpPr>
          <p:cNvPr id="515075" name="Rectangle 5">
            <a:extLst>
              <a:ext uri="{FF2B5EF4-FFF2-40B4-BE49-F238E27FC236}">
                <a16:creationId xmlns:a16="http://schemas.microsoft.com/office/drawing/2014/main" id="{383DFBD1-162D-483B-90F8-27C1AB5F39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4350" y="692150"/>
            <a:ext cx="4722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Pt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Pd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Ni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；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Cu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Cr-CuO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等 </a:t>
            </a:r>
          </a:p>
        </p:txBody>
      </p:sp>
      <p:graphicFrame>
        <p:nvGraphicFramePr>
          <p:cNvPr id="991238" name="Object 6">
            <a:extLst>
              <a:ext uri="{FF2B5EF4-FFF2-40B4-BE49-F238E27FC236}">
                <a16:creationId xmlns:a16="http://schemas.microsoft.com/office/drawing/2014/main" id="{773232FA-8E18-4452-A2EE-9042C3FA2A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63713" y="1628775"/>
          <a:ext cx="6461125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3992880" imgH="487680" progId="ChemDraw.Document.6.0">
                  <p:embed/>
                </p:oleObj>
              </mc:Choice>
              <mc:Fallback>
                <p:oleObj name="CS ChemDraw Drawing" r:id="rId2" imgW="3992880" imgH="487680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1628775"/>
                        <a:ext cx="6461125" cy="7889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1239" name="Object 7">
            <a:extLst>
              <a:ext uri="{FF2B5EF4-FFF2-40B4-BE49-F238E27FC236}">
                <a16:creationId xmlns:a16="http://schemas.microsoft.com/office/drawing/2014/main" id="{A06DFC7A-28D1-4166-949A-40DDB98636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60550" y="2932113"/>
          <a:ext cx="5743575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454400" imgH="472440" progId="ChemDraw.Document.6.0">
                  <p:embed/>
                </p:oleObj>
              </mc:Choice>
              <mc:Fallback>
                <p:oleObj name="CS ChemDraw Drawing" r:id="rId4" imgW="3454400" imgH="472440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0550" y="2932113"/>
                        <a:ext cx="5743575" cy="7842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1240" name="Object 8">
            <a:extLst>
              <a:ext uri="{FF2B5EF4-FFF2-40B4-BE49-F238E27FC236}">
                <a16:creationId xmlns:a16="http://schemas.microsoft.com/office/drawing/2014/main" id="{91B043B8-7226-4CCB-A80E-D0CC522A2D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8575" y="4511675"/>
          <a:ext cx="7739063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4353560" imgH="528320" progId="ChemDraw.Document.6.0">
                  <p:embed/>
                </p:oleObj>
              </mc:Choice>
              <mc:Fallback>
                <p:oleObj name="CS ChemDraw Drawing" r:id="rId6" imgW="4353560" imgH="528320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8575" y="4511675"/>
                        <a:ext cx="7739063" cy="9334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91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91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99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91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91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91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91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98" name="Rectangle 4">
            <a:extLst>
              <a:ext uri="{FF2B5EF4-FFF2-40B4-BE49-F238E27FC236}">
                <a16:creationId xmlns:a16="http://schemas.microsoft.com/office/drawing/2014/main" id="{6D5FA88A-4449-4986-BAF2-DD987CEF4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275" y="531813"/>
            <a:ext cx="58245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(v) Meerwein-Ponndorf-Verley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还原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(1925)</a:t>
            </a:r>
          </a:p>
        </p:txBody>
      </p:sp>
      <p:sp>
        <p:nvSpPr>
          <p:cNvPr id="992261" name="Rectangle 5">
            <a:extLst>
              <a:ext uri="{FF2B5EF4-FFF2-40B4-BE49-F238E27FC236}">
                <a16:creationId xmlns:a16="http://schemas.microsoft.com/office/drawing/2014/main" id="{9D5E2421-7BFE-4A3C-8EE8-CA60484FD1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375" y="1171575"/>
            <a:ext cx="6557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异丙醇铝</a:t>
            </a:r>
            <a:r>
              <a:rPr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>/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异丙醇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Al(OCHMe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/Me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CHOH</a:t>
            </a:r>
          </a:p>
        </p:txBody>
      </p:sp>
      <p:sp>
        <p:nvSpPr>
          <p:cNvPr id="992262" name="Rectangle 6">
            <a:extLst>
              <a:ext uri="{FF2B5EF4-FFF2-40B4-BE49-F238E27FC236}">
                <a16:creationId xmlns:a16="http://schemas.microsoft.com/office/drawing/2014/main" id="{4162B2BE-9162-4EFB-9376-825330E74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00" y="1773238"/>
            <a:ext cx="80089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还原醛酮为醇，是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Oppenauer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氧化之逆反应，化学选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择性高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如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NO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CO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R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CN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C=C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X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等不受影响。 </a:t>
            </a:r>
          </a:p>
        </p:txBody>
      </p:sp>
      <p:graphicFrame>
        <p:nvGraphicFramePr>
          <p:cNvPr id="992263" name="Object 7">
            <a:extLst>
              <a:ext uri="{FF2B5EF4-FFF2-40B4-BE49-F238E27FC236}">
                <a16:creationId xmlns:a16="http://schemas.microsoft.com/office/drawing/2014/main" id="{E6CC22D9-1052-4373-BFC8-33A044645A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22363" y="3157538"/>
          <a:ext cx="2179637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119798" imgH="203876" progId="ChemDraw.Document.6.0">
                  <p:embed/>
                </p:oleObj>
              </mc:Choice>
              <mc:Fallback>
                <p:oleObj name="CS ChemDraw Drawing" r:id="rId2" imgW="1119798" imgH="203876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2363" y="3157538"/>
                        <a:ext cx="2179637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2264" name="Object 8">
            <a:extLst>
              <a:ext uri="{FF2B5EF4-FFF2-40B4-BE49-F238E27FC236}">
                <a16:creationId xmlns:a16="http://schemas.microsoft.com/office/drawing/2014/main" id="{9270BDDC-D7A0-4728-9E45-A53D8399878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49975" y="3157538"/>
          <a:ext cx="2522538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296288" imgH="203876" progId="ChemDraw.Document.6.0">
                  <p:embed/>
                </p:oleObj>
              </mc:Choice>
              <mc:Fallback>
                <p:oleObj name="CS ChemDraw Drawing" r:id="rId4" imgW="1296288" imgH="203876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9975" y="3157538"/>
                        <a:ext cx="2522538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2265" name="Object 9">
            <a:extLst>
              <a:ext uri="{FF2B5EF4-FFF2-40B4-BE49-F238E27FC236}">
                <a16:creationId xmlns:a16="http://schemas.microsoft.com/office/drawing/2014/main" id="{1A87B25D-510F-4A47-AFA3-E7D8E8E33E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41725" y="3005138"/>
          <a:ext cx="22352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351060" imgH="432096" progId="ChemDraw.Document.6.0">
                  <p:embed/>
                </p:oleObj>
              </mc:Choice>
              <mc:Fallback>
                <p:oleObj name="CS ChemDraw Drawing" r:id="rId6" imgW="1351060" imgH="432096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1725" y="3005138"/>
                        <a:ext cx="2235200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2266" name="Object 10">
            <a:extLst>
              <a:ext uri="{FF2B5EF4-FFF2-40B4-BE49-F238E27FC236}">
                <a16:creationId xmlns:a16="http://schemas.microsoft.com/office/drawing/2014/main" id="{66C312AF-A626-4F4F-9B89-FCCFE85FE1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1338" y="4292600"/>
          <a:ext cx="3113087" cy="101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2193036" imgH="716280" progId="ChemDraw.Document.6.0">
                  <p:embed/>
                </p:oleObj>
              </mc:Choice>
              <mc:Fallback>
                <p:oleObj name="CS ChemDraw Drawing" r:id="rId8" imgW="2193036" imgH="716280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338" y="4292600"/>
                        <a:ext cx="3113087" cy="101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2267" name="Object 11">
            <a:extLst>
              <a:ext uri="{FF2B5EF4-FFF2-40B4-BE49-F238E27FC236}">
                <a16:creationId xmlns:a16="http://schemas.microsoft.com/office/drawing/2014/main" id="{245434B1-ADAA-403B-9217-AB6FEAFFC44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32500" y="4292600"/>
          <a:ext cx="31115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2189387" imgH="734867" progId="ChemDraw.Document.6.0">
                  <p:embed/>
                </p:oleObj>
              </mc:Choice>
              <mc:Fallback>
                <p:oleObj name="CS ChemDraw Drawing" r:id="rId10" imgW="2189387" imgH="734867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0" y="4292600"/>
                        <a:ext cx="3111500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2268" name="Object 12">
            <a:extLst>
              <a:ext uri="{FF2B5EF4-FFF2-40B4-BE49-F238E27FC236}">
                <a16:creationId xmlns:a16="http://schemas.microsoft.com/office/drawing/2014/main" id="{058BD0E5-D631-474C-B46C-322624D543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17963" y="4508500"/>
          <a:ext cx="19462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351060" imgH="432096" progId="ChemDraw.Document.6.0">
                  <p:embed/>
                </p:oleObj>
              </mc:Choice>
              <mc:Fallback>
                <p:oleObj name="CS ChemDraw Drawing" r:id="rId12" imgW="1351060" imgH="432096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7963" y="4508500"/>
                        <a:ext cx="1946275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2269" name="Rectangle 13">
            <a:extLst>
              <a:ext uri="{FF2B5EF4-FFF2-40B4-BE49-F238E27FC236}">
                <a16:creationId xmlns:a16="http://schemas.microsoft.com/office/drawing/2014/main" id="{3B2B4D74-CC25-4CAE-896C-B0EAD43887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3513" y="5408613"/>
            <a:ext cx="28495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氯霉素 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Chloromycetin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92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92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92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92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92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92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92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92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26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92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92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92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92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92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26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2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92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26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2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992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2261" grpId="0"/>
      <p:bldP spid="992262" grpId="0"/>
      <p:bldP spid="992269" grpId="0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84" name="Rectangle 4">
            <a:extLst>
              <a:ext uri="{FF2B5EF4-FFF2-40B4-BE49-F238E27FC236}">
                <a16:creationId xmlns:a16="http://schemas.microsoft.com/office/drawing/2014/main" id="{0A766594-B434-4938-AF66-9892F388D0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3038" y="2971800"/>
            <a:ext cx="62690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Clemmensen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还原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(1913)   Zn(Hg) / HCl</a:t>
            </a:r>
          </a:p>
        </p:txBody>
      </p:sp>
      <p:sp>
        <p:nvSpPr>
          <p:cNvPr id="517123" name="Rectangle 5">
            <a:extLst>
              <a:ext uri="{FF2B5EF4-FFF2-40B4-BE49-F238E27FC236}">
                <a16:creationId xmlns:a16="http://schemas.microsoft.com/office/drawing/2014/main" id="{489DEF6B-D9D9-48A9-9A12-E221973FFE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800" y="719138"/>
            <a:ext cx="2271713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）还原成烃 </a:t>
            </a:r>
          </a:p>
        </p:txBody>
      </p:sp>
      <p:graphicFrame>
        <p:nvGraphicFramePr>
          <p:cNvPr id="517124" name="Object 6">
            <a:extLst>
              <a:ext uri="{FF2B5EF4-FFF2-40B4-BE49-F238E27FC236}">
                <a16:creationId xmlns:a16="http://schemas.microsoft.com/office/drawing/2014/main" id="{D2D1BF82-3D82-44A6-BEDD-CA34781A09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13050" y="1339850"/>
          <a:ext cx="1062038" cy="108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704438" imgH="718131" progId="ChemDraw.Document.6.0">
                  <p:embed/>
                </p:oleObj>
              </mc:Choice>
              <mc:Fallback>
                <p:oleObj name="CS ChemDraw Drawing" r:id="rId2" imgW="704438" imgH="718131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3050" y="1339850"/>
                        <a:ext cx="1062038" cy="1081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7125" name="Object 7">
            <a:extLst>
              <a:ext uri="{FF2B5EF4-FFF2-40B4-BE49-F238E27FC236}">
                <a16:creationId xmlns:a16="http://schemas.microsoft.com/office/drawing/2014/main" id="{9135D6AB-4213-4127-89C1-981F31AA23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37288" y="1338263"/>
          <a:ext cx="836612" cy="10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555334" imgH="718131" progId="ChemDraw.Document.6.0">
                  <p:embed/>
                </p:oleObj>
              </mc:Choice>
              <mc:Fallback>
                <p:oleObj name="CS ChemDraw Drawing" r:id="rId4" imgW="555334" imgH="718131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7288" y="1338263"/>
                        <a:ext cx="836612" cy="108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7126" name="Object 8">
            <a:extLst>
              <a:ext uri="{FF2B5EF4-FFF2-40B4-BE49-F238E27FC236}">
                <a16:creationId xmlns:a16="http://schemas.microsoft.com/office/drawing/2014/main" id="{51773F98-D111-4AD2-A28F-09C801EBA67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2613" y="1528763"/>
          <a:ext cx="136207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999602" imgH="337765" progId="ChemDraw.Document.6.0">
                  <p:embed/>
                </p:oleObj>
              </mc:Choice>
              <mc:Fallback>
                <p:oleObj name="CS ChemDraw Drawing" r:id="rId6" imgW="999602" imgH="337765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2613" y="1528763"/>
                        <a:ext cx="1362075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289" name="Object 9">
            <a:extLst>
              <a:ext uri="{FF2B5EF4-FFF2-40B4-BE49-F238E27FC236}">
                <a16:creationId xmlns:a16="http://schemas.microsoft.com/office/drawing/2014/main" id="{8CF2DA74-F6DB-4E8C-AA08-AF4ADB2DA1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24600" y="4221163"/>
          <a:ext cx="1379538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379968" imgH="827677" progId="ChemDraw.Document.6.0">
                  <p:embed/>
                </p:oleObj>
              </mc:Choice>
              <mc:Fallback>
                <p:oleObj name="CS ChemDraw Drawing" r:id="rId8" imgW="1379968" imgH="827677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4221163"/>
                        <a:ext cx="1379538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290" name="Object 10">
            <a:extLst>
              <a:ext uri="{FF2B5EF4-FFF2-40B4-BE49-F238E27FC236}">
                <a16:creationId xmlns:a16="http://schemas.microsoft.com/office/drawing/2014/main" id="{1CCD98C6-A932-4D89-B22F-A1698AF14E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13013" y="3789363"/>
          <a:ext cx="1381125" cy="128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380744" imgH="1281684" progId="ChemDraw.Document.6.0">
                  <p:embed/>
                </p:oleObj>
              </mc:Choice>
              <mc:Fallback>
                <p:oleObj name="CS ChemDraw Drawing" r:id="rId10" imgW="1380744" imgH="1281684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3013" y="3789363"/>
                        <a:ext cx="1381125" cy="1281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291" name="Object 11">
            <a:extLst>
              <a:ext uri="{FF2B5EF4-FFF2-40B4-BE49-F238E27FC236}">
                <a16:creationId xmlns:a16="http://schemas.microsoft.com/office/drawing/2014/main" id="{983A4643-1D16-46A0-B447-E6AE5BA04A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18013" y="4302125"/>
          <a:ext cx="1411287" cy="63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952437" imgH="432096" progId="ChemDraw.Document.6.0">
                  <p:embed/>
                </p:oleObj>
              </mc:Choice>
              <mc:Fallback>
                <p:oleObj name="CS ChemDraw Drawing" r:id="rId12" imgW="952437" imgH="432096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8013" y="4302125"/>
                        <a:ext cx="1411287" cy="639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93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93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993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93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93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93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93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93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93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284" grpId="0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8146" name="Object 4">
            <a:extLst>
              <a:ext uri="{FF2B5EF4-FFF2-40B4-BE49-F238E27FC236}">
                <a16:creationId xmlns:a16="http://schemas.microsoft.com/office/drawing/2014/main" id="{1059AE64-DA17-4A28-B10E-549EFF0B75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60563" y="692150"/>
          <a:ext cx="3090862" cy="1325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978152" imgH="847344" progId="ChemDraw.Document.6.0">
                  <p:embed/>
                </p:oleObj>
              </mc:Choice>
              <mc:Fallback>
                <p:oleObj name="CS ChemDraw Drawing" r:id="rId2" imgW="1978152" imgH="847344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0563" y="692150"/>
                        <a:ext cx="3090862" cy="1325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8147" name="Object 5">
            <a:extLst>
              <a:ext uri="{FF2B5EF4-FFF2-40B4-BE49-F238E27FC236}">
                <a16:creationId xmlns:a16="http://schemas.microsoft.com/office/drawing/2014/main" id="{DEDE162C-50A2-43C4-9EFA-0D246EB5AC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29275" y="692150"/>
          <a:ext cx="1258888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804855" imgH="827677" progId="ChemDraw.Document.6.0">
                  <p:embed/>
                </p:oleObj>
              </mc:Choice>
              <mc:Fallback>
                <p:oleObj name="CS ChemDraw Drawing" r:id="rId4" imgW="804855" imgH="827677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9275" y="692150"/>
                        <a:ext cx="1258888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8148" name="Rectangle 6">
            <a:extLst>
              <a:ext uri="{FF2B5EF4-FFF2-40B4-BE49-F238E27FC236}">
                <a16:creationId xmlns:a16="http://schemas.microsoft.com/office/drawing/2014/main" id="{3F393C5D-77FF-4329-8951-54620CBBF2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7763" y="1989138"/>
            <a:ext cx="6492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65%</a:t>
            </a:r>
          </a:p>
        </p:txBody>
      </p:sp>
      <p:graphicFrame>
        <p:nvGraphicFramePr>
          <p:cNvPr id="994311" name="Object 7">
            <a:extLst>
              <a:ext uri="{FF2B5EF4-FFF2-40B4-BE49-F238E27FC236}">
                <a16:creationId xmlns:a16="http://schemas.microsoft.com/office/drawing/2014/main" id="{71815245-E6B3-47FE-85BD-4323DBE0CB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5775" y="2708275"/>
          <a:ext cx="1884363" cy="79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270423" imgH="537077" progId="ChemDraw.Document.6.0">
                  <p:embed/>
                </p:oleObj>
              </mc:Choice>
              <mc:Fallback>
                <p:oleObj name="CS ChemDraw Drawing" r:id="rId6" imgW="1270423" imgH="537077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5775" y="2708275"/>
                        <a:ext cx="1884363" cy="795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4312" name="Object 8">
            <a:extLst>
              <a:ext uri="{FF2B5EF4-FFF2-40B4-BE49-F238E27FC236}">
                <a16:creationId xmlns:a16="http://schemas.microsoft.com/office/drawing/2014/main" id="{07EF2733-939A-4DC3-9DFF-2602333C45C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29075" y="2927350"/>
          <a:ext cx="1411288" cy="63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952437" imgH="432096" progId="ChemDraw.Document.6.0">
                  <p:embed/>
                </p:oleObj>
              </mc:Choice>
              <mc:Fallback>
                <p:oleObj name="CS ChemDraw Drawing" r:id="rId8" imgW="952437" imgH="432096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9075" y="2927350"/>
                        <a:ext cx="1411288" cy="639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4313" name="Object 9">
            <a:extLst>
              <a:ext uri="{FF2B5EF4-FFF2-40B4-BE49-F238E27FC236}">
                <a16:creationId xmlns:a16="http://schemas.microsoft.com/office/drawing/2014/main" id="{1C97745E-8FF5-433E-A0F6-2E698E9C4F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24525" y="3052763"/>
          <a:ext cx="1881188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270423" imgH="305814" progId="ChemDraw.Document.6.0">
                  <p:embed/>
                </p:oleObj>
              </mc:Choice>
              <mc:Fallback>
                <p:oleObj name="CS ChemDraw Drawing" r:id="rId10" imgW="1270423" imgH="305814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3052763"/>
                        <a:ext cx="1881188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4314" name="Rectangle 10">
            <a:extLst>
              <a:ext uri="{FF2B5EF4-FFF2-40B4-BE49-F238E27FC236}">
                <a16:creationId xmlns:a16="http://schemas.microsoft.com/office/drawing/2014/main" id="{D910DE4B-2A18-473E-A265-0D3C5A00DE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9563" y="3573463"/>
            <a:ext cx="6492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59%</a:t>
            </a:r>
          </a:p>
        </p:txBody>
      </p:sp>
      <p:graphicFrame>
        <p:nvGraphicFramePr>
          <p:cNvPr id="994315" name="Object 11">
            <a:extLst>
              <a:ext uri="{FF2B5EF4-FFF2-40B4-BE49-F238E27FC236}">
                <a16:creationId xmlns:a16="http://schemas.microsoft.com/office/drawing/2014/main" id="{3AE710A4-F974-4F20-B5ED-C1C0903A60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47850" y="4435475"/>
          <a:ext cx="2155825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366275" imgH="451875" progId="ChemDraw.Document.6.0">
                  <p:embed/>
                </p:oleObj>
              </mc:Choice>
              <mc:Fallback>
                <p:oleObj name="CS ChemDraw Drawing" r:id="rId12" imgW="1366275" imgH="451875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850" y="4435475"/>
                        <a:ext cx="2155825" cy="712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4316" name="Object 12">
            <a:extLst>
              <a:ext uri="{FF2B5EF4-FFF2-40B4-BE49-F238E27FC236}">
                <a16:creationId xmlns:a16="http://schemas.microsoft.com/office/drawing/2014/main" id="{56E3B25D-4E2A-4754-B820-3A7FBA2A72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37275" y="4748213"/>
          <a:ext cx="2157413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1366275" imgH="229741" progId="ChemDraw.Document.6.0">
                  <p:embed/>
                </p:oleObj>
              </mc:Choice>
              <mc:Fallback>
                <p:oleObj name="CS ChemDraw Drawing" r:id="rId14" imgW="1366275" imgH="229741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7275" y="4748213"/>
                        <a:ext cx="2157413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4317" name="Object 13">
            <a:extLst>
              <a:ext uri="{FF2B5EF4-FFF2-40B4-BE49-F238E27FC236}">
                <a16:creationId xmlns:a16="http://schemas.microsoft.com/office/drawing/2014/main" id="{2CCE2301-2223-4B84-ACCB-FA9C4A5F7E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0225" y="4660900"/>
          <a:ext cx="1411288" cy="63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952437" imgH="432096" progId="ChemDraw.Document.6.0">
                  <p:embed/>
                </p:oleObj>
              </mc:Choice>
              <mc:Fallback>
                <p:oleObj name="CS ChemDraw Drawing" r:id="rId16" imgW="952437" imgH="432096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660900"/>
                        <a:ext cx="1411288" cy="639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943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943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943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943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94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94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94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94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3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3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94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3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94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3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3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94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4314" grpId="0"/>
    </p:bld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Rectangle 4">
            <a:extLst>
              <a:ext uri="{FF2B5EF4-FFF2-40B4-BE49-F238E27FC236}">
                <a16:creationId xmlns:a16="http://schemas.microsoft.com/office/drawing/2014/main" id="{C4422D05-935B-4BDC-AA36-A16B093050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963" y="620713"/>
            <a:ext cx="6878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Wolff-Kishner-Huang Minlon (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黄鸣龙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还原 </a:t>
            </a:r>
          </a:p>
        </p:txBody>
      </p:sp>
      <p:sp>
        <p:nvSpPr>
          <p:cNvPr id="995333" name="Rectangle 5">
            <a:extLst>
              <a:ext uri="{FF2B5EF4-FFF2-40B4-BE49-F238E27FC236}">
                <a16:creationId xmlns:a16="http://schemas.microsoft.com/office/drawing/2014/main" id="{75717CBB-5A89-4182-A0A1-AADE1B007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2513" y="1171575"/>
            <a:ext cx="34083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Wolff-Kishner (1911): </a:t>
            </a:r>
          </a:p>
        </p:txBody>
      </p:sp>
      <p:sp>
        <p:nvSpPr>
          <p:cNvPr id="995334" name="Rectangle 6">
            <a:extLst>
              <a:ext uri="{FF2B5EF4-FFF2-40B4-BE49-F238E27FC236}">
                <a16:creationId xmlns:a16="http://schemas.microsoft.com/office/drawing/2014/main" id="{97AC5B24-4946-4E71-A82C-A1B4FB19D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2838" y="3387725"/>
            <a:ext cx="54911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Huang Min-lon (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黄鸣龙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改良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(1946): </a:t>
            </a:r>
          </a:p>
        </p:txBody>
      </p:sp>
      <p:sp>
        <p:nvSpPr>
          <p:cNvPr id="995335" name="Rectangle 7">
            <a:extLst>
              <a:ext uri="{FF2B5EF4-FFF2-40B4-BE49-F238E27FC236}">
                <a16:creationId xmlns:a16="http://schemas.microsoft.com/office/drawing/2014/main" id="{96B129D7-47F0-4F99-BA53-7A351354D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0800" y="3932238"/>
            <a:ext cx="784225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使用高沸点溶剂如乙二醇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(HOCH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OH  bp196-198 </a:t>
            </a:r>
            <a:r>
              <a:rPr lang="en-US" altLang="zh-CN" sz="2000" b="1" baseline="30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◦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C)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缩乙二醇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如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HOCH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OCH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OH DEG, TEG)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，用水合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肼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(NH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NH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·H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O) 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代替无水肼，用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NaOH 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或 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KOH 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代替 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Na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K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。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优点：常压操作，反应时间缩短、安全。</a:t>
            </a:r>
          </a:p>
        </p:txBody>
      </p:sp>
      <p:sp>
        <p:nvSpPr>
          <p:cNvPr id="519174" name="Rectangle 8">
            <a:extLst>
              <a:ext uri="{FF2B5EF4-FFF2-40B4-BE49-F238E27FC236}">
                <a16:creationId xmlns:a16="http://schemas.microsoft.com/office/drawing/2014/main" id="{BA7AA05A-2E58-447E-AA44-4F50FC3BD2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2713" y="2205038"/>
            <a:ext cx="1679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+ NH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graphicFrame>
        <p:nvGraphicFramePr>
          <p:cNvPr id="519175" name="Object 9">
            <a:extLst>
              <a:ext uri="{FF2B5EF4-FFF2-40B4-BE49-F238E27FC236}">
                <a16:creationId xmlns:a16="http://schemas.microsoft.com/office/drawing/2014/main" id="{1BA9BB83-6218-43C3-A69B-485B76F891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90663" y="1844675"/>
          <a:ext cx="1062037" cy="108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704438" imgH="718131" progId="ChemDraw.Document.6.0">
                  <p:embed/>
                </p:oleObj>
              </mc:Choice>
              <mc:Fallback>
                <p:oleObj name="CS ChemDraw Drawing" r:id="rId2" imgW="704438" imgH="718131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0663" y="1844675"/>
                        <a:ext cx="1062037" cy="1081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9176" name="Object 10">
            <a:extLst>
              <a:ext uri="{FF2B5EF4-FFF2-40B4-BE49-F238E27FC236}">
                <a16:creationId xmlns:a16="http://schemas.microsoft.com/office/drawing/2014/main" id="{BF5DBFE7-7634-4C32-B310-CB48773E69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83450" y="1843088"/>
          <a:ext cx="836613" cy="10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555334" imgH="718131" progId="ChemDraw.Document.6.0">
                  <p:embed/>
                </p:oleObj>
              </mc:Choice>
              <mc:Fallback>
                <p:oleObj name="CS ChemDraw Drawing" r:id="rId4" imgW="555334" imgH="718131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3450" y="1843088"/>
                        <a:ext cx="836613" cy="108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9177" name="Object 11">
            <a:extLst>
              <a:ext uri="{FF2B5EF4-FFF2-40B4-BE49-F238E27FC236}">
                <a16:creationId xmlns:a16="http://schemas.microsoft.com/office/drawing/2014/main" id="{1D2E82BB-2024-4630-A482-DA8E6A1ABC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40238" y="2132013"/>
          <a:ext cx="259080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819671" imgH="424489" progId="ChemDraw.Document.6.0">
                  <p:embed/>
                </p:oleObj>
              </mc:Choice>
              <mc:Fallback>
                <p:oleObj name="CS ChemDraw Drawing" r:id="rId6" imgW="1819671" imgH="424489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0238" y="2132013"/>
                        <a:ext cx="2590800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9178" name="Rectangle 12">
            <a:extLst>
              <a:ext uri="{FF2B5EF4-FFF2-40B4-BE49-F238E27FC236}">
                <a16:creationId xmlns:a16="http://schemas.microsoft.com/office/drawing/2014/main" id="{4C83EDE4-7E9E-4C9E-9316-9A0CE1AB94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9288" y="2179638"/>
            <a:ext cx="8175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+ N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95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95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995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9953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9953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9953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953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953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95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5333" grpId="0"/>
      <p:bldP spid="995334" grpId="0"/>
      <p:bldP spid="995335" grpId="0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6356" name="Object 4">
            <a:extLst>
              <a:ext uri="{FF2B5EF4-FFF2-40B4-BE49-F238E27FC236}">
                <a16:creationId xmlns:a16="http://schemas.microsoft.com/office/drawing/2014/main" id="{E026CCA4-054A-4269-9587-0ABB1C302C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08188" y="2684463"/>
          <a:ext cx="6046787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3337560" imgH="568960" progId="ChemDraw.Document.6.0">
                  <p:embed/>
                </p:oleObj>
              </mc:Choice>
              <mc:Fallback>
                <p:oleObj name="CS ChemDraw Drawing" r:id="rId2" imgW="3337560" imgH="568960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8188" y="2684463"/>
                        <a:ext cx="6046787" cy="10318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0195" name="Object 5">
            <a:extLst>
              <a:ext uri="{FF2B5EF4-FFF2-40B4-BE49-F238E27FC236}">
                <a16:creationId xmlns:a16="http://schemas.microsoft.com/office/drawing/2014/main" id="{88EA8787-8130-432C-A75B-E6CB38C158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54138" y="692150"/>
          <a:ext cx="1654175" cy="1036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838327" imgH="526427" progId="ChemDraw.Document.6.0">
                  <p:embed/>
                </p:oleObj>
              </mc:Choice>
              <mc:Fallback>
                <p:oleObj name="CS ChemDraw Drawing" r:id="rId4" imgW="838327" imgH="526427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4138" y="692150"/>
                        <a:ext cx="1654175" cy="1036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6358" name="Object 6">
            <a:extLst>
              <a:ext uri="{FF2B5EF4-FFF2-40B4-BE49-F238E27FC236}">
                <a16:creationId xmlns:a16="http://schemas.microsoft.com/office/drawing/2014/main" id="{943AE982-7F9C-44BB-9BF8-0932FD8B2F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05575" y="1125538"/>
          <a:ext cx="165417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838327" imgH="243434" progId="ChemDraw.Document.6.0">
                  <p:embed/>
                </p:oleObj>
              </mc:Choice>
              <mc:Fallback>
                <p:oleObj name="CS ChemDraw Drawing" r:id="rId6" imgW="838327" imgH="243434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5575" y="1125538"/>
                        <a:ext cx="1654175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0197" name="Object 7">
            <a:extLst>
              <a:ext uri="{FF2B5EF4-FFF2-40B4-BE49-F238E27FC236}">
                <a16:creationId xmlns:a16="http://schemas.microsoft.com/office/drawing/2014/main" id="{EDE1878A-4429-418B-8E40-7408B2A68E4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98850" y="1052513"/>
          <a:ext cx="2519363" cy="1023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563624" imgH="633984" progId="ChemDraw.Document.6.0">
                  <p:embed/>
                </p:oleObj>
              </mc:Choice>
              <mc:Fallback>
                <p:oleObj name="CS ChemDraw Drawing" r:id="rId8" imgW="1563624" imgH="633984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8850" y="1052513"/>
                        <a:ext cx="2519363" cy="1023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6360" name="Rectangle 8">
            <a:extLst>
              <a:ext uri="{FF2B5EF4-FFF2-40B4-BE49-F238E27FC236}">
                <a16:creationId xmlns:a16="http://schemas.microsoft.com/office/drawing/2014/main" id="{A210E0E9-9E03-4D8A-91BA-7E8339F96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1700213"/>
            <a:ext cx="703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82%</a:t>
            </a:r>
          </a:p>
        </p:txBody>
      </p:sp>
      <p:graphicFrame>
        <p:nvGraphicFramePr>
          <p:cNvPr id="996361" name="Object 9">
            <a:extLst>
              <a:ext uri="{FF2B5EF4-FFF2-40B4-BE49-F238E27FC236}">
                <a16:creationId xmlns:a16="http://schemas.microsoft.com/office/drawing/2014/main" id="{D7E935DB-6507-42F9-A54D-9CF998F342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1975" y="4102100"/>
          <a:ext cx="7980363" cy="102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5689600" imgH="731520" progId="ChemDraw.Document.6.0">
                  <p:embed/>
                </p:oleObj>
              </mc:Choice>
              <mc:Fallback>
                <p:oleObj name="CS ChemDraw Drawing" r:id="rId10" imgW="5689600" imgH="731520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975" y="4102100"/>
                        <a:ext cx="7980363" cy="10239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35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3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96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36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3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96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96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96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36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3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96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6360" grpId="0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4">
            <a:extLst>
              <a:ext uri="{FF2B5EF4-FFF2-40B4-BE49-F238E27FC236}">
                <a16:creationId xmlns:a16="http://schemas.microsoft.com/office/drawing/2014/main" id="{3653A32D-F669-4CF2-B4A8-51F3FB6D81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25" y="608013"/>
            <a:ext cx="599598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）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 Cannizzaro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反应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——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歧化反应 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(1853)</a:t>
            </a:r>
          </a:p>
        </p:txBody>
      </p:sp>
      <p:sp>
        <p:nvSpPr>
          <p:cNvPr id="997381" name="Rectangle 5">
            <a:extLst>
              <a:ext uri="{FF2B5EF4-FFF2-40B4-BE49-F238E27FC236}">
                <a16:creationId xmlns:a16="http://schemas.microsoft.com/office/drawing/2014/main" id="{8BEE3997-82DB-4AC3-821E-BD9E155F5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2250" y="1295400"/>
            <a:ext cx="72040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不含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α-H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的醛在浓碱中发生歧化反应，一分子被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氧化成酸，另一分子被还原成醇。 </a:t>
            </a:r>
          </a:p>
        </p:txBody>
      </p:sp>
      <p:graphicFrame>
        <p:nvGraphicFramePr>
          <p:cNvPr id="997382" name="Object 6">
            <a:extLst>
              <a:ext uri="{FF2B5EF4-FFF2-40B4-BE49-F238E27FC236}">
                <a16:creationId xmlns:a16="http://schemas.microsoft.com/office/drawing/2014/main" id="{89D0E5CA-D7CD-4DB9-8CB4-B38592304A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0200" y="2908300"/>
          <a:ext cx="6942138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3616960" imgH="172720" progId="ChemDraw.Document.6.0">
                  <p:embed/>
                </p:oleObj>
              </mc:Choice>
              <mc:Fallback>
                <p:oleObj name="CS ChemDraw Drawing" r:id="rId2" imgW="3616960" imgH="172720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908300"/>
                        <a:ext cx="6942138" cy="304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7383" name="Object 7">
            <a:extLst>
              <a:ext uri="{FF2B5EF4-FFF2-40B4-BE49-F238E27FC236}">
                <a16:creationId xmlns:a16="http://schemas.microsoft.com/office/drawing/2014/main" id="{BBFC7177-B3B9-44F2-B0CE-F46833702D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81113" y="4110038"/>
          <a:ext cx="7345362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4597400" imgH="523240" progId="ChemDraw.Document.6.0">
                  <p:embed/>
                </p:oleObj>
              </mc:Choice>
              <mc:Fallback>
                <p:oleObj name="CS ChemDraw Drawing" r:id="rId4" imgW="4597400" imgH="523240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1113" y="4110038"/>
                        <a:ext cx="7345362" cy="8318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997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997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997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3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9973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9973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9973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973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973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973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973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97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80" name="Text Box 4">
            <a:extLst>
              <a:ext uri="{FF2B5EF4-FFF2-40B4-BE49-F238E27FC236}">
                <a16:creationId xmlns:a16="http://schemas.microsoft.com/office/drawing/2014/main" id="{68D49921-0F62-4A11-9672-46B33E7578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0"/>
            <a:ext cx="49657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rgbClr val="CC3300"/>
              </a:buClr>
              <a:defRPr/>
            </a:pPr>
            <a:r>
              <a:rPr kumimoji="1"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2. </a:t>
            </a:r>
            <a:r>
              <a:rPr kumimoji="1"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卤代反应   </a:t>
            </a: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氯代和溴代反应</a:t>
            </a:r>
          </a:p>
        </p:txBody>
      </p:sp>
      <p:sp>
        <p:nvSpPr>
          <p:cNvPr id="280581" name="Text Box 5">
            <a:extLst>
              <a:ext uri="{FF2B5EF4-FFF2-40B4-BE49-F238E27FC236}">
                <a16:creationId xmlns:a16="http://schemas.microsoft.com/office/drawing/2014/main" id="{EC9B19A0-60CF-49BE-B2E1-C8BBE7275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863" y="836613"/>
            <a:ext cx="39004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Clr>
                <a:srgbClr val="CC3300"/>
              </a:buClr>
              <a:buSzPct val="70000"/>
              <a:buFont typeface="Wingdings" pitchFamily="2" charset="2"/>
              <a:buChar char="l"/>
              <a:defRPr/>
            </a:pP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幼圆" pitchFamily="49" charset="-122"/>
                <a:ea typeface="幼圆" pitchFamily="49" charset="-122"/>
              </a:rPr>
              <a:t> </a:t>
            </a: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幼圆" pitchFamily="49" charset="-122"/>
                <a:ea typeface="幼圆" pitchFamily="49" charset="-122"/>
              </a:rPr>
              <a:t>甲烷的氯代反应</a:t>
            </a:r>
          </a:p>
        </p:txBody>
      </p:sp>
      <p:grpSp>
        <p:nvGrpSpPr>
          <p:cNvPr id="280582" name="Group 6">
            <a:extLst>
              <a:ext uri="{FF2B5EF4-FFF2-40B4-BE49-F238E27FC236}">
                <a16:creationId xmlns:a16="http://schemas.microsoft.com/office/drawing/2014/main" id="{1F5A8C41-DF7F-40BD-BA0F-4C9033D2330E}"/>
              </a:ext>
            </a:extLst>
          </p:cNvPr>
          <p:cNvGrpSpPr>
            <a:grpSpLocks/>
          </p:cNvGrpSpPr>
          <p:nvPr/>
        </p:nvGrpSpPr>
        <p:grpSpPr bwMode="auto">
          <a:xfrm>
            <a:off x="1027113" y="1628775"/>
            <a:ext cx="6943725" cy="2374900"/>
            <a:chOff x="1066" y="1298"/>
            <a:chExt cx="3532" cy="1365"/>
          </a:xfrm>
        </p:grpSpPr>
        <p:graphicFrame>
          <p:nvGraphicFramePr>
            <p:cNvPr id="104454" name="Object 7">
              <a:extLst>
                <a:ext uri="{FF2B5EF4-FFF2-40B4-BE49-F238E27FC236}">
                  <a16:creationId xmlns:a16="http://schemas.microsoft.com/office/drawing/2014/main" id="{7F9915D2-5653-43F2-91D6-1BCF5D6B580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66" y="1298"/>
            <a:ext cx="3532" cy="13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2" imgW="4695444" imgH="1813560" progId="ChemDraw.Document.6.0">
                    <p:embed/>
                  </p:oleObj>
                </mc:Choice>
                <mc:Fallback>
                  <p:oleObj name="CS ChemDraw Drawing" r:id="rId2" imgW="4695444" imgH="1813560" progId="ChemDraw.Document.6.0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" y="1298"/>
                          <a:ext cx="3532" cy="1365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4455" name="AutoShape 8">
              <a:extLst>
                <a:ext uri="{FF2B5EF4-FFF2-40B4-BE49-F238E27FC236}">
                  <a16:creationId xmlns:a16="http://schemas.microsoft.com/office/drawing/2014/main" id="{60D05BED-8221-455B-AC31-0656F2B83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4" y="1298"/>
              <a:ext cx="136" cy="408"/>
            </a:xfrm>
            <a:prstGeom prst="leftBrace">
              <a:avLst>
                <a:gd name="adj1" fmla="val 25000"/>
                <a:gd name="adj2" fmla="val 50000"/>
              </a:avLst>
            </a:prstGeom>
            <a:solidFill>
              <a:schemeClr val="bg1"/>
            </a:solidFill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aseline="-25000">
                <a:solidFill>
                  <a:srgbClr val="000000"/>
                </a:solidFill>
              </a:endParaRPr>
            </a:p>
          </p:txBody>
        </p:sp>
      </p:grpSp>
      <p:pic>
        <p:nvPicPr>
          <p:cNvPr id="104453" name="Picture 5" descr="03_u035">
            <a:extLst>
              <a:ext uri="{FF2B5EF4-FFF2-40B4-BE49-F238E27FC236}">
                <a16:creationId xmlns:a16="http://schemas.microsoft.com/office/drawing/2014/main" id="{082AEFE3-8743-4032-A2C5-4583BEC6F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365625"/>
            <a:ext cx="8583613" cy="232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80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50" name="Rectangle 10">
            <a:extLst>
              <a:ext uri="{FF2B5EF4-FFF2-40B4-BE49-F238E27FC236}">
                <a16:creationId xmlns:a16="http://schemas.microsoft.com/office/drawing/2014/main" id="{81B9DC53-9826-4A72-B4E6-49E56D97C2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6021388"/>
            <a:ext cx="5110162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注意：</a:t>
            </a: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加成 </a:t>
            </a:r>
            <a:r>
              <a:rPr kumimoji="1" lang="en-US" altLang="zh-CN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HCl</a:t>
            </a:r>
            <a:r>
              <a:rPr kumimoji="1"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 </a:t>
            </a: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和 </a:t>
            </a:r>
            <a:r>
              <a:rPr kumimoji="1"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HI </a:t>
            </a: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无过氧化效应</a:t>
            </a:r>
          </a:p>
        </p:txBody>
      </p:sp>
      <p:pic>
        <p:nvPicPr>
          <p:cNvPr id="142339" name="Picture 10">
            <a:extLst>
              <a:ext uri="{FF2B5EF4-FFF2-40B4-BE49-F238E27FC236}">
                <a16:creationId xmlns:a16="http://schemas.microsoft.com/office/drawing/2014/main" id="{BC795E2A-28AD-434C-A901-2262F930D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563" y="333375"/>
            <a:ext cx="5967412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142340" name="Picture 11">
            <a:extLst>
              <a:ext uri="{FF2B5EF4-FFF2-40B4-BE49-F238E27FC236}">
                <a16:creationId xmlns:a16="http://schemas.microsoft.com/office/drawing/2014/main" id="{ED31548E-E57E-46A9-BE8D-22D8008AA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3829050"/>
            <a:ext cx="4170362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142341" name="Picture 12">
            <a:extLst>
              <a:ext uri="{FF2B5EF4-FFF2-40B4-BE49-F238E27FC236}">
                <a16:creationId xmlns:a16="http://schemas.microsoft.com/office/drawing/2014/main" id="{2615E7FC-4A8F-418E-BB5A-9A8B6A13C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5106988"/>
            <a:ext cx="6551613" cy="61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42" name="Rectangle 4">
            <a:extLst>
              <a:ext uri="{FF2B5EF4-FFF2-40B4-BE49-F238E27FC236}">
                <a16:creationId xmlns:a16="http://schemas.microsoft.com/office/drawing/2014/main" id="{6902A45A-24D7-473C-AEE2-D8C28C50F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50" y="533400"/>
            <a:ext cx="390525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Crossed Cannizzaro 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反应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:</a:t>
            </a:r>
          </a:p>
        </p:txBody>
      </p:sp>
      <p:graphicFrame>
        <p:nvGraphicFramePr>
          <p:cNvPr id="998405" name="Object 5">
            <a:extLst>
              <a:ext uri="{FF2B5EF4-FFF2-40B4-BE49-F238E27FC236}">
                <a16:creationId xmlns:a16="http://schemas.microsoft.com/office/drawing/2014/main" id="{8A3E1D70-9815-4057-8CE1-B94D41CE12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81150" y="2060575"/>
          <a:ext cx="7135813" cy="132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4566920" imgH="848360" progId="ChemDraw.Document.6.0">
                  <p:embed/>
                </p:oleObj>
              </mc:Choice>
              <mc:Fallback>
                <p:oleObj name="CS ChemDraw Drawing" r:id="rId2" imgW="4566920" imgH="848360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1150" y="2060575"/>
                        <a:ext cx="7135813" cy="13239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8406" name="Object 6">
            <a:extLst>
              <a:ext uri="{FF2B5EF4-FFF2-40B4-BE49-F238E27FC236}">
                <a16:creationId xmlns:a16="http://schemas.microsoft.com/office/drawing/2014/main" id="{3622F556-EB34-48DD-8CD0-CFB513E1B1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81150" y="4364038"/>
          <a:ext cx="713105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987800" imgH="406400" progId="ChemDraw.Document.6.0">
                  <p:embed/>
                </p:oleObj>
              </mc:Choice>
              <mc:Fallback>
                <p:oleObj name="CS ChemDraw Drawing" r:id="rId4" imgW="3987800" imgH="406400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1150" y="4364038"/>
                        <a:ext cx="7131050" cy="7207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245" name="Text Box 7">
            <a:extLst>
              <a:ext uri="{FF2B5EF4-FFF2-40B4-BE49-F238E27FC236}">
                <a16:creationId xmlns:a16="http://schemas.microsoft.com/office/drawing/2014/main" id="{89008CA2-E6DC-45F7-AE4C-4CF8F138E8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2500" y="1109663"/>
            <a:ext cx="5581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HCHO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还原能力最强，即最易氧化。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98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98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98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98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98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66" name="Rectangle 4">
            <a:extLst>
              <a:ext uri="{FF2B5EF4-FFF2-40B4-BE49-F238E27FC236}">
                <a16:creationId xmlns:a16="http://schemas.microsoft.com/office/drawing/2014/main" id="{508CBFB5-6D75-4247-B251-A6227A3CA6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6663" y="685800"/>
            <a:ext cx="1873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合成应用： </a:t>
            </a:r>
          </a:p>
        </p:txBody>
      </p:sp>
      <p:sp>
        <p:nvSpPr>
          <p:cNvPr id="999429" name="Text Box 5">
            <a:extLst>
              <a:ext uri="{FF2B5EF4-FFF2-40B4-BE49-F238E27FC236}">
                <a16:creationId xmlns:a16="http://schemas.microsoft.com/office/drawing/2014/main" id="{286E29FC-EA47-4D89-A237-A7835B28F2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6900" y="690563"/>
            <a:ext cx="860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乙醛</a:t>
            </a:r>
            <a:endParaRPr lang="zh-CN" altLang="en-US" sz="2400" b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99430" name="Object 6">
            <a:extLst>
              <a:ext uri="{FF2B5EF4-FFF2-40B4-BE49-F238E27FC236}">
                <a16:creationId xmlns:a16="http://schemas.microsoft.com/office/drawing/2014/main" id="{1E51A98E-D2C4-4619-AABE-F4EBDF4ED4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6775" y="2035175"/>
          <a:ext cx="1150938" cy="28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629920" imgH="157480" progId="ChemDraw.Document.6.0">
                  <p:embed/>
                </p:oleObj>
              </mc:Choice>
              <mc:Fallback>
                <p:oleObj name="CS ChemDraw Drawing" r:id="rId2" imgW="629920" imgH="157480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6775" y="2035175"/>
                        <a:ext cx="1150938" cy="282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9431" name="Object 7">
            <a:extLst>
              <a:ext uri="{FF2B5EF4-FFF2-40B4-BE49-F238E27FC236}">
                <a16:creationId xmlns:a16="http://schemas.microsoft.com/office/drawing/2014/main" id="{9067C27E-10E5-4835-A1DD-D46106B541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67113" y="1890713"/>
          <a:ext cx="1801812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041400" imgH="340360" progId="ChemDraw.Document.6.0">
                  <p:embed/>
                </p:oleObj>
              </mc:Choice>
              <mc:Fallback>
                <p:oleObj name="CS ChemDraw Drawing" r:id="rId4" imgW="1041400" imgH="340360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7113" y="1890713"/>
                        <a:ext cx="1801812" cy="592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9432" name="Object 8">
            <a:extLst>
              <a:ext uri="{FF2B5EF4-FFF2-40B4-BE49-F238E27FC236}">
                <a16:creationId xmlns:a16="http://schemas.microsoft.com/office/drawing/2014/main" id="{41684301-FA6F-4768-AE3D-2817FC3619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67388" y="2035175"/>
          <a:ext cx="2070100" cy="28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143000" imgH="152400" progId="ChemDraw.Document.6.0">
                  <p:embed/>
                </p:oleObj>
              </mc:Choice>
              <mc:Fallback>
                <p:oleObj name="CS ChemDraw Drawing" r:id="rId6" imgW="1143000" imgH="152400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7388" y="2035175"/>
                        <a:ext cx="2070100" cy="282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9433" name="Object 9">
            <a:extLst>
              <a:ext uri="{FF2B5EF4-FFF2-40B4-BE49-F238E27FC236}">
                <a16:creationId xmlns:a16="http://schemas.microsoft.com/office/drawing/2014/main" id="{177C135E-0050-4B6C-81B2-4E2F189003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89350" y="3417888"/>
          <a:ext cx="1357313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746760" imgH="340360" progId="ChemDraw.Document.6.0">
                  <p:embed/>
                </p:oleObj>
              </mc:Choice>
              <mc:Fallback>
                <p:oleObj name="CS ChemDraw Drawing" r:id="rId8" imgW="746760" imgH="340360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9350" y="3417888"/>
                        <a:ext cx="1357313" cy="620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9434" name="Object 10">
            <a:extLst>
              <a:ext uri="{FF2B5EF4-FFF2-40B4-BE49-F238E27FC236}">
                <a16:creationId xmlns:a16="http://schemas.microsoft.com/office/drawing/2014/main" id="{64606C08-9DF0-4763-8124-2EEB9DBE02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34013" y="3581400"/>
          <a:ext cx="1438275" cy="28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792480" imgH="152400" progId="ChemDraw.Document.6.0">
                  <p:embed/>
                </p:oleObj>
              </mc:Choice>
              <mc:Fallback>
                <p:oleObj name="CS ChemDraw Drawing" r:id="rId10" imgW="792480" imgH="152400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4013" y="3581400"/>
                        <a:ext cx="1438275" cy="282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3273" name="Object 11">
            <a:extLst>
              <a:ext uri="{FF2B5EF4-FFF2-40B4-BE49-F238E27FC236}">
                <a16:creationId xmlns:a16="http://schemas.microsoft.com/office/drawing/2014/main" id="{2CD4B67A-28FA-40E9-A049-51267DB8B7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19588" y="792163"/>
          <a:ext cx="1362075" cy="26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361710" imgH="263213" progId="ChemDraw.Document.6.0">
                  <p:embed/>
                </p:oleObj>
              </mc:Choice>
              <mc:Fallback>
                <p:oleObj name="CS ChemDraw Drawing" r:id="rId12" imgW="1361710" imgH="263213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9588" y="792163"/>
                        <a:ext cx="1362075" cy="263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3274" name="Rectangle 12">
            <a:extLst>
              <a:ext uri="{FF2B5EF4-FFF2-40B4-BE49-F238E27FC236}">
                <a16:creationId xmlns:a16="http://schemas.microsoft.com/office/drawing/2014/main" id="{AD20DE48-6798-474F-A0F3-78058BC77B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4088" y="674688"/>
            <a:ext cx="1520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季戊四醇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99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99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999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99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99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99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99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99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99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99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99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99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99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999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99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999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999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999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99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99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9429" grpId="0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290" name="Picture 2">
            <a:extLst>
              <a:ext uri="{FF2B5EF4-FFF2-40B4-BE49-F238E27FC236}">
                <a16:creationId xmlns:a16="http://schemas.microsoft.com/office/drawing/2014/main" id="{707FC998-EAB7-4553-803A-E1684D77B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579438"/>
            <a:ext cx="2840037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4291" name="Picture 3">
            <a:extLst>
              <a:ext uri="{FF2B5EF4-FFF2-40B4-BE49-F238E27FC236}">
                <a16:creationId xmlns:a16="http://schemas.microsoft.com/office/drawing/2014/main" id="{8E778510-275C-4BB2-B8C8-D48B5DD18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" y="1285875"/>
            <a:ext cx="894715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4292" name="Picture 4">
            <a:extLst>
              <a:ext uri="{FF2B5EF4-FFF2-40B4-BE49-F238E27FC236}">
                <a16:creationId xmlns:a16="http://schemas.microsoft.com/office/drawing/2014/main" id="{79DFAAA0-A6DA-439E-8C58-EE3B86969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035175"/>
            <a:ext cx="5681663" cy="117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4293" name="Picture 5">
            <a:extLst>
              <a:ext uri="{FF2B5EF4-FFF2-40B4-BE49-F238E27FC236}">
                <a16:creationId xmlns:a16="http://schemas.microsoft.com/office/drawing/2014/main" id="{10C0E990-2E30-40EB-9810-56152EC77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" y="3657600"/>
            <a:ext cx="902335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4294" name="Picture 6">
            <a:extLst>
              <a:ext uri="{FF2B5EF4-FFF2-40B4-BE49-F238E27FC236}">
                <a16:creationId xmlns:a16="http://schemas.microsoft.com/office/drawing/2014/main" id="{6C1483EC-A4BD-46C7-BF20-A10A8AED1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4495800"/>
            <a:ext cx="4667250" cy="131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4295" name="TextBox 1">
            <a:extLst>
              <a:ext uri="{FF2B5EF4-FFF2-40B4-BE49-F238E27FC236}">
                <a16:creationId xmlns:a16="http://schemas.microsoft.com/office/drawing/2014/main" id="{165E1FDD-C93A-499C-8B10-DEB204E35C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713" y="647700"/>
            <a:ext cx="10858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Calibri" panose="020F0502020204030204" pitchFamily="34" charset="0"/>
              </a:rPr>
              <a:t>（</a:t>
            </a:r>
            <a:r>
              <a:rPr lang="en-US" altLang="zh-CN" sz="2800" b="1">
                <a:latin typeface="Calibri" panose="020F0502020204030204" pitchFamily="34" charset="0"/>
              </a:rPr>
              <a:t>5</a:t>
            </a:r>
            <a:r>
              <a:rPr lang="zh-CN" altLang="en-US" sz="2800" b="1">
                <a:latin typeface="Calibri" panose="020F0502020204030204" pitchFamily="34" charset="0"/>
              </a:rPr>
              <a:t>）</a:t>
            </a:r>
          </a:p>
        </p:txBody>
      </p:sp>
    </p:spTree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314" name="Picture 2">
            <a:extLst>
              <a:ext uri="{FF2B5EF4-FFF2-40B4-BE49-F238E27FC236}">
                <a16:creationId xmlns:a16="http://schemas.microsoft.com/office/drawing/2014/main" id="{2CCE6530-A9E4-4C06-9B45-E1B1C7145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75" y="2447925"/>
            <a:ext cx="687705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5315" name="Picture 3">
            <a:extLst>
              <a:ext uri="{FF2B5EF4-FFF2-40B4-BE49-F238E27FC236}">
                <a16:creationId xmlns:a16="http://schemas.microsoft.com/office/drawing/2014/main" id="{B00944C6-744C-42EA-9D78-D1B34774D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90600"/>
            <a:ext cx="217170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338" name="Picture 2">
            <a:extLst>
              <a:ext uri="{FF2B5EF4-FFF2-40B4-BE49-F238E27FC236}">
                <a16:creationId xmlns:a16="http://schemas.microsoft.com/office/drawing/2014/main" id="{892916DD-1AE0-421B-99D4-D3A977EC2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88" y="452438"/>
            <a:ext cx="2687637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6339" name="Picture 3">
            <a:extLst>
              <a:ext uri="{FF2B5EF4-FFF2-40B4-BE49-F238E27FC236}">
                <a16:creationId xmlns:a16="http://schemas.microsoft.com/office/drawing/2014/main" id="{DAE1A160-FDD3-4CEA-9F03-9E89D126F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19200"/>
            <a:ext cx="863600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6340" name="Picture 4">
            <a:extLst>
              <a:ext uri="{FF2B5EF4-FFF2-40B4-BE49-F238E27FC236}">
                <a16:creationId xmlns:a16="http://schemas.microsoft.com/office/drawing/2014/main" id="{8389FC9A-570B-4BCA-BBB0-37B42058A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060575"/>
            <a:ext cx="5934075" cy="124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6341" name="Picture 5">
            <a:extLst>
              <a:ext uri="{FF2B5EF4-FFF2-40B4-BE49-F238E27FC236}">
                <a16:creationId xmlns:a16="http://schemas.microsoft.com/office/drawing/2014/main" id="{83AB75D5-319B-4BF6-A69C-C33032874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038600"/>
            <a:ext cx="6381750" cy="263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6342" name="Picture 6">
            <a:extLst>
              <a:ext uri="{FF2B5EF4-FFF2-40B4-BE49-F238E27FC236}">
                <a16:creationId xmlns:a16="http://schemas.microsoft.com/office/drawing/2014/main" id="{8CB8B23D-4926-4B0C-A5CB-A4256FC0B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695700"/>
            <a:ext cx="1800225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6343" name="TextBox 1">
            <a:extLst>
              <a:ext uri="{FF2B5EF4-FFF2-40B4-BE49-F238E27FC236}">
                <a16:creationId xmlns:a16="http://schemas.microsoft.com/office/drawing/2014/main" id="{E071F704-8E1E-4986-B620-591A2D422D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800" y="493713"/>
            <a:ext cx="108585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Calibri" panose="020F0502020204030204" pitchFamily="34" charset="0"/>
              </a:rPr>
              <a:t>（</a:t>
            </a:r>
            <a:r>
              <a:rPr lang="en-US" altLang="zh-CN" sz="2800" b="1">
                <a:latin typeface="Calibri" panose="020F0502020204030204" pitchFamily="34" charset="0"/>
              </a:rPr>
              <a:t>6</a:t>
            </a:r>
            <a:r>
              <a:rPr lang="zh-CN" altLang="en-US" sz="2800" b="1">
                <a:latin typeface="Calibri" panose="020F0502020204030204" pitchFamily="34" charset="0"/>
              </a:rPr>
              <a:t>）</a:t>
            </a:r>
          </a:p>
        </p:txBody>
      </p:sp>
    </p:spTree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4">
            <a:extLst>
              <a:ext uri="{FF2B5EF4-FFF2-40B4-BE49-F238E27FC236}">
                <a16:creationId xmlns:a16="http://schemas.microsoft.com/office/drawing/2014/main" id="{BA47123F-1FCD-453D-8E0B-AC2606E98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546100"/>
            <a:ext cx="2344738" cy="58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2. 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羟基醛酮 </a:t>
            </a:r>
          </a:p>
        </p:txBody>
      </p:sp>
      <p:sp>
        <p:nvSpPr>
          <p:cNvPr id="1004549" name="Rectangle 5">
            <a:extLst>
              <a:ext uri="{FF2B5EF4-FFF2-40B4-BE49-F238E27FC236}">
                <a16:creationId xmlns:a16="http://schemas.microsoft.com/office/drawing/2014/main" id="{7458815D-8D31-4268-825A-C5E06F403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688" y="1266825"/>
            <a:ext cx="1836737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70C0"/>
                </a:solidFill>
                <a:latin typeface="Times New Roman" panose="02020603050405020304" pitchFamily="18" charset="0"/>
              </a:rPr>
              <a:t>1) </a:t>
            </a:r>
            <a:r>
              <a:rPr lang="zh-CN" altLang="en-US" sz="2800" b="1">
                <a:solidFill>
                  <a:srgbClr val="0070C0"/>
                </a:solidFill>
                <a:latin typeface="宋体" panose="02010600030101010101" pitchFamily="2" charset="-122"/>
              </a:rPr>
              <a:t>醇醛酮 </a:t>
            </a:r>
          </a:p>
        </p:txBody>
      </p:sp>
      <p:sp>
        <p:nvSpPr>
          <p:cNvPr id="1004550" name="Rectangle 6">
            <a:extLst>
              <a:ext uri="{FF2B5EF4-FFF2-40B4-BE49-F238E27FC236}">
                <a16:creationId xmlns:a16="http://schemas.microsoft.com/office/drawing/2014/main" id="{F8973E29-6729-4F37-AC1D-F895FD3C3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0813" y="1892300"/>
            <a:ext cx="6651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Blip>
                <a:blip r:embed="rId2"/>
              </a:buBlip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β-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羟基醛酮易脱水，酸碱均有催化作用。 </a:t>
            </a:r>
          </a:p>
        </p:txBody>
      </p:sp>
      <p:graphicFrame>
        <p:nvGraphicFramePr>
          <p:cNvPr id="1004551" name="Object 7">
            <a:extLst>
              <a:ext uri="{FF2B5EF4-FFF2-40B4-BE49-F238E27FC236}">
                <a16:creationId xmlns:a16="http://schemas.microsoft.com/office/drawing/2014/main" id="{601D7195-AC61-4159-BF9F-B98B312938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36800" y="2935288"/>
          <a:ext cx="4832350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3200400" imgH="472440" progId="ChemDraw.Document.6.0">
                  <p:embed/>
                </p:oleObj>
              </mc:Choice>
              <mc:Fallback>
                <p:oleObj name="CS ChemDraw Drawing" r:id="rId3" imgW="3200400" imgH="472440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6800" y="2935288"/>
                        <a:ext cx="4832350" cy="709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4552" name="Object 8">
            <a:extLst>
              <a:ext uri="{FF2B5EF4-FFF2-40B4-BE49-F238E27FC236}">
                <a16:creationId xmlns:a16="http://schemas.microsoft.com/office/drawing/2014/main" id="{703B80FD-D0A7-4559-BB47-51FF6D7433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35213" y="4360863"/>
          <a:ext cx="4611687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3002280" imgH="467360" progId="ChemDraw.Document.6.0">
                  <p:embed/>
                </p:oleObj>
              </mc:Choice>
              <mc:Fallback>
                <p:oleObj name="CS ChemDraw Drawing" r:id="rId5" imgW="3002280" imgH="467360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5213" y="4360863"/>
                        <a:ext cx="4611687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4553" name="Text Box 9">
            <a:extLst>
              <a:ext uri="{FF2B5EF4-FFF2-40B4-BE49-F238E27FC236}">
                <a16:creationId xmlns:a16="http://schemas.microsoft.com/office/drawing/2014/main" id="{0069181E-5D31-4125-A5D2-A41A5ADE76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2438" y="3167063"/>
            <a:ext cx="3381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宋体" panose="02010600030101010101" pitchFamily="2" charset="-122"/>
              </a:rPr>
              <a:t>1</a:t>
            </a:r>
          </a:p>
        </p:txBody>
      </p:sp>
      <p:sp>
        <p:nvSpPr>
          <p:cNvPr id="1004554" name="Text Box 10">
            <a:extLst>
              <a:ext uri="{FF2B5EF4-FFF2-40B4-BE49-F238E27FC236}">
                <a16:creationId xmlns:a16="http://schemas.microsoft.com/office/drawing/2014/main" id="{92020CCF-9456-4A0B-90FA-D3E61F2C88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9550" y="4603750"/>
            <a:ext cx="790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&gt; 10</a:t>
            </a:r>
            <a:r>
              <a:rPr lang="en-US" altLang="zh-CN" sz="20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6</a:t>
            </a:r>
          </a:p>
        </p:txBody>
      </p:sp>
      <p:sp>
        <p:nvSpPr>
          <p:cNvPr id="1004555" name="Text Box 11">
            <a:extLst>
              <a:ext uri="{FF2B5EF4-FFF2-40B4-BE49-F238E27FC236}">
                <a16:creationId xmlns:a16="http://schemas.microsoft.com/office/drawing/2014/main" id="{BB218B31-6F4A-4D7F-9ED4-D7F20C0D8B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2438" y="2660650"/>
            <a:ext cx="5143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rel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04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4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004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10045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10045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10045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045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045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045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045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55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5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04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55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5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04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55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5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04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4549" grpId="0"/>
      <p:bldP spid="1004550" grpId="0"/>
      <p:bldP spid="1004553" grpId="0"/>
      <p:bldP spid="1004554" grpId="0"/>
      <p:bldP spid="1004555" grpId="0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86" name="Rectangle 4">
            <a:extLst>
              <a:ext uri="{FF2B5EF4-FFF2-40B4-BE49-F238E27FC236}">
                <a16:creationId xmlns:a16="http://schemas.microsoft.com/office/drawing/2014/main" id="{4A63FB2F-DCC1-49E5-9B88-B8E371159C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4725" y="579438"/>
            <a:ext cx="6184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Blip>
                <a:blip r:embed="rId2"/>
              </a:buBlip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γ- 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和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δ-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羟基醛酮易形成环状半缩醛酮 </a:t>
            </a:r>
          </a:p>
        </p:txBody>
      </p:sp>
      <p:graphicFrame>
        <p:nvGraphicFramePr>
          <p:cNvPr id="1005573" name="Object 5">
            <a:extLst>
              <a:ext uri="{FF2B5EF4-FFF2-40B4-BE49-F238E27FC236}">
                <a16:creationId xmlns:a16="http://schemas.microsoft.com/office/drawing/2014/main" id="{E9EE7A30-4980-4028-8254-1EC3317B2B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13150" y="1628775"/>
          <a:ext cx="1062038" cy="26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733346" imgH="181054" progId="ChemDraw.Document.6.0">
                  <p:embed/>
                </p:oleObj>
              </mc:Choice>
              <mc:Fallback>
                <p:oleObj name="CS ChemDraw Drawing" r:id="rId3" imgW="733346" imgH="181054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3150" y="1628775"/>
                        <a:ext cx="1062038" cy="261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5574" name="Object 6">
            <a:extLst>
              <a:ext uri="{FF2B5EF4-FFF2-40B4-BE49-F238E27FC236}">
                <a16:creationId xmlns:a16="http://schemas.microsoft.com/office/drawing/2014/main" id="{EE69916D-7155-4196-AEFF-5897E1CD5F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51725" y="1450975"/>
          <a:ext cx="1439863" cy="70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991995" imgH="488390" progId="ChemDraw.Document.6.0">
                  <p:embed/>
                </p:oleObj>
              </mc:Choice>
              <mc:Fallback>
                <p:oleObj name="CS ChemDraw Drawing" r:id="rId5" imgW="991995" imgH="488390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1725" y="1450975"/>
                        <a:ext cx="1439863" cy="709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5575" name="Object 7">
            <a:extLst>
              <a:ext uri="{FF2B5EF4-FFF2-40B4-BE49-F238E27FC236}">
                <a16:creationId xmlns:a16="http://schemas.microsoft.com/office/drawing/2014/main" id="{21F82C30-2BA8-4132-B549-94CC3F356E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02388" y="1484313"/>
          <a:ext cx="1081087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868756" imgH="430574" progId="ChemDraw.Document.6.0">
                  <p:embed/>
                </p:oleObj>
              </mc:Choice>
              <mc:Fallback>
                <p:oleObj name="CS ChemDraw Drawing" r:id="rId7" imgW="868756" imgH="430574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2388" y="1484313"/>
                        <a:ext cx="1081087" cy="534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5576" name="Object 8">
            <a:extLst>
              <a:ext uri="{FF2B5EF4-FFF2-40B4-BE49-F238E27FC236}">
                <a16:creationId xmlns:a16="http://schemas.microsoft.com/office/drawing/2014/main" id="{9499B27D-CF68-44E7-B6A1-39EFD0B973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59288" y="3422650"/>
          <a:ext cx="1222375" cy="28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827821" imgH="191386" progId="ChemDraw.Document.6.0">
                  <p:embed/>
                </p:oleObj>
              </mc:Choice>
              <mc:Fallback>
                <p:oleObj name="CS ChemDraw Drawing" r:id="rId9" imgW="827821" imgH="191386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9288" y="3422650"/>
                        <a:ext cx="1222375" cy="280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5577" name="Rectangle 9">
            <a:extLst>
              <a:ext uri="{FF2B5EF4-FFF2-40B4-BE49-F238E27FC236}">
                <a16:creationId xmlns:a16="http://schemas.microsoft.com/office/drawing/2014/main" id="{8B05983D-3C9B-4ABD-8FC6-55003DB036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225" y="4149725"/>
            <a:ext cx="69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94%</a:t>
            </a:r>
          </a:p>
        </p:txBody>
      </p:sp>
      <p:sp>
        <p:nvSpPr>
          <p:cNvPr id="1005578" name="Rectangle 10">
            <a:extLst>
              <a:ext uri="{FF2B5EF4-FFF2-40B4-BE49-F238E27FC236}">
                <a16:creationId xmlns:a16="http://schemas.microsoft.com/office/drawing/2014/main" id="{C322D056-2050-4E0A-9B1F-04E69B579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9650" y="3644900"/>
            <a:ext cx="6127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6%</a:t>
            </a:r>
          </a:p>
        </p:txBody>
      </p:sp>
      <p:graphicFrame>
        <p:nvGraphicFramePr>
          <p:cNvPr id="1005579" name="Object 11">
            <a:extLst>
              <a:ext uri="{FF2B5EF4-FFF2-40B4-BE49-F238E27FC236}">
                <a16:creationId xmlns:a16="http://schemas.microsoft.com/office/drawing/2014/main" id="{E96870C4-65C3-4747-91A8-91633DAC831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24075" y="5084763"/>
          <a:ext cx="1943100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1" imgW="1939867" imgH="903750" progId="ChemDraw.Document.6.0">
                  <p:embed/>
                </p:oleObj>
              </mc:Choice>
              <mc:Fallback>
                <p:oleObj name="CS ChemDraw Drawing" r:id="rId11" imgW="1939867" imgH="903750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5084763"/>
                        <a:ext cx="1943100" cy="903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5580" name="Object 12">
            <a:extLst>
              <a:ext uri="{FF2B5EF4-FFF2-40B4-BE49-F238E27FC236}">
                <a16:creationId xmlns:a16="http://schemas.microsoft.com/office/drawing/2014/main" id="{94C4717C-C297-46B4-BCC4-C62B25EF75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76938" y="5097463"/>
          <a:ext cx="1384300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3" imgW="1383011" imgH="1093933" progId="ChemDraw.Document.6.0">
                  <p:embed/>
                </p:oleObj>
              </mc:Choice>
              <mc:Fallback>
                <p:oleObj name="CS ChemDraw Drawing" r:id="rId13" imgW="1383011" imgH="1093933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6938" y="5097463"/>
                        <a:ext cx="1384300" cy="1093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5581" name="Object 13">
            <a:extLst>
              <a:ext uri="{FF2B5EF4-FFF2-40B4-BE49-F238E27FC236}">
                <a16:creationId xmlns:a16="http://schemas.microsoft.com/office/drawing/2014/main" id="{F5F312DC-31C5-4C3E-A848-5CCC1FA4FF5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05300" y="5373688"/>
          <a:ext cx="1249363" cy="16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5" imgW="1011774" imgH="143018" progId="ChemDraw.Document.6.0">
                  <p:embed/>
                </p:oleObj>
              </mc:Choice>
              <mc:Fallback>
                <p:oleObj name="CS ChemDraw Drawing" r:id="rId15" imgW="1011774" imgH="143018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5300" y="5373688"/>
                        <a:ext cx="1249363" cy="160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5582" name="Object 14">
            <a:extLst>
              <a:ext uri="{FF2B5EF4-FFF2-40B4-BE49-F238E27FC236}">
                <a16:creationId xmlns:a16="http://schemas.microsoft.com/office/drawing/2014/main" id="{AAF31F1D-295C-43AE-842A-AB2CD17F17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66950" y="1447800"/>
          <a:ext cx="10922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7" imgW="1090890" imgH="736389" progId="ChemDraw.Document.6.0">
                  <p:embed/>
                </p:oleObj>
              </mc:Choice>
              <mc:Fallback>
                <p:oleObj name="CS ChemDraw Drawing" r:id="rId17" imgW="1090890" imgH="736389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6950" y="1447800"/>
                        <a:ext cx="109220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5583" name="Rectangle 15">
            <a:extLst>
              <a:ext uri="{FF2B5EF4-FFF2-40B4-BE49-F238E27FC236}">
                <a16:creationId xmlns:a16="http://schemas.microsoft.com/office/drawing/2014/main" id="{C27E89D5-4685-4CC5-AC09-88FC97CC2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3563" y="1622425"/>
            <a:ext cx="4492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zh-CN" sz="1800" b="1">
                <a:solidFill>
                  <a:srgbClr val="FF0000"/>
                </a:solidFill>
                <a:latin typeface="Times New Roman" panose="02020603050405020304" pitchFamily="18" charset="0"/>
              </a:rPr>
              <a:t>γ</a:t>
            </a:r>
            <a:endParaRPr lang="en-US" altLang="zh-CN" sz="18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005584" name="Object 16">
            <a:extLst>
              <a:ext uri="{FF2B5EF4-FFF2-40B4-BE49-F238E27FC236}">
                <a16:creationId xmlns:a16="http://schemas.microsoft.com/office/drawing/2014/main" id="{29EAF928-926A-4D23-B724-8975138071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71713" y="3092450"/>
          <a:ext cx="1146175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9" imgW="1144141" imgH="912879" progId="ChemDraw.Document.6.0">
                  <p:embed/>
                </p:oleObj>
              </mc:Choice>
              <mc:Fallback>
                <p:oleObj name="CS ChemDraw Drawing" r:id="rId19" imgW="1144141" imgH="912879" progId="ChemDraw.Document.6.0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1713" y="3092450"/>
                        <a:ext cx="1146175" cy="912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5585" name="Rectangle 17">
            <a:extLst>
              <a:ext uri="{FF2B5EF4-FFF2-40B4-BE49-F238E27FC236}">
                <a16:creationId xmlns:a16="http://schemas.microsoft.com/office/drawing/2014/main" id="{67A4FF13-38BB-407B-A91A-A3EA6ED68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3563" y="3500438"/>
            <a:ext cx="4762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zh-CN" sz="2000" b="1">
                <a:solidFill>
                  <a:srgbClr val="FF0000"/>
                </a:solidFill>
                <a:latin typeface="Times New Roman" panose="02020603050405020304" pitchFamily="18" charset="0"/>
              </a:rPr>
              <a:t>δ</a:t>
            </a:r>
            <a:endParaRPr lang="en-US" altLang="zh-CN" sz="20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05586" name="Rectangle 18">
            <a:extLst>
              <a:ext uri="{FF2B5EF4-FFF2-40B4-BE49-F238E27FC236}">
                <a16:creationId xmlns:a16="http://schemas.microsoft.com/office/drawing/2014/main" id="{A616CA78-7668-411A-A13D-39BCC98FF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900" y="2290763"/>
            <a:ext cx="13001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环半缩醛</a:t>
            </a:r>
          </a:p>
        </p:txBody>
      </p:sp>
      <p:graphicFrame>
        <p:nvGraphicFramePr>
          <p:cNvPr id="1005587" name="Object 19">
            <a:extLst>
              <a:ext uri="{FF2B5EF4-FFF2-40B4-BE49-F238E27FC236}">
                <a16:creationId xmlns:a16="http://schemas.microsoft.com/office/drawing/2014/main" id="{72824BCA-BD5A-4FB3-9010-CDC6880C38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32375" y="1427163"/>
          <a:ext cx="12700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1" imgW="1268901" imgH="736389" progId="ChemDraw.Document.6.0">
                  <p:embed/>
                </p:oleObj>
              </mc:Choice>
              <mc:Fallback>
                <p:oleObj name="CS ChemDraw Drawing" r:id="rId21" imgW="1268901" imgH="736389" progId="ChemDraw.Document.6.0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2375" y="1427163"/>
                        <a:ext cx="127000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5588" name="Object 20">
            <a:extLst>
              <a:ext uri="{FF2B5EF4-FFF2-40B4-BE49-F238E27FC236}">
                <a16:creationId xmlns:a16="http://schemas.microsoft.com/office/drawing/2014/main" id="{DDA08556-3543-4213-9BBA-CF1C499881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76963" y="3068638"/>
          <a:ext cx="1311275" cy="912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3" imgW="1311502" imgH="912879" progId="ChemDraw.Document.6.0">
                  <p:embed/>
                </p:oleObj>
              </mc:Choice>
              <mc:Fallback>
                <p:oleObj name="CS ChemDraw Drawing" r:id="rId23" imgW="1311502" imgH="912879" progId="ChemDraw.Document.6.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6963" y="3068638"/>
                        <a:ext cx="1311275" cy="912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05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05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055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055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055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055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055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055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05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05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57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5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05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57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5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05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57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5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05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57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5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05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57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5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05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58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5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005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58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5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05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58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5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005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055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055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0055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0055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0055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0055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5577" grpId="0"/>
      <p:bldP spid="1005578" grpId="0"/>
      <p:bldP spid="1005583" grpId="0"/>
      <p:bldP spid="1005585" grpId="0"/>
      <p:bldP spid="1005586" grpId="0"/>
    </p:bld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596" name="Rectangle 4">
            <a:extLst>
              <a:ext uri="{FF2B5EF4-FFF2-40B4-BE49-F238E27FC236}">
                <a16:creationId xmlns:a16="http://schemas.microsoft.com/office/drawing/2014/main" id="{A2FC430D-21D2-466F-A64D-F198B9EBF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300" y="2971800"/>
            <a:ext cx="4656138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这在糖化学中具有重要意义。 </a:t>
            </a:r>
          </a:p>
        </p:txBody>
      </p:sp>
      <p:graphicFrame>
        <p:nvGraphicFramePr>
          <p:cNvPr id="529411" name="Object 5">
            <a:extLst>
              <a:ext uri="{FF2B5EF4-FFF2-40B4-BE49-F238E27FC236}">
                <a16:creationId xmlns:a16="http://schemas.microsoft.com/office/drawing/2014/main" id="{0A56E6DF-CA69-4006-9FBF-7E7C532651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63963" y="1130300"/>
          <a:ext cx="2303462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615795" imgH="552292" progId="ChemDraw.Document.6.0">
                  <p:embed/>
                </p:oleObj>
              </mc:Choice>
              <mc:Fallback>
                <p:oleObj name="CS ChemDraw Drawing" r:id="rId2" imgW="1615795" imgH="552292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3963" y="1130300"/>
                        <a:ext cx="2303462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6598" name="Object 6">
            <a:extLst>
              <a:ext uri="{FF2B5EF4-FFF2-40B4-BE49-F238E27FC236}">
                <a16:creationId xmlns:a16="http://schemas.microsoft.com/office/drawing/2014/main" id="{5EB2B99A-A1A8-4315-8DFF-59A1845633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0250" y="1054100"/>
          <a:ext cx="1620838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135012" imgH="596414" progId="ChemDraw.Document.6.0">
                  <p:embed/>
                </p:oleObj>
              </mc:Choice>
              <mc:Fallback>
                <p:oleObj name="CS ChemDraw Drawing" r:id="rId4" imgW="1135012" imgH="596414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250" y="1054100"/>
                        <a:ext cx="1620838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6599" name="Object 7">
            <a:extLst>
              <a:ext uri="{FF2B5EF4-FFF2-40B4-BE49-F238E27FC236}">
                <a16:creationId xmlns:a16="http://schemas.microsoft.com/office/drawing/2014/main" id="{82EC6A06-91DD-4090-B2B6-BBDD34C4DB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64388" y="1125538"/>
          <a:ext cx="1871662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311502" imgH="526427" progId="ChemDraw.Document.6.0">
                  <p:embed/>
                </p:oleObj>
              </mc:Choice>
              <mc:Fallback>
                <p:oleObj name="CS ChemDraw Drawing" r:id="rId6" imgW="1311502" imgH="526427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388" y="1125538"/>
                        <a:ext cx="1871662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6600" name="Object 8">
            <a:extLst>
              <a:ext uri="{FF2B5EF4-FFF2-40B4-BE49-F238E27FC236}">
                <a16:creationId xmlns:a16="http://schemas.microsoft.com/office/drawing/2014/main" id="{A99F6900-5F93-449B-84B9-BFAE554A5CA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76513" y="1346200"/>
          <a:ext cx="85725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637953" imgH="168602" progId="ChemDraw.Document.6.0">
                  <p:embed/>
                </p:oleObj>
              </mc:Choice>
              <mc:Fallback>
                <p:oleObj name="CS ChemDraw Drawing" r:id="rId8" imgW="637953" imgH="168602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6513" y="1346200"/>
                        <a:ext cx="857250" cy="207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9415" name="Object 9">
            <a:extLst>
              <a:ext uri="{FF2B5EF4-FFF2-40B4-BE49-F238E27FC236}">
                <a16:creationId xmlns:a16="http://schemas.microsoft.com/office/drawing/2014/main" id="{0DAB82CC-3165-4AB7-9CD4-29BFF434A6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19838" y="1346200"/>
          <a:ext cx="858837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637953" imgH="168602" progId="ChemDraw.Document.6.0">
                  <p:embed/>
                </p:oleObj>
              </mc:Choice>
              <mc:Fallback>
                <p:oleObj name="CS ChemDraw Drawing" r:id="rId10" imgW="637953" imgH="168602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9838" y="1346200"/>
                        <a:ext cx="858837" cy="207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6602" name="Rectangle 10">
            <a:extLst>
              <a:ext uri="{FF2B5EF4-FFF2-40B4-BE49-F238E27FC236}">
                <a16:creationId xmlns:a16="http://schemas.microsoft.com/office/drawing/2014/main" id="{201B742C-708F-442A-AF81-5BA32B83BF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9038" y="1965325"/>
            <a:ext cx="838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major</a:t>
            </a:r>
          </a:p>
        </p:txBody>
      </p:sp>
      <p:sp>
        <p:nvSpPr>
          <p:cNvPr id="1006603" name="Rectangle 11">
            <a:extLst>
              <a:ext uri="{FF2B5EF4-FFF2-40B4-BE49-F238E27FC236}">
                <a16:creationId xmlns:a16="http://schemas.microsoft.com/office/drawing/2014/main" id="{CE55B711-B150-43C3-8084-45A961C75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0650" y="1965325"/>
            <a:ext cx="854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minor</a:t>
            </a:r>
          </a:p>
        </p:txBody>
      </p:sp>
      <p:graphicFrame>
        <p:nvGraphicFramePr>
          <p:cNvPr id="1006604" name="Object 12">
            <a:extLst>
              <a:ext uri="{FF2B5EF4-FFF2-40B4-BE49-F238E27FC236}">
                <a16:creationId xmlns:a16="http://schemas.microsoft.com/office/drawing/2014/main" id="{6C80DE84-BCEE-469C-A5D0-B030BD2153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20800" y="3884613"/>
          <a:ext cx="2438400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1" imgW="1754124" imgH="710184" progId="ChemDraw.Document.6.0">
                  <p:embed/>
                </p:oleObj>
              </mc:Choice>
              <mc:Fallback>
                <p:oleObj name="CS ChemDraw Drawing" r:id="rId11" imgW="1754124" imgH="710184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0800" y="3884613"/>
                        <a:ext cx="2438400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6605" name="Object 13">
            <a:extLst>
              <a:ext uri="{FF2B5EF4-FFF2-40B4-BE49-F238E27FC236}">
                <a16:creationId xmlns:a16="http://schemas.microsoft.com/office/drawing/2014/main" id="{7303DE88-0CAF-417E-9D52-7A7459D8E8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02363" y="3613150"/>
          <a:ext cx="1946275" cy="1208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3" imgW="1398226" imgH="868756" progId="ChemDraw.Document.6.0">
                  <p:embed/>
                </p:oleObj>
              </mc:Choice>
              <mc:Fallback>
                <p:oleObj name="CS ChemDraw Drawing" r:id="rId13" imgW="1398226" imgH="868756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2363" y="3613150"/>
                        <a:ext cx="1946275" cy="1208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6606" name="Object 14">
            <a:extLst>
              <a:ext uri="{FF2B5EF4-FFF2-40B4-BE49-F238E27FC236}">
                <a16:creationId xmlns:a16="http://schemas.microsoft.com/office/drawing/2014/main" id="{CF2E025A-7F9C-43FB-A898-E0FB3F3EE7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75150" y="4227513"/>
          <a:ext cx="1228725" cy="233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5" imgW="885540" imgH="168602" progId="ChemDraw.Document.6.0">
                  <p:embed/>
                </p:oleObj>
              </mc:Choice>
              <mc:Fallback>
                <p:oleObj name="CS ChemDraw Drawing" r:id="rId15" imgW="885540" imgH="168602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5150" y="4227513"/>
                        <a:ext cx="1228725" cy="233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6607" name="Rectangle 15">
            <a:extLst>
              <a:ext uri="{FF2B5EF4-FFF2-40B4-BE49-F238E27FC236}">
                <a16:creationId xmlns:a16="http://schemas.microsoft.com/office/drawing/2014/main" id="{0A813E6F-4AE7-4667-B64E-D655F494A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8838" y="5048250"/>
            <a:ext cx="10255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己醛糖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06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6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006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066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066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1006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06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06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1006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59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5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06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60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6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06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59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5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06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60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6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06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60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6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06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60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6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06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60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6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006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6596" grpId="0" animBg="1"/>
      <p:bldP spid="1006602" grpId="0"/>
      <p:bldP spid="1006603" grpId="0"/>
      <p:bldP spid="1006607" grpId="0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34" name="Rectangle 4">
            <a:extLst>
              <a:ext uri="{FF2B5EF4-FFF2-40B4-BE49-F238E27FC236}">
                <a16:creationId xmlns:a16="http://schemas.microsoft.com/office/drawing/2014/main" id="{BA9ACEA5-EBD0-4DFB-8668-094F1F907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" y="469900"/>
            <a:ext cx="1628775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70C0"/>
                </a:solidFill>
                <a:latin typeface="宋体" panose="02010600030101010101" pitchFamily="2" charset="-122"/>
              </a:rPr>
              <a:t>2)</a:t>
            </a:r>
            <a:r>
              <a:rPr lang="zh-CN" altLang="en-US" sz="2800" b="1">
                <a:solidFill>
                  <a:srgbClr val="0070C0"/>
                </a:solidFill>
                <a:latin typeface="宋体" panose="02010600030101010101" pitchFamily="2" charset="-122"/>
              </a:rPr>
              <a:t>酚醛酮</a:t>
            </a:r>
          </a:p>
        </p:txBody>
      </p:sp>
      <p:graphicFrame>
        <p:nvGraphicFramePr>
          <p:cNvPr id="1007621" name="Object 5">
            <a:extLst>
              <a:ext uri="{FF2B5EF4-FFF2-40B4-BE49-F238E27FC236}">
                <a16:creationId xmlns:a16="http://schemas.microsoft.com/office/drawing/2014/main" id="{40A4A381-400F-4FD5-956A-F1EE236D80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00275" y="1271588"/>
          <a:ext cx="1296988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863600" imgH="543560" progId="ChemDraw.Document.6.0">
                  <p:embed/>
                </p:oleObj>
              </mc:Choice>
              <mc:Fallback>
                <p:oleObj name="CS ChemDraw Drawing" r:id="rId2" imgW="863600" imgH="543560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0275" y="1271588"/>
                        <a:ext cx="1296988" cy="820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7622" name="Object 6">
            <a:extLst>
              <a:ext uri="{FF2B5EF4-FFF2-40B4-BE49-F238E27FC236}">
                <a16:creationId xmlns:a16="http://schemas.microsoft.com/office/drawing/2014/main" id="{F21F9FE8-5D61-4B74-A312-EF20CD2FAA3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99050" y="1190625"/>
          <a:ext cx="723900" cy="1327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548640" imgH="1000760" progId="ChemDraw.Document.6.0">
                  <p:embed/>
                </p:oleObj>
              </mc:Choice>
              <mc:Fallback>
                <p:oleObj name="CS ChemDraw Drawing" r:id="rId4" imgW="548640" imgH="1000760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9050" y="1190625"/>
                        <a:ext cx="723900" cy="1327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7623" name="Object 7">
            <a:extLst>
              <a:ext uri="{FF2B5EF4-FFF2-40B4-BE49-F238E27FC236}">
                <a16:creationId xmlns:a16="http://schemas.microsoft.com/office/drawing/2014/main" id="{FE600BD4-99E9-4FFC-808F-ED23ADA98BB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89600" y="3575050"/>
          <a:ext cx="885825" cy="1366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629920" imgH="965200" progId="ChemDraw.Document.6.0">
                  <p:embed/>
                </p:oleObj>
              </mc:Choice>
              <mc:Fallback>
                <p:oleObj name="CS ChemDraw Drawing" r:id="rId6" imgW="629920" imgH="965200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9600" y="3575050"/>
                        <a:ext cx="885825" cy="1366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7624" name="Object 8">
            <a:extLst>
              <a:ext uri="{FF2B5EF4-FFF2-40B4-BE49-F238E27FC236}">
                <a16:creationId xmlns:a16="http://schemas.microsoft.com/office/drawing/2014/main" id="{043FE03D-F951-4628-BF0E-1A4C9445AF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98688" y="3502025"/>
          <a:ext cx="1290637" cy="1366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909320" imgH="970280" progId="ChemDraw.Document.6.0">
                  <p:embed/>
                </p:oleObj>
              </mc:Choice>
              <mc:Fallback>
                <p:oleObj name="CS ChemDraw Drawing" r:id="rId8" imgW="909320" imgH="970280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8688" y="3502025"/>
                        <a:ext cx="1290637" cy="1366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7625" name="Rectangle 9">
            <a:extLst>
              <a:ext uri="{FF2B5EF4-FFF2-40B4-BE49-F238E27FC236}">
                <a16:creationId xmlns:a16="http://schemas.microsoft.com/office/drawing/2014/main" id="{2CDAF4C0-C259-4C96-A8A8-12885DDA00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6750" y="4098925"/>
            <a:ext cx="14382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</a:rPr>
              <a:t>洋茉莉醛 </a:t>
            </a:r>
          </a:p>
        </p:txBody>
      </p:sp>
      <p:sp>
        <p:nvSpPr>
          <p:cNvPr id="530440" name="Text Box 10">
            <a:extLst>
              <a:ext uri="{FF2B5EF4-FFF2-40B4-BE49-F238E27FC236}">
                <a16:creationId xmlns:a16="http://schemas.microsoft.com/office/drawing/2014/main" id="{E26C2AF5-3093-45C6-A088-B6041445A7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9113" y="2254250"/>
            <a:ext cx="29241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水杨醛 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Salicylaldehyde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2-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羟基苯甲醛</a:t>
            </a:r>
          </a:p>
        </p:txBody>
      </p:sp>
      <p:sp>
        <p:nvSpPr>
          <p:cNvPr id="530441" name="Text Box 11">
            <a:extLst>
              <a:ext uri="{FF2B5EF4-FFF2-40B4-BE49-F238E27FC236}">
                <a16:creationId xmlns:a16="http://schemas.microsoft.com/office/drawing/2014/main" id="{C3321782-63CC-4B74-A840-48672FFD26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5538" y="1870075"/>
            <a:ext cx="20796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4-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甲氧基苯甲醛</a:t>
            </a:r>
          </a:p>
        </p:txBody>
      </p:sp>
      <p:sp>
        <p:nvSpPr>
          <p:cNvPr id="530442" name="Text Box 12">
            <a:extLst>
              <a:ext uri="{FF2B5EF4-FFF2-40B4-BE49-F238E27FC236}">
                <a16:creationId xmlns:a16="http://schemas.microsoft.com/office/drawing/2014/main" id="{15DFBD17-2907-4FE0-9DA3-125ABA94C3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5481638"/>
            <a:ext cx="2949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3-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甲氧基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-4-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羟基苯甲醛</a:t>
            </a:r>
          </a:p>
        </p:txBody>
      </p:sp>
      <p:sp>
        <p:nvSpPr>
          <p:cNvPr id="530443" name="Text Box 13">
            <a:extLst>
              <a:ext uri="{FF2B5EF4-FFF2-40B4-BE49-F238E27FC236}">
                <a16:creationId xmlns:a16="http://schemas.microsoft.com/office/drawing/2014/main" id="{6E084B12-2812-4F37-8433-3FCCE30DE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9125" y="5553075"/>
            <a:ext cx="28368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3,4-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亚甲二氧基苯甲醛</a:t>
            </a:r>
          </a:p>
        </p:txBody>
      </p:sp>
      <p:sp>
        <p:nvSpPr>
          <p:cNvPr id="530444" name="Rectangle 14">
            <a:extLst>
              <a:ext uri="{FF2B5EF4-FFF2-40B4-BE49-F238E27FC236}">
                <a16:creationId xmlns:a16="http://schemas.microsoft.com/office/drawing/2014/main" id="{67565708-7DBA-4415-9292-E400454C6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7275" y="1450975"/>
            <a:ext cx="2682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茴香醛 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Anisaldehyde</a:t>
            </a:r>
          </a:p>
        </p:txBody>
      </p:sp>
      <p:sp>
        <p:nvSpPr>
          <p:cNvPr id="530445" name="Rectangle 15">
            <a:extLst>
              <a:ext uri="{FF2B5EF4-FFF2-40B4-BE49-F238E27FC236}">
                <a16:creationId xmlns:a16="http://schemas.microsoft.com/office/drawing/2014/main" id="{9C08F4C9-71C8-44B6-9DA4-62BCEA80D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4675" y="5230813"/>
            <a:ext cx="314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胡椒醛 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Piperonaldehyde </a:t>
            </a:r>
          </a:p>
        </p:txBody>
      </p:sp>
      <p:sp>
        <p:nvSpPr>
          <p:cNvPr id="530446" name="Rectangle 16">
            <a:extLst>
              <a:ext uri="{FF2B5EF4-FFF2-40B4-BE49-F238E27FC236}">
                <a16:creationId xmlns:a16="http://schemas.microsoft.com/office/drawing/2014/main" id="{63AD46E1-434B-412E-9000-6904160DA7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3663" y="5157788"/>
            <a:ext cx="30257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香草醛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; 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香兰素 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Vanillin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07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7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007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076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076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07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076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07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10076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076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076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07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1007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07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076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076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07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7625" grpId="0"/>
    </p:bld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458" name="Rectangle 4">
            <a:extLst>
              <a:ext uri="{FF2B5EF4-FFF2-40B4-BE49-F238E27FC236}">
                <a16:creationId xmlns:a16="http://schemas.microsoft.com/office/drawing/2014/main" id="{CA4D120D-A7A1-4071-9088-4AA9E6E78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488" y="549275"/>
            <a:ext cx="878522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酚醛酮具有酚和醛酮的性质，邻位酚醛酮形成分子内氢键，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其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Schiff 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碱、肟能与金属离子形成鳌合物，有重要应用</a:t>
            </a:r>
            <a:r>
              <a:rPr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>(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如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药物、分析试剂等</a:t>
            </a:r>
            <a:r>
              <a:rPr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>)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。 </a:t>
            </a:r>
          </a:p>
        </p:txBody>
      </p:sp>
      <p:sp>
        <p:nvSpPr>
          <p:cNvPr id="531459" name="Rectangle 5">
            <a:extLst>
              <a:ext uri="{FF2B5EF4-FFF2-40B4-BE49-F238E27FC236}">
                <a16:creationId xmlns:a16="http://schemas.microsoft.com/office/drawing/2014/main" id="{E8874645-C30E-4700-A742-6FDACA0F6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363" y="1946275"/>
            <a:ext cx="23574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酚醛酮的制备 </a:t>
            </a:r>
          </a:p>
        </p:txBody>
      </p:sp>
      <p:sp>
        <p:nvSpPr>
          <p:cNvPr id="1008646" name="Rectangle 6">
            <a:extLst>
              <a:ext uri="{FF2B5EF4-FFF2-40B4-BE49-F238E27FC236}">
                <a16:creationId xmlns:a16="http://schemas.microsoft.com/office/drawing/2014/main" id="{CE505542-B965-4A8F-9901-475C049CE2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888" y="2520950"/>
            <a:ext cx="45291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(1) 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Reimer-Tiemann 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反应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(1876) </a:t>
            </a:r>
          </a:p>
        </p:txBody>
      </p:sp>
      <p:sp>
        <p:nvSpPr>
          <p:cNvPr id="1008647" name="Rectangle 7">
            <a:extLst>
              <a:ext uri="{FF2B5EF4-FFF2-40B4-BE49-F238E27FC236}">
                <a16:creationId xmlns:a16="http://schemas.microsoft.com/office/drawing/2014/main" id="{AABF1F1E-BE71-400F-9E33-4278E32CD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3663" y="3068638"/>
            <a:ext cx="56784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酚在稀碱液中与氯仿反应生成酚醛</a:t>
            </a:r>
            <a:r>
              <a:rPr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>:</a:t>
            </a:r>
          </a:p>
        </p:txBody>
      </p:sp>
      <p:sp>
        <p:nvSpPr>
          <p:cNvPr id="1008648" name="Rectangle 8">
            <a:extLst>
              <a:ext uri="{FF2B5EF4-FFF2-40B4-BE49-F238E27FC236}">
                <a16:creationId xmlns:a16="http://schemas.microsoft.com/office/drawing/2014/main" id="{B7C6527D-A1D0-47EE-A5B4-DF2B14A109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0850" y="5373688"/>
            <a:ext cx="29686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</a:rPr>
              <a:t>可通过水蒸汽蒸馏分离</a:t>
            </a:r>
          </a:p>
        </p:txBody>
      </p:sp>
      <p:graphicFrame>
        <p:nvGraphicFramePr>
          <p:cNvPr id="1008649" name="Object 9">
            <a:extLst>
              <a:ext uri="{FF2B5EF4-FFF2-40B4-BE49-F238E27FC236}">
                <a16:creationId xmlns:a16="http://schemas.microsoft.com/office/drawing/2014/main" id="{E7428FC9-952F-47A5-8405-0CD30227C0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19275" y="4005263"/>
          <a:ext cx="1516063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214128" imgH="753125" progId="ChemDraw.Document.6.0">
                  <p:embed/>
                </p:oleObj>
              </mc:Choice>
              <mc:Fallback>
                <p:oleObj name="CS ChemDraw Drawing" r:id="rId2" imgW="1214128" imgH="753125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9275" y="4005263"/>
                        <a:ext cx="1516063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8650" name="Object 10">
            <a:extLst>
              <a:ext uri="{FF2B5EF4-FFF2-40B4-BE49-F238E27FC236}">
                <a16:creationId xmlns:a16="http://schemas.microsoft.com/office/drawing/2014/main" id="{EC23E2D6-440A-4BC7-B3A2-7FD02A5D58D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27438" y="4438650"/>
          <a:ext cx="1793875" cy="18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274987" imgH="143018" progId="ChemDraw.Document.6.0">
                  <p:embed/>
                </p:oleObj>
              </mc:Choice>
              <mc:Fallback>
                <p:oleObj name="CS ChemDraw Drawing" r:id="rId4" imgW="1274987" imgH="143018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7438" y="4438650"/>
                        <a:ext cx="1793875" cy="185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8651" name="Object 11">
            <a:extLst>
              <a:ext uri="{FF2B5EF4-FFF2-40B4-BE49-F238E27FC236}">
                <a16:creationId xmlns:a16="http://schemas.microsoft.com/office/drawing/2014/main" id="{1902698C-C465-47C8-B818-4F87AB4374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57863" y="3946525"/>
          <a:ext cx="2522537" cy="128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2020824" imgH="1027176" progId="ChemDraw.Document.6.0">
                  <p:embed/>
                </p:oleObj>
              </mc:Choice>
              <mc:Fallback>
                <p:oleObj name="CS ChemDraw Drawing" r:id="rId6" imgW="2020824" imgH="1027176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7863" y="3946525"/>
                        <a:ext cx="2522537" cy="1282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8652" name="Text Box 12">
            <a:extLst>
              <a:ext uri="{FF2B5EF4-FFF2-40B4-BE49-F238E27FC236}">
                <a16:creationId xmlns:a16="http://schemas.microsoft.com/office/drawing/2014/main" id="{EF5B08CF-CF01-4F05-9CEE-BC918A3B9B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5225" y="4141788"/>
            <a:ext cx="14779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NaOH, H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</a:p>
        </p:txBody>
      </p:sp>
      <p:sp>
        <p:nvSpPr>
          <p:cNvPr id="1008653" name="Text Box 13">
            <a:extLst>
              <a:ext uri="{FF2B5EF4-FFF2-40B4-BE49-F238E27FC236}">
                <a16:creationId xmlns:a16="http://schemas.microsoft.com/office/drawing/2014/main" id="{FD0E06CF-9B8B-45C3-92FE-479423D788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5275" y="4508500"/>
            <a:ext cx="7699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50 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1008654" name="Rectangle 14">
            <a:extLst>
              <a:ext uri="{FF2B5EF4-FFF2-40B4-BE49-F238E27FC236}">
                <a16:creationId xmlns:a16="http://schemas.microsoft.com/office/drawing/2014/main" id="{F5AFF314-4558-481D-B50C-DDB1C1D06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3088" y="2514600"/>
            <a:ext cx="18589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</a:rPr>
              <a:t>水杨醛制备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0086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0086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0086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10086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10086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10086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10086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10086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10086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08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08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1008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08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08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1008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08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08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0" dur="1000"/>
                                        <p:tgtEl>
                                          <p:spTgt spid="1008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08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08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5" dur="1000"/>
                                        <p:tgtEl>
                                          <p:spTgt spid="1008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65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6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08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7" dur="80"/>
                                        <p:tgtEl>
                                          <p:spTgt spid="10086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8" dur="80"/>
                                        <p:tgtEl>
                                          <p:spTgt spid="10086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80"/>
                                        <p:tgtEl>
                                          <p:spTgt spid="10086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8646" grpId="0"/>
      <p:bldP spid="1008647" grpId="0"/>
      <p:bldP spid="1008648" grpId="0"/>
      <p:bldP spid="1008652" grpId="0"/>
      <p:bldP spid="1008653" grpId="0"/>
      <p:bldP spid="100865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2" name="Text Box 4">
            <a:extLst>
              <a:ext uri="{FF2B5EF4-FFF2-40B4-BE49-F238E27FC236}">
                <a16:creationId xmlns:a16="http://schemas.microsoft.com/office/drawing/2014/main" id="{A60FD69D-CB74-46C5-A383-34D856BD95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350" y="671513"/>
            <a:ext cx="64754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rgbClr val="CC3300"/>
              </a:buClr>
              <a:defRPr/>
            </a:pPr>
            <a:r>
              <a:rPr kumimoji="1" lang="en-US" altLang="zh-CN" sz="2600" b="1" dirty="0">
                <a:solidFill>
                  <a:srgbClr val="00B0F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幼圆" pitchFamily="49" charset="-122"/>
              </a:rPr>
              <a:t>3</a:t>
            </a:r>
            <a:r>
              <a:rPr kumimoji="1" lang="zh-CN" altLang="en-US" sz="2600" b="1" dirty="0">
                <a:solidFill>
                  <a:srgbClr val="00B0F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幼圆" pitchFamily="49" charset="-122"/>
              </a:rPr>
              <a:t>）烯烃的催化氢化</a:t>
            </a:r>
            <a:r>
              <a:rPr kumimoji="1" lang="zh-CN" altLang="en-US" sz="26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幼圆" pitchFamily="49" charset="-122"/>
              </a:rPr>
              <a:t>（还原反应）</a:t>
            </a:r>
          </a:p>
        </p:txBody>
      </p:sp>
      <p:sp>
        <p:nvSpPr>
          <p:cNvPr id="345094" name="Rectangle 6">
            <a:extLst>
              <a:ext uri="{FF2B5EF4-FFF2-40B4-BE49-F238E27FC236}">
                <a16:creationId xmlns:a16="http://schemas.microsoft.com/office/drawing/2014/main" id="{6EF9EF46-0621-4863-B84B-40FB9FF64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238" y="3059113"/>
            <a:ext cx="1968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itchFamily="49" charset="-122"/>
              </a:rPr>
              <a:t>异相催化剂</a:t>
            </a:r>
            <a:r>
              <a:rPr lang="en-US" altLang="zh-CN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itchFamily="49" charset="-122"/>
              </a:rPr>
              <a:t>:</a:t>
            </a:r>
          </a:p>
        </p:txBody>
      </p:sp>
      <p:sp>
        <p:nvSpPr>
          <p:cNvPr id="345095" name="Rectangle 7">
            <a:extLst>
              <a:ext uri="{FF2B5EF4-FFF2-40B4-BE49-F238E27FC236}">
                <a16:creationId xmlns:a16="http://schemas.microsoft.com/office/drawing/2014/main" id="{30984919-7E9B-456B-9617-345EE5E83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9763" y="3622675"/>
            <a:ext cx="5889625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itchFamily="49" charset="-122"/>
              </a:rPr>
              <a:t>Pt,  </a:t>
            </a:r>
            <a:r>
              <a:rPr lang="en-US" altLang="zh-CN" sz="2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itchFamily="49" charset="-122"/>
              </a:rPr>
              <a:t>Pd</a:t>
            </a:r>
            <a:r>
              <a:rPr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itchFamily="49" charset="-122"/>
              </a:rPr>
              <a:t> </a:t>
            </a:r>
            <a:r>
              <a:rPr lang="zh-CN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itchFamily="49" charset="-122"/>
              </a:rPr>
              <a:t>（用活性炭、</a:t>
            </a:r>
            <a:r>
              <a:rPr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itchFamily="49" charset="-122"/>
              </a:rPr>
              <a:t>CaCO</a:t>
            </a:r>
            <a:r>
              <a:rPr lang="en-US" altLang="zh-CN" sz="2000" b="1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itchFamily="49" charset="-122"/>
              </a:rPr>
              <a:t>3</a:t>
            </a:r>
            <a:r>
              <a:rPr lang="zh-CN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itchFamily="49" charset="-122"/>
              </a:rPr>
              <a:t>、</a:t>
            </a:r>
            <a:r>
              <a:rPr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itchFamily="49" charset="-122"/>
              </a:rPr>
              <a:t>BaSO</a:t>
            </a:r>
            <a:r>
              <a:rPr lang="en-US" altLang="zh-CN" sz="2000" b="1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itchFamily="49" charset="-122"/>
              </a:rPr>
              <a:t>4</a:t>
            </a:r>
            <a:r>
              <a:rPr lang="zh-CN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itchFamily="49" charset="-122"/>
              </a:rPr>
              <a:t>等负载）</a:t>
            </a:r>
          </a:p>
          <a:p>
            <a:pPr>
              <a:lnSpc>
                <a:spcPct val="130000"/>
              </a:lnSpc>
              <a:defRPr/>
            </a:pPr>
            <a:r>
              <a:rPr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itchFamily="49" charset="-122"/>
              </a:rPr>
              <a:t>Ni, Raney Ni</a:t>
            </a:r>
          </a:p>
        </p:txBody>
      </p:sp>
      <p:pic>
        <p:nvPicPr>
          <p:cNvPr id="143365" name="Picture 8">
            <a:extLst>
              <a:ext uri="{FF2B5EF4-FFF2-40B4-BE49-F238E27FC236}">
                <a16:creationId xmlns:a16="http://schemas.microsoft.com/office/drawing/2014/main" id="{C877B832-015B-4F7C-A9B4-073913DFF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738" y="1700213"/>
            <a:ext cx="496093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50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50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095" grpId="0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82" name="Rectangle 4">
            <a:extLst>
              <a:ext uri="{FF2B5EF4-FFF2-40B4-BE49-F238E27FC236}">
                <a16:creationId xmlns:a16="http://schemas.microsoft.com/office/drawing/2014/main" id="{450730E3-A00C-49B2-BB1E-76BD43D173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" y="766763"/>
            <a:ext cx="365918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(2)  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Friedel-Crafts</a:t>
            </a:r>
            <a:r>
              <a:rPr lang="en-US" altLang="zh-CN" sz="2400" b="1">
                <a:solidFill>
                  <a:srgbClr val="FF0000"/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酰基化</a:t>
            </a:r>
          </a:p>
        </p:txBody>
      </p:sp>
      <p:graphicFrame>
        <p:nvGraphicFramePr>
          <p:cNvPr id="532483" name="Object 5">
            <a:extLst>
              <a:ext uri="{FF2B5EF4-FFF2-40B4-BE49-F238E27FC236}">
                <a16:creationId xmlns:a16="http://schemas.microsoft.com/office/drawing/2014/main" id="{E77B527C-53A3-4411-85CF-CBAE18D9AC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4188" y="1535113"/>
          <a:ext cx="2201862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554480" imgH="816864" progId="ChemDraw.Document.6.0">
                  <p:embed/>
                </p:oleObj>
              </mc:Choice>
              <mc:Fallback>
                <p:oleObj name="CS ChemDraw Drawing" r:id="rId2" imgW="1554480" imgH="816864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4188" y="1535113"/>
                        <a:ext cx="2201862" cy="1155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484" name="Object 6">
            <a:extLst>
              <a:ext uri="{FF2B5EF4-FFF2-40B4-BE49-F238E27FC236}">
                <a16:creationId xmlns:a16="http://schemas.microsoft.com/office/drawing/2014/main" id="{8EC8542C-EE69-410E-9631-823025050B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03913" y="1463675"/>
          <a:ext cx="1019175" cy="158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719653" imgH="1116755" progId="ChemDraw.Document.6.0">
                  <p:embed/>
                </p:oleObj>
              </mc:Choice>
              <mc:Fallback>
                <p:oleObj name="CS ChemDraw Drawing" r:id="rId4" imgW="719653" imgH="1116755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3913" y="1463675"/>
                        <a:ext cx="1019175" cy="158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485" name="Object 7">
            <a:extLst>
              <a:ext uri="{FF2B5EF4-FFF2-40B4-BE49-F238E27FC236}">
                <a16:creationId xmlns:a16="http://schemas.microsoft.com/office/drawing/2014/main" id="{7917E905-B33A-4C23-8142-A865F51B4F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60863" y="1966913"/>
          <a:ext cx="116205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819912" imgH="283464" progId="ChemDraw.Document.6.0">
                  <p:embed/>
                </p:oleObj>
              </mc:Choice>
              <mc:Fallback>
                <p:oleObj name="CS ChemDraw Drawing" r:id="rId6" imgW="819912" imgH="283464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1966913"/>
                        <a:ext cx="1162050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486" name="Rectangle 8">
            <a:extLst>
              <a:ext uri="{FF2B5EF4-FFF2-40B4-BE49-F238E27FC236}">
                <a16:creationId xmlns:a16="http://schemas.microsoft.com/office/drawing/2014/main" id="{F560D5D5-BE9E-4719-9C4A-E38FC6FB8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9313" y="1930400"/>
            <a:ext cx="180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4-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羟基苯乙酮</a:t>
            </a:r>
          </a:p>
        </p:txBody>
      </p:sp>
      <p:sp>
        <p:nvSpPr>
          <p:cNvPr id="532487" name="Rectangle 9">
            <a:extLst>
              <a:ext uri="{FF2B5EF4-FFF2-40B4-BE49-F238E27FC236}">
                <a16:creationId xmlns:a16="http://schemas.microsoft.com/office/drawing/2014/main" id="{C7FF12F8-30D4-4C74-B710-DB78D64C9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825" y="2636838"/>
            <a:ext cx="649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95%</a:t>
            </a:r>
          </a:p>
        </p:txBody>
      </p:sp>
    </p:spTree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4">
            <a:extLst>
              <a:ext uri="{FF2B5EF4-FFF2-40B4-BE49-F238E27FC236}">
                <a16:creationId xmlns:a16="http://schemas.microsoft.com/office/drawing/2014/main" id="{6C43E9FE-AAFE-4BC1-916C-7C8F049DC1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481013"/>
            <a:ext cx="306705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3. </a:t>
            </a:r>
            <a:r>
              <a:rPr lang="zh-CN" altLang="en-US" b="1">
                <a:solidFill>
                  <a:srgbClr val="FF0000"/>
                </a:solidFill>
                <a:latin typeface="宋体" panose="02010600030101010101" pitchFamily="2" charset="-122"/>
              </a:rPr>
              <a:t>二羰基化合物</a:t>
            </a:r>
          </a:p>
        </p:txBody>
      </p:sp>
      <p:sp>
        <p:nvSpPr>
          <p:cNvPr id="533507" name="Rectangle 5">
            <a:extLst>
              <a:ext uri="{FF2B5EF4-FFF2-40B4-BE49-F238E27FC236}">
                <a16:creationId xmlns:a16="http://schemas.microsoft.com/office/drawing/2014/main" id="{56FB061A-D9E6-4604-935F-9AF8FA757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6613" y="2492375"/>
            <a:ext cx="1676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2,4-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戊二酮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乙酰丙酮</a:t>
            </a:r>
          </a:p>
        </p:txBody>
      </p:sp>
      <p:sp>
        <p:nvSpPr>
          <p:cNvPr id="533508" name="Rectangle 6">
            <a:extLst>
              <a:ext uri="{FF2B5EF4-FFF2-40B4-BE49-F238E27FC236}">
                <a16:creationId xmlns:a16="http://schemas.microsoft.com/office/drawing/2014/main" id="{0C77466D-8867-4795-94F0-598743395F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88" y="2439988"/>
            <a:ext cx="30797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4-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戊酮醛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4-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氧代戊醛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; 4-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羰基戊醛</a:t>
            </a:r>
          </a:p>
        </p:txBody>
      </p:sp>
      <p:graphicFrame>
        <p:nvGraphicFramePr>
          <p:cNvPr id="533509" name="Object 7">
            <a:extLst>
              <a:ext uri="{FF2B5EF4-FFF2-40B4-BE49-F238E27FC236}">
                <a16:creationId xmlns:a16="http://schemas.microsoft.com/office/drawing/2014/main" id="{DEAEFF51-E799-4295-B4F2-45AA34E23B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90750" y="1484313"/>
          <a:ext cx="1377950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377696" imgH="710184" progId="ChemDraw.Document.6.0">
                  <p:embed/>
                </p:oleObj>
              </mc:Choice>
              <mc:Fallback>
                <p:oleObj name="CS ChemDraw Drawing" r:id="rId2" imgW="1377696" imgH="710184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0750" y="1484313"/>
                        <a:ext cx="1377950" cy="709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3510" name="Object 8">
            <a:extLst>
              <a:ext uri="{FF2B5EF4-FFF2-40B4-BE49-F238E27FC236}">
                <a16:creationId xmlns:a16="http://schemas.microsoft.com/office/drawing/2014/main" id="{C92689FC-DDBB-48A3-B759-0AC8430B17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00663" y="1490663"/>
          <a:ext cx="1763712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764792" imgH="786384" progId="ChemDraw.Document.6.0">
                  <p:embed/>
                </p:oleObj>
              </mc:Choice>
              <mc:Fallback>
                <p:oleObj name="CS ChemDraw Drawing" r:id="rId4" imgW="1764792" imgH="786384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0663" y="1490663"/>
                        <a:ext cx="1763712" cy="785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3511" name="Object 9">
            <a:extLst>
              <a:ext uri="{FF2B5EF4-FFF2-40B4-BE49-F238E27FC236}">
                <a16:creationId xmlns:a16="http://schemas.microsoft.com/office/drawing/2014/main" id="{202E9F76-0391-4136-A703-78BFF24885A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97113" y="3860800"/>
          <a:ext cx="1052512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51332" imgH="975259" progId="ChemDraw.Document.6.0">
                  <p:embed/>
                </p:oleObj>
              </mc:Choice>
              <mc:Fallback>
                <p:oleObj name="CS ChemDraw Drawing" r:id="rId6" imgW="1051332" imgH="975259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7113" y="3860800"/>
                        <a:ext cx="1052512" cy="976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3512" name="Object 10">
            <a:extLst>
              <a:ext uri="{FF2B5EF4-FFF2-40B4-BE49-F238E27FC236}">
                <a16:creationId xmlns:a16="http://schemas.microsoft.com/office/drawing/2014/main" id="{296A9DFC-9E62-4752-A35D-CF8E90B8B2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22925" y="3860800"/>
          <a:ext cx="1528763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530096" imgH="1089660" progId="ChemDraw.Document.6.0">
                  <p:embed/>
                </p:oleObj>
              </mc:Choice>
              <mc:Fallback>
                <p:oleObj name="CS ChemDraw Drawing" r:id="rId8" imgW="1530096" imgH="1089660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2925" y="3860800"/>
                        <a:ext cx="1528763" cy="1089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3513" name="Rectangle 11">
            <a:extLst>
              <a:ext uri="{FF2B5EF4-FFF2-40B4-BE49-F238E27FC236}">
                <a16:creationId xmlns:a16="http://schemas.microsoft.com/office/drawing/2014/main" id="{B98170A6-A562-4EA3-8A57-033EA2831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1525" y="5192713"/>
            <a:ext cx="17414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1,2-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环戊二酮</a:t>
            </a:r>
          </a:p>
        </p:txBody>
      </p:sp>
      <p:sp>
        <p:nvSpPr>
          <p:cNvPr id="533514" name="Rectangle 12">
            <a:extLst>
              <a:ext uri="{FF2B5EF4-FFF2-40B4-BE49-F238E27FC236}">
                <a16:creationId xmlns:a16="http://schemas.microsoft.com/office/drawing/2014/main" id="{2F86BA06-34C8-4680-B789-B0C70DB597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1100" y="5175250"/>
            <a:ext cx="33162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5,5-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二甲基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-1,3-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环己二酮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    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二甲酮 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dimedone)</a:t>
            </a:r>
          </a:p>
        </p:txBody>
      </p:sp>
    </p:spTree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530" name="Rectangle 4">
            <a:extLst>
              <a:ext uri="{FF2B5EF4-FFF2-40B4-BE49-F238E27FC236}">
                <a16:creationId xmlns:a16="http://schemas.microsoft.com/office/drawing/2014/main" id="{74E9D836-D80D-4217-840F-349854BA3E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200" y="547688"/>
            <a:ext cx="431800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70C0"/>
                </a:solidFill>
                <a:latin typeface="Times New Roman" panose="02020603050405020304" pitchFamily="18" charset="0"/>
              </a:rPr>
              <a:t>1) 1, 2 -</a:t>
            </a:r>
            <a:r>
              <a:rPr lang="zh-CN" altLang="en-US" sz="2800" b="1">
                <a:solidFill>
                  <a:srgbClr val="0070C0"/>
                </a:solidFill>
                <a:latin typeface="Times New Roman" panose="02020603050405020304" pitchFamily="18" charset="0"/>
              </a:rPr>
              <a:t>二羰基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( α -</a:t>
            </a: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二羰基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) </a:t>
            </a:r>
          </a:p>
        </p:txBody>
      </p:sp>
      <p:sp>
        <p:nvSpPr>
          <p:cNvPr id="534531" name="Rectangle 5">
            <a:extLst>
              <a:ext uri="{FF2B5EF4-FFF2-40B4-BE49-F238E27FC236}">
                <a16:creationId xmlns:a16="http://schemas.microsoft.com/office/drawing/2014/main" id="{58D31697-7813-4110-B7A9-1638306E2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375" y="1412875"/>
            <a:ext cx="6918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二苯羟乙酸重排 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Benzilic Acid Rearrangement </a:t>
            </a:r>
          </a:p>
        </p:txBody>
      </p:sp>
      <p:sp>
        <p:nvSpPr>
          <p:cNvPr id="1011718" name="Rectangle 6">
            <a:extLst>
              <a:ext uri="{FF2B5EF4-FFF2-40B4-BE49-F238E27FC236}">
                <a16:creationId xmlns:a16="http://schemas.microsoft.com/office/drawing/2014/main" id="{AF973118-5D06-473B-A7F2-6A9889179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5700" y="2479675"/>
            <a:ext cx="8289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二苯基乙二酮在强碱中受热重排产生二苯基羟基乙酸： </a:t>
            </a:r>
          </a:p>
        </p:txBody>
      </p:sp>
      <p:graphicFrame>
        <p:nvGraphicFramePr>
          <p:cNvPr id="1011719" name="Object 7">
            <a:extLst>
              <a:ext uri="{FF2B5EF4-FFF2-40B4-BE49-F238E27FC236}">
                <a16:creationId xmlns:a16="http://schemas.microsoft.com/office/drawing/2014/main" id="{1325F42D-D813-432C-9D65-2FC08E9EB1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31963" y="4621213"/>
          <a:ext cx="1320800" cy="170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919480" imgH="1178560" progId="ChemDraw.Document.6.0">
                  <p:embed/>
                </p:oleObj>
              </mc:Choice>
              <mc:Fallback>
                <p:oleObj name="CS ChemDraw Drawing" r:id="rId2" imgW="919480" imgH="1178560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1963" y="4621213"/>
                        <a:ext cx="1320800" cy="17033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1720" name="Object 8">
            <a:extLst>
              <a:ext uri="{FF2B5EF4-FFF2-40B4-BE49-F238E27FC236}">
                <a16:creationId xmlns:a16="http://schemas.microsoft.com/office/drawing/2014/main" id="{4AF124AB-D708-41CA-AE40-3EF365BDD8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71875" y="5253038"/>
          <a:ext cx="2411413" cy="1065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717040" imgH="756920" progId="ChemDraw.Document.6.0">
                  <p:embed/>
                </p:oleObj>
              </mc:Choice>
              <mc:Fallback>
                <p:oleObj name="CS ChemDraw Drawing" r:id="rId4" imgW="1717040" imgH="756920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1875" y="5253038"/>
                        <a:ext cx="2411413" cy="10652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1721" name="Object 9">
            <a:extLst>
              <a:ext uri="{FF2B5EF4-FFF2-40B4-BE49-F238E27FC236}">
                <a16:creationId xmlns:a16="http://schemas.microsoft.com/office/drawing/2014/main" id="{95053697-EDA9-4C54-86D7-4DB0599854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59525" y="5319713"/>
          <a:ext cx="1944688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478280" imgH="731520" progId="ChemDraw.Document.6.0">
                  <p:embed/>
                </p:oleObj>
              </mc:Choice>
              <mc:Fallback>
                <p:oleObj name="CS ChemDraw Drawing" r:id="rId6" imgW="1478280" imgH="731520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9525" y="5319713"/>
                        <a:ext cx="1944688" cy="9620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1722" name="Object 10">
            <a:extLst>
              <a:ext uri="{FF2B5EF4-FFF2-40B4-BE49-F238E27FC236}">
                <a16:creationId xmlns:a16="http://schemas.microsoft.com/office/drawing/2014/main" id="{55B2D4F0-9DE4-4110-B35D-189A64A3D4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12925" y="3227388"/>
          <a:ext cx="1401763" cy="1046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970788" imgH="723900" progId="ChemDraw.Document.6.0">
                  <p:embed/>
                </p:oleObj>
              </mc:Choice>
              <mc:Fallback>
                <p:oleObj name="CS ChemDraw Drawing" r:id="rId8" imgW="970788" imgH="723900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2925" y="3227388"/>
                        <a:ext cx="1401763" cy="1046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1723" name="Object 11">
            <a:extLst>
              <a:ext uri="{FF2B5EF4-FFF2-40B4-BE49-F238E27FC236}">
                <a16:creationId xmlns:a16="http://schemas.microsoft.com/office/drawing/2014/main" id="{BF6EA45A-0B46-4994-8A50-A94747CB3A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89350" y="3757613"/>
          <a:ext cx="1568450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236950" imgH="143018" progId="ChemDraw.Document.6.0">
                  <p:embed/>
                </p:oleObj>
              </mc:Choice>
              <mc:Fallback>
                <p:oleObj name="CS ChemDraw Drawing" r:id="rId10" imgW="1236950" imgH="143018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9350" y="3757613"/>
                        <a:ext cx="1568450" cy="180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1724" name="Object 12">
            <a:extLst>
              <a:ext uri="{FF2B5EF4-FFF2-40B4-BE49-F238E27FC236}">
                <a16:creationId xmlns:a16="http://schemas.microsoft.com/office/drawing/2014/main" id="{861FC1F6-721A-4507-BD00-FBB91791661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75275" y="3757613"/>
          <a:ext cx="719138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569601" imgH="144299" progId="ChemDraw.Document.6.0">
                  <p:embed/>
                </p:oleObj>
              </mc:Choice>
              <mc:Fallback>
                <p:oleObj name="CS ChemDraw Drawing" r:id="rId12" imgW="569601" imgH="144299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5275" y="3757613"/>
                        <a:ext cx="719138" cy="17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1725" name="Text Box 13">
            <a:extLst>
              <a:ext uri="{FF2B5EF4-FFF2-40B4-BE49-F238E27FC236}">
                <a16:creationId xmlns:a16="http://schemas.microsoft.com/office/drawing/2014/main" id="{77C1E16C-269D-4C38-A286-37EB00B8C0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7963" y="3829050"/>
            <a:ext cx="755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</a:rPr>
              <a:t>100</a:t>
            </a: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1011726" name="Text Box 14">
            <a:extLst>
              <a:ext uri="{FF2B5EF4-FFF2-40B4-BE49-F238E27FC236}">
                <a16:creationId xmlns:a16="http://schemas.microsoft.com/office/drawing/2014/main" id="{7728F251-93F4-45D4-8C3F-3F9DDB2A49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1888" y="3462338"/>
            <a:ext cx="14382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</a:rPr>
              <a:t>KOH, EtOH</a:t>
            </a:r>
          </a:p>
        </p:txBody>
      </p:sp>
      <p:sp>
        <p:nvSpPr>
          <p:cNvPr id="1011727" name="Text Box 15">
            <a:extLst>
              <a:ext uri="{FF2B5EF4-FFF2-40B4-BE49-F238E27FC236}">
                <a16:creationId xmlns:a16="http://schemas.microsoft.com/office/drawing/2014/main" id="{6281AEDF-3CA8-46D1-AC99-5B10B02E1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5925" y="3470275"/>
            <a:ext cx="4714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1800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1011728" name="Rectangle 16">
            <a:extLst>
              <a:ext uri="{FF2B5EF4-FFF2-40B4-BE49-F238E27FC236}">
                <a16:creationId xmlns:a16="http://schemas.microsoft.com/office/drawing/2014/main" id="{CF59CAD6-475A-4DFA-9C7A-B563D4747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7625" y="3860800"/>
            <a:ext cx="69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95%</a:t>
            </a:r>
          </a:p>
        </p:txBody>
      </p:sp>
      <p:sp>
        <p:nvSpPr>
          <p:cNvPr id="534543" name="Rectangle 17">
            <a:extLst>
              <a:ext uri="{FF2B5EF4-FFF2-40B4-BE49-F238E27FC236}">
                <a16:creationId xmlns:a16="http://schemas.microsoft.com/office/drawing/2014/main" id="{0B04C18E-E5CE-4637-A829-FE0A9EF23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1870075"/>
            <a:ext cx="6261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First performed by Justus Liebig in 1838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011730" name="Rectangle 18">
            <a:extLst>
              <a:ext uri="{FF2B5EF4-FFF2-40B4-BE49-F238E27FC236}">
                <a16:creationId xmlns:a16="http://schemas.microsoft.com/office/drawing/2014/main" id="{B3417146-3E29-43ED-8E1A-53E31F304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3800" y="4445000"/>
            <a:ext cx="2949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 2,2-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二苯基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-2-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羟基乙酸</a:t>
            </a:r>
          </a:p>
        </p:txBody>
      </p:sp>
      <p:graphicFrame>
        <p:nvGraphicFramePr>
          <p:cNvPr id="1011731" name="Object 19">
            <a:extLst>
              <a:ext uri="{FF2B5EF4-FFF2-40B4-BE49-F238E27FC236}">
                <a16:creationId xmlns:a16="http://schemas.microsoft.com/office/drawing/2014/main" id="{07BAC714-ED19-4047-8901-C5A5BA5182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27763" y="3357563"/>
          <a:ext cx="1219200" cy="871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1218693" imgH="871799" progId="ChemDraw.Document.6.0">
                  <p:embed/>
                </p:oleObj>
              </mc:Choice>
              <mc:Fallback>
                <p:oleObj name="CS ChemDraw Drawing" r:id="rId14" imgW="1218693" imgH="871799" progId="ChemDraw.Document.6.0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3357563"/>
                        <a:ext cx="1219200" cy="871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7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0117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0117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0117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11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11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1011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11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11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1011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11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11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1000"/>
                                        <p:tgtEl>
                                          <p:spTgt spid="1011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11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11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1" dur="1000"/>
                                        <p:tgtEl>
                                          <p:spTgt spid="1011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11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11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6" dur="1000"/>
                                        <p:tgtEl>
                                          <p:spTgt spid="1011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11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11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1" dur="1000"/>
                                        <p:tgtEl>
                                          <p:spTgt spid="1011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72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7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11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73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7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11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8" dur="80"/>
                                        <p:tgtEl>
                                          <p:spTgt spid="10117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9" dur="80"/>
                                        <p:tgtEl>
                                          <p:spTgt spid="10117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80"/>
                                        <p:tgtEl>
                                          <p:spTgt spid="10117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117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117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11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11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72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7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011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1725" grpId="0"/>
      <p:bldP spid="1011726" grpId="0"/>
      <p:bldP spid="1011727" grpId="0"/>
      <p:bldP spid="1011728" grpId="0"/>
      <p:bldP spid="1011730" grpId="0"/>
    </p:bld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54" name="Rectangle 4">
            <a:extLst>
              <a:ext uri="{FF2B5EF4-FFF2-40B4-BE49-F238E27FC236}">
                <a16:creationId xmlns:a16="http://schemas.microsoft.com/office/drawing/2014/main" id="{E28A55C8-DDF0-4CC3-95BF-40667EB37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88" y="547688"/>
            <a:ext cx="4397375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70C0"/>
                </a:solidFill>
                <a:latin typeface="Times New Roman" panose="02020603050405020304" pitchFamily="18" charset="0"/>
              </a:rPr>
              <a:t>2) 1,3 -</a:t>
            </a:r>
            <a:r>
              <a:rPr lang="zh-CN" altLang="en-US" sz="2800" b="1">
                <a:solidFill>
                  <a:srgbClr val="0070C0"/>
                </a:solidFill>
                <a:latin typeface="Times New Roman" panose="02020603050405020304" pitchFamily="18" charset="0"/>
              </a:rPr>
              <a:t>二羰基 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( β -</a:t>
            </a: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二羰基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800" b="1">
                <a:solidFill>
                  <a:srgbClr val="000000"/>
                </a:solidFill>
                <a:latin typeface="宋体" panose="02010600030101010101" pitchFamily="2" charset="-122"/>
              </a:rPr>
              <a:t> </a:t>
            </a:r>
          </a:p>
        </p:txBody>
      </p:sp>
      <p:sp>
        <p:nvSpPr>
          <p:cNvPr id="1012741" name="Rectangle 5">
            <a:extLst>
              <a:ext uri="{FF2B5EF4-FFF2-40B4-BE49-F238E27FC236}">
                <a16:creationId xmlns:a16="http://schemas.microsoft.com/office/drawing/2014/main" id="{E7287D7F-01D1-4C59-AD36-7C6122F608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3038" y="1125538"/>
            <a:ext cx="1860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易烯醇化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: </a:t>
            </a:r>
          </a:p>
        </p:txBody>
      </p:sp>
      <p:graphicFrame>
        <p:nvGraphicFramePr>
          <p:cNvPr id="1012742" name="Object 6">
            <a:extLst>
              <a:ext uri="{FF2B5EF4-FFF2-40B4-BE49-F238E27FC236}">
                <a16:creationId xmlns:a16="http://schemas.microsoft.com/office/drawing/2014/main" id="{4F1008F6-B077-4515-A959-69DB18580E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39988" y="1919288"/>
          <a:ext cx="1439862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964608" imgH="511212" progId="ChemDraw.Document.6.0">
                  <p:embed/>
                </p:oleObj>
              </mc:Choice>
              <mc:Fallback>
                <p:oleObj name="CS ChemDraw Drawing" r:id="rId2" imgW="964608" imgH="511212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9988" y="1919288"/>
                        <a:ext cx="1439862" cy="763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2743" name="Object 7">
            <a:extLst>
              <a:ext uri="{FF2B5EF4-FFF2-40B4-BE49-F238E27FC236}">
                <a16:creationId xmlns:a16="http://schemas.microsoft.com/office/drawing/2014/main" id="{FC19B95B-68D1-4D4D-BD0D-DCADBB2C65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27738" y="1701800"/>
          <a:ext cx="1439862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964608" imgH="657273" progId="ChemDraw.Document.6.0">
                  <p:embed/>
                </p:oleObj>
              </mc:Choice>
              <mc:Fallback>
                <p:oleObj name="CS ChemDraw Drawing" r:id="rId4" imgW="964608" imgH="657273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7738" y="1701800"/>
                        <a:ext cx="1439862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2744" name="Object 8">
            <a:extLst>
              <a:ext uri="{FF2B5EF4-FFF2-40B4-BE49-F238E27FC236}">
                <a16:creationId xmlns:a16="http://schemas.microsoft.com/office/drawing/2014/main" id="{3411B631-BB58-4D28-8201-7721591D78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91013" y="2278063"/>
          <a:ext cx="1363662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838453" imgH="180753" progId="ChemDraw.Document.6.0">
                  <p:embed/>
                </p:oleObj>
              </mc:Choice>
              <mc:Fallback>
                <p:oleObj name="CS ChemDraw Drawing" r:id="rId6" imgW="838453" imgH="180753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1013" y="2278063"/>
                        <a:ext cx="1363662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2745" name="Text Box 9">
            <a:extLst>
              <a:ext uri="{FF2B5EF4-FFF2-40B4-BE49-F238E27FC236}">
                <a16:creationId xmlns:a16="http://schemas.microsoft.com/office/drawing/2014/main" id="{48D6E66F-404B-462F-9CFE-B50BDDE429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4813" y="2774950"/>
            <a:ext cx="4460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</a:rPr>
              <a:t>24</a:t>
            </a:r>
          </a:p>
        </p:txBody>
      </p:sp>
      <p:sp>
        <p:nvSpPr>
          <p:cNvPr id="1012746" name="Text Box 10">
            <a:extLst>
              <a:ext uri="{FF2B5EF4-FFF2-40B4-BE49-F238E27FC236}">
                <a16:creationId xmlns:a16="http://schemas.microsoft.com/office/drawing/2014/main" id="{E4AC005D-BADA-481C-8D08-E5637A6D11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0488" y="2774950"/>
            <a:ext cx="11414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</a:rPr>
              <a:t>76% (liq)</a:t>
            </a:r>
          </a:p>
        </p:txBody>
      </p:sp>
      <p:sp>
        <p:nvSpPr>
          <p:cNvPr id="1012747" name="Text Box 11">
            <a:extLst>
              <a:ext uri="{FF2B5EF4-FFF2-40B4-BE49-F238E27FC236}">
                <a16:creationId xmlns:a16="http://schemas.microsoft.com/office/drawing/2014/main" id="{BE98BC6D-C663-480B-8F13-7E7DEEB74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8638" y="3063875"/>
            <a:ext cx="3222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</a:rPr>
              <a:t>8</a:t>
            </a:r>
          </a:p>
        </p:txBody>
      </p:sp>
      <p:sp>
        <p:nvSpPr>
          <p:cNvPr id="1012748" name="Text Box 12">
            <a:extLst>
              <a:ext uri="{FF2B5EF4-FFF2-40B4-BE49-F238E27FC236}">
                <a16:creationId xmlns:a16="http://schemas.microsoft.com/office/drawing/2014/main" id="{9E4E9D53-FBDF-4FD8-95EA-BA0BA84C0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4775" y="3063875"/>
            <a:ext cx="158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</a:rPr>
              <a:t>92% (hexane)</a:t>
            </a:r>
          </a:p>
        </p:txBody>
      </p:sp>
      <p:sp>
        <p:nvSpPr>
          <p:cNvPr id="1012749" name="Text Box 13">
            <a:extLst>
              <a:ext uri="{FF2B5EF4-FFF2-40B4-BE49-F238E27FC236}">
                <a16:creationId xmlns:a16="http://schemas.microsoft.com/office/drawing/2014/main" id="{FED9E67A-6703-4AB8-8005-63D1BF2F30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4175" y="3357563"/>
            <a:ext cx="4460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</a:rPr>
              <a:t>84</a:t>
            </a:r>
          </a:p>
        </p:txBody>
      </p:sp>
      <p:sp>
        <p:nvSpPr>
          <p:cNvPr id="1012750" name="Text Box 14">
            <a:extLst>
              <a:ext uri="{FF2B5EF4-FFF2-40B4-BE49-F238E27FC236}">
                <a16:creationId xmlns:a16="http://schemas.microsoft.com/office/drawing/2014/main" id="{E3D27220-B199-43CC-8FE7-BC5B4AB14A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9850" y="3357563"/>
            <a:ext cx="11144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</a:rPr>
              <a:t>16% (aq)</a:t>
            </a:r>
          </a:p>
        </p:txBody>
      </p:sp>
      <p:graphicFrame>
        <p:nvGraphicFramePr>
          <p:cNvPr id="1012751" name="Object 15">
            <a:extLst>
              <a:ext uri="{FF2B5EF4-FFF2-40B4-BE49-F238E27FC236}">
                <a16:creationId xmlns:a16="http://schemas.microsoft.com/office/drawing/2014/main" id="{D315D7C9-1D7A-450B-9311-E09F60B096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11463" y="4352925"/>
          <a:ext cx="1008062" cy="122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687702" imgH="833762" progId="ChemDraw.Document.6.0">
                  <p:embed/>
                </p:oleObj>
              </mc:Choice>
              <mc:Fallback>
                <p:oleObj name="CS ChemDraw Drawing" r:id="rId8" imgW="687702" imgH="833762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1463" y="4352925"/>
                        <a:ext cx="1008062" cy="1222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2752" name="Object 16">
            <a:extLst>
              <a:ext uri="{FF2B5EF4-FFF2-40B4-BE49-F238E27FC236}">
                <a16:creationId xmlns:a16="http://schemas.microsoft.com/office/drawing/2014/main" id="{950F09E1-7811-42F5-B275-B39A1079AD2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48425" y="4352925"/>
          <a:ext cx="1184275" cy="122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806376" imgH="833762" progId="ChemDraw.Document.6.0">
                  <p:embed/>
                </p:oleObj>
              </mc:Choice>
              <mc:Fallback>
                <p:oleObj name="CS ChemDraw Drawing" r:id="rId10" imgW="806376" imgH="833762" progId="ChemDraw.Document.6.0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8425" y="4352925"/>
                        <a:ext cx="1184275" cy="1223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2753" name="Object 17">
            <a:extLst>
              <a:ext uri="{FF2B5EF4-FFF2-40B4-BE49-F238E27FC236}">
                <a16:creationId xmlns:a16="http://schemas.microsoft.com/office/drawing/2014/main" id="{CFDF0B86-494B-496B-BD10-668A16A8EA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27525" y="5013325"/>
          <a:ext cx="1363663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838453" imgH="180753" progId="ChemDraw.Document.6.0">
                  <p:embed/>
                </p:oleObj>
              </mc:Choice>
              <mc:Fallback>
                <p:oleObj name="CS ChemDraw Drawing" r:id="rId12" imgW="838453" imgH="180753" progId="ChemDraw.Document.6.0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7525" y="5013325"/>
                        <a:ext cx="1363663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2754" name="Text Box 18">
            <a:extLst>
              <a:ext uri="{FF2B5EF4-FFF2-40B4-BE49-F238E27FC236}">
                <a16:creationId xmlns:a16="http://schemas.microsoft.com/office/drawing/2014/main" id="{025F56F1-91B5-404D-903D-1327167138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4150" y="5648325"/>
            <a:ext cx="6524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</a:rPr>
              <a:t>95%</a:t>
            </a:r>
          </a:p>
        </p:txBody>
      </p:sp>
      <p:sp>
        <p:nvSpPr>
          <p:cNvPr id="1012755" name="Text Box 19">
            <a:extLst>
              <a:ext uri="{FF2B5EF4-FFF2-40B4-BE49-F238E27FC236}">
                <a16:creationId xmlns:a16="http://schemas.microsoft.com/office/drawing/2014/main" id="{16BED633-5C79-4AF3-B092-C73BF0AAE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5288" y="5654675"/>
            <a:ext cx="5302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</a:rPr>
              <a:t>5%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0127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0127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0127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127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127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127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127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127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127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127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127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127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127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127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127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127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127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127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127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127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127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5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12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5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012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5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012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5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012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5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012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2741" grpId="0"/>
      <p:bldP spid="1012745" grpId="0"/>
      <p:bldP spid="1012746" grpId="0"/>
      <p:bldP spid="1012747" grpId="0"/>
      <p:bldP spid="1012748" grpId="0"/>
      <p:bldP spid="1012749" grpId="0"/>
      <p:bldP spid="1012750" grpId="0"/>
      <p:bldP spid="1012754" grpId="0"/>
      <p:bldP spid="1012755" grpId="0"/>
    </p:bld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4">
            <a:extLst>
              <a:ext uri="{FF2B5EF4-FFF2-40B4-BE49-F238E27FC236}">
                <a16:creationId xmlns:a16="http://schemas.microsoft.com/office/drawing/2014/main" id="{2C474E48-0205-419C-AFAE-6D51441623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363" y="549275"/>
            <a:ext cx="8234362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β-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二酮与重金属离子形成稳定的络合物，与铁离子生成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                      有色的络合物可用于其检验 </a:t>
            </a:r>
          </a:p>
        </p:txBody>
      </p:sp>
      <p:sp>
        <p:nvSpPr>
          <p:cNvPr id="1013765" name="Rectangle 5">
            <a:extLst>
              <a:ext uri="{FF2B5EF4-FFF2-40B4-BE49-F238E27FC236}">
                <a16:creationId xmlns:a16="http://schemas.microsoft.com/office/drawing/2014/main" id="{974D2D62-FADA-4EDC-B4FB-2D8AF64277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150" y="1730375"/>
            <a:ext cx="7958138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酸性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：在</a:t>
            </a:r>
            <a:r>
              <a:rPr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>β-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二酮分子中，亚甲基在两个羰基影响下，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      表现出显著的酸性，比一般的醛酮的强得多。 </a:t>
            </a:r>
          </a:p>
        </p:txBody>
      </p:sp>
      <p:sp>
        <p:nvSpPr>
          <p:cNvPr id="1013766" name="Rectangle 6">
            <a:extLst>
              <a:ext uri="{FF2B5EF4-FFF2-40B4-BE49-F238E27FC236}">
                <a16:creationId xmlns:a16="http://schemas.microsoft.com/office/drawing/2014/main" id="{4EB3A97F-B7BA-44C6-B6AC-1D7D2F98DD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7388" y="5127625"/>
            <a:ext cx="64738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2,4-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戊二酮能溶于氢氧化钠，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与金属钠作用生成烯醇盐，同时放出氢气。</a:t>
            </a:r>
          </a:p>
        </p:txBody>
      </p:sp>
      <p:graphicFrame>
        <p:nvGraphicFramePr>
          <p:cNvPr id="1013767" name="Object 7">
            <a:extLst>
              <a:ext uri="{FF2B5EF4-FFF2-40B4-BE49-F238E27FC236}">
                <a16:creationId xmlns:a16="http://schemas.microsoft.com/office/drawing/2014/main" id="{EFC0B9CA-EA5D-42DC-B1D4-C6749C9C95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35125" y="3448050"/>
          <a:ext cx="1014413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710862" imgH="428340" progId="ChemDraw.Document.6.0">
                  <p:embed/>
                </p:oleObj>
              </mc:Choice>
              <mc:Fallback>
                <p:oleObj name="CS ChemDraw Drawing" r:id="rId2" imgW="710862" imgH="428340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5125" y="3448050"/>
                        <a:ext cx="1014413" cy="611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3768" name="Object 8">
            <a:extLst>
              <a:ext uri="{FF2B5EF4-FFF2-40B4-BE49-F238E27FC236}">
                <a16:creationId xmlns:a16="http://schemas.microsoft.com/office/drawing/2014/main" id="{8B2746CA-2456-4066-921B-CFCF2021E2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36913" y="3160713"/>
          <a:ext cx="823912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578156" imgH="696831" progId="ChemDraw.Document.6.0">
                  <p:embed/>
                </p:oleObj>
              </mc:Choice>
              <mc:Fallback>
                <p:oleObj name="CS ChemDraw Drawing" r:id="rId4" imgW="578156" imgH="696831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6913" y="3160713"/>
                        <a:ext cx="823912" cy="993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3769" name="Object 9">
            <a:extLst>
              <a:ext uri="{FF2B5EF4-FFF2-40B4-BE49-F238E27FC236}">
                <a16:creationId xmlns:a16="http://schemas.microsoft.com/office/drawing/2014/main" id="{99F5DAA2-EB4A-4235-A1A0-6D62957662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21200" y="3089275"/>
          <a:ext cx="849313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596414" imgH="718131" progId="ChemDraw.Document.6.0">
                  <p:embed/>
                </p:oleObj>
              </mc:Choice>
              <mc:Fallback>
                <p:oleObj name="CS ChemDraw Drawing" r:id="rId6" imgW="596414" imgH="718131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1200" y="3089275"/>
                        <a:ext cx="849313" cy="102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3770" name="Object 10">
            <a:extLst>
              <a:ext uri="{FF2B5EF4-FFF2-40B4-BE49-F238E27FC236}">
                <a16:creationId xmlns:a16="http://schemas.microsoft.com/office/drawing/2014/main" id="{C54D611D-B231-4B0E-BDE9-4F6EA900C8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64225" y="3351213"/>
          <a:ext cx="1258888" cy="67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882449" imgH="474697" progId="ChemDraw.Document.6.0">
                  <p:embed/>
                </p:oleObj>
              </mc:Choice>
              <mc:Fallback>
                <p:oleObj name="CS ChemDraw Drawing" r:id="rId8" imgW="882449" imgH="474697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4225" y="3351213"/>
                        <a:ext cx="1258888" cy="674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3771" name="Object 11">
            <a:extLst>
              <a:ext uri="{FF2B5EF4-FFF2-40B4-BE49-F238E27FC236}">
                <a16:creationId xmlns:a16="http://schemas.microsoft.com/office/drawing/2014/main" id="{0C19D330-B5CE-40BD-9BEA-95BF272AFEC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51738" y="3133725"/>
          <a:ext cx="557212" cy="96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391016" imgH="674009" progId="ChemDraw.Document.6.0">
                  <p:embed/>
                </p:oleObj>
              </mc:Choice>
              <mc:Fallback>
                <p:oleObj name="CS ChemDraw Drawing" r:id="rId10" imgW="391016" imgH="674009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1738" y="3133725"/>
                        <a:ext cx="557212" cy="963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3772" name="Rectangle 12">
            <a:extLst>
              <a:ext uri="{FF2B5EF4-FFF2-40B4-BE49-F238E27FC236}">
                <a16:creationId xmlns:a16="http://schemas.microsoft.com/office/drawing/2014/main" id="{7F47CF46-0126-4F5C-951F-C5229F8C48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7550" y="4348163"/>
            <a:ext cx="61166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9                 9                 10                   11                 20</a:t>
            </a:r>
          </a:p>
        </p:txBody>
      </p:sp>
      <p:sp>
        <p:nvSpPr>
          <p:cNvPr id="1013773" name="Rectangle 13">
            <a:extLst>
              <a:ext uri="{FF2B5EF4-FFF2-40B4-BE49-F238E27FC236}">
                <a16:creationId xmlns:a16="http://schemas.microsoft.com/office/drawing/2014/main" id="{EA0CB588-B56A-4956-924B-B69C675AB9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7950" y="4348163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</a:rPr>
              <a:t>pK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0137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0137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0137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137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137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137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137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137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137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137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137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137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137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13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13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137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137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4" dur="80"/>
                                        <p:tgtEl>
                                          <p:spTgt spid="10137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5" dur="80"/>
                                        <p:tgtEl>
                                          <p:spTgt spid="10137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80"/>
                                        <p:tgtEl>
                                          <p:spTgt spid="10137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766" grpId="0"/>
      <p:bldP spid="1013772" grpId="0"/>
      <p:bldP spid="1013773" grpId="0"/>
    </p:bld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602" name="Rectangle 4">
            <a:extLst>
              <a:ext uri="{FF2B5EF4-FFF2-40B4-BE49-F238E27FC236}">
                <a16:creationId xmlns:a16="http://schemas.microsoft.com/office/drawing/2014/main" id="{2AFDC72A-2A08-4887-AA17-EB9A37ACD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175" y="312738"/>
            <a:ext cx="2757488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4. 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不饱和醛酮 </a:t>
            </a:r>
          </a:p>
        </p:txBody>
      </p:sp>
      <p:sp>
        <p:nvSpPr>
          <p:cNvPr id="537603" name="Rectangle 5">
            <a:extLst>
              <a:ext uri="{FF2B5EF4-FFF2-40B4-BE49-F238E27FC236}">
                <a16:creationId xmlns:a16="http://schemas.microsoft.com/office/drawing/2014/main" id="{93BC584A-28FA-411F-9D85-8F55BBBE4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288" y="957263"/>
            <a:ext cx="286067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1) α, β –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不饱和醛酮 </a:t>
            </a:r>
          </a:p>
        </p:txBody>
      </p:sp>
      <p:sp>
        <p:nvSpPr>
          <p:cNvPr id="537604" name="Rectangle 6">
            <a:extLst>
              <a:ext uri="{FF2B5EF4-FFF2-40B4-BE49-F238E27FC236}">
                <a16:creationId xmlns:a16="http://schemas.microsoft.com/office/drawing/2014/main" id="{4FC00F20-8347-4A2E-A967-029C83EDFA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2425" y="1693863"/>
            <a:ext cx="2238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=CHCHO</a:t>
            </a:r>
          </a:p>
        </p:txBody>
      </p:sp>
      <p:sp>
        <p:nvSpPr>
          <p:cNvPr id="537605" name="Rectangle 7">
            <a:extLst>
              <a:ext uri="{FF2B5EF4-FFF2-40B4-BE49-F238E27FC236}">
                <a16:creationId xmlns:a16="http://schemas.microsoft.com/office/drawing/2014/main" id="{49CDEAFB-778A-4572-A544-084BD26F1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4813" y="2439988"/>
            <a:ext cx="21859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丙烯醛 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Propenal Acrolein</a:t>
            </a:r>
          </a:p>
        </p:txBody>
      </p:sp>
      <p:graphicFrame>
        <p:nvGraphicFramePr>
          <p:cNvPr id="537606" name="Object 8">
            <a:extLst>
              <a:ext uri="{FF2B5EF4-FFF2-40B4-BE49-F238E27FC236}">
                <a16:creationId xmlns:a16="http://schemas.microsoft.com/office/drawing/2014/main" id="{153D572C-3EB3-49EF-AEA3-3E230CC7AB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51475" y="1676400"/>
          <a:ext cx="2217738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567940" imgH="550164" progId="ChemDraw.Document.6.0">
                  <p:embed/>
                </p:oleObj>
              </mc:Choice>
              <mc:Fallback>
                <p:oleObj name="CS ChemDraw Drawing" r:id="rId2" imgW="2567940" imgH="550164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1475" y="1676400"/>
                        <a:ext cx="2217738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7607" name="Rectangle 9">
            <a:extLst>
              <a:ext uri="{FF2B5EF4-FFF2-40B4-BE49-F238E27FC236}">
                <a16:creationId xmlns:a16="http://schemas.microsoft.com/office/drawing/2014/main" id="{99136092-44D6-42A3-8A55-0A8B75A1F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6050" y="2457450"/>
            <a:ext cx="323691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巴豆醛 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Crotonaldehyde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)-2-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丁烯醛 </a:t>
            </a:r>
          </a:p>
        </p:txBody>
      </p:sp>
      <p:graphicFrame>
        <p:nvGraphicFramePr>
          <p:cNvPr id="537608" name="Object 10">
            <a:extLst>
              <a:ext uri="{FF2B5EF4-FFF2-40B4-BE49-F238E27FC236}">
                <a16:creationId xmlns:a16="http://schemas.microsoft.com/office/drawing/2014/main" id="{82484C83-D080-4699-B7A7-A90B324F2A5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68475" y="3694113"/>
          <a:ext cx="2308225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078480" imgH="707136" progId="ChemDraw.Document.6.0">
                  <p:embed/>
                </p:oleObj>
              </mc:Choice>
              <mc:Fallback>
                <p:oleObj name="CS ChemDraw Drawing" r:id="rId4" imgW="3078480" imgH="707136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8475" y="3694113"/>
                        <a:ext cx="2308225" cy="528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7609" name="Text Box 11">
            <a:extLst>
              <a:ext uri="{FF2B5EF4-FFF2-40B4-BE49-F238E27FC236}">
                <a16:creationId xmlns:a16="http://schemas.microsoft.com/office/drawing/2014/main" id="{B440F76D-2614-431E-B736-252C09A85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1763" y="3505200"/>
            <a:ext cx="310038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肉桂醛 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Cinnamaldehyde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)-3-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苯基丙烯醛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)-3-Phenylpropenal</a:t>
            </a:r>
          </a:p>
        </p:txBody>
      </p:sp>
      <p:graphicFrame>
        <p:nvGraphicFramePr>
          <p:cNvPr id="537610" name="Object 12">
            <a:extLst>
              <a:ext uri="{FF2B5EF4-FFF2-40B4-BE49-F238E27FC236}">
                <a16:creationId xmlns:a16="http://schemas.microsoft.com/office/drawing/2014/main" id="{4757B33E-0EBD-49C1-8CD8-2631C9344C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73250" y="4876800"/>
          <a:ext cx="1819275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548851" imgH="774425" progId="ChemDraw.Document.6.0">
                  <p:embed/>
                </p:oleObj>
              </mc:Choice>
              <mc:Fallback>
                <p:oleObj name="CS ChemDraw Drawing" r:id="rId6" imgW="1548851" imgH="774425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3250" y="4876800"/>
                        <a:ext cx="1819275" cy="908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7611" name="Object 13">
            <a:extLst>
              <a:ext uri="{FF2B5EF4-FFF2-40B4-BE49-F238E27FC236}">
                <a16:creationId xmlns:a16="http://schemas.microsoft.com/office/drawing/2014/main" id="{3BEAC730-478F-4710-BA09-5C122334AE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70600" y="4708525"/>
          <a:ext cx="1042988" cy="122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887014" imgH="1040682" progId="ChemDraw.Document.6.0">
                  <p:embed/>
                </p:oleObj>
              </mc:Choice>
              <mc:Fallback>
                <p:oleObj name="CS ChemDraw Drawing" r:id="rId8" imgW="887014" imgH="1040682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0600" y="4708525"/>
                        <a:ext cx="1042988" cy="1223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7612" name="Rectangle 14">
            <a:extLst>
              <a:ext uri="{FF2B5EF4-FFF2-40B4-BE49-F238E27FC236}">
                <a16:creationId xmlns:a16="http://schemas.microsoft.com/office/drawing/2014/main" id="{7E49A644-6350-4FAA-9079-9C94F5988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5900" y="6013450"/>
            <a:ext cx="24526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4-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甲基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-3-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戊烯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-2-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酮</a:t>
            </a:r>
          </a:p>
        </p:txBody>
      </p:sp>
      <p:sp>
        <p:nvSpPr>
          <p:cNvPr id="537613" name="Rectangle 15">
            <a:extLst>
              <a:ext uri="{FF2B5EF4-FFF2-40B4-BE49-F238E27FC236}">
                <a16:creationId xmlns:a16="http://schemas.microsoft.com/office/drawing/2014/main" id="{246F1DD6-FBA3-4B5F-B731-CB430FF70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4975" y="6019800"/>
            <a:ext cx="24098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3-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甲基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-2-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环己烯酮</a:t>
            </a:r>
          </a:p>
        </p:txBody>
      </p:sp>
    </p:spTree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4">
            <a:extLst>
              <a:ext uri="{FF2B5EF4-FFF2-40B4-BE49-F238E27FC236}">
                <a16:creationId xmlns:a16="http://schemas.microsoft.com/office/drawing/2014/main" id="{0320AD52-1F24-41AA-9225-4CFBF9614F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00" y="455613"/>
            <a:ext cx="4881563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(1)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加成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HCN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等试剂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—— 1,4-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加成</a:t>
            </a:r>
          </a:p>
        </p:txBody>
      </p:sp>
      <p:sp>
        <p:nvSpPr>
          <p:cNvPr id="1015813" name="Rectangle 5">
            <a:extLst>
              <a:ext uri="{FF2B5EF4-FFF2-40B4-BE49-F238E27FC236}">
                <a16:creationId xmlns:a16="http://schemas.microsoft.com/office/drawing/2014/main" id="{09B79C28-3A9B-4921-8DC2-F83110802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9225" y="981075"/>
            <a:ext cx="73453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加成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HCN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RNH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NH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OH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NaHSO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OH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等试剂主要是共轭加成，即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1,4-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加成。 </a:t>
            </a:r>
          </a:p>
        </p:txBody>
      </p:sp>
      <p:graphicFrame>
        <p:nvGraphicFramePr>
          <p:cNvPr id="1015814" name="Object 6">
            <a:extLst>
              <a:ext uri="{FF2B5EF4-FFF2-40B4-BE49-F238E27FC236}">
                <a16:creationId xmlns:a16="http://schemas.microsoft.com/office/drawing/2014/main" id="{068FFD60-842B-4F57-AD90-355B34D31D6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63713" y="3500438"/>
          <a:ext cx="5894387" cy="1506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3489960" imgH="894080" progId="ChemDraw.Document.6.0">
                  <p:embed/>
                </p:oleObj>
              </mc:Choice>
              <mc:Fallback>
                <p:oleObj name="CS ChemDraw Drawing" r:id="rId2" imgW="3489960" imgH="894080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3500438"/>
                        <a:ext cx="5894387" cy="15065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15815" name="Picture 7">
            <a:extLst>
              <a:ext uri="{FF2B5EF4-FFF2-40B4-BE49-F238E27FC236}">
                <a16:creationId xmlns:a16="http://schemas.microsoft.com/office/drawing/2014/main" id="{19A00B3B-9463-406C-8445-CCFDCB1ED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5229225"/>
            <a:ext cx="5487987" cy="138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15816" name="Object 8">
            <a:extLst>
              <a:ext uri="{FF2B5EF4-FFF2-40B4-BE49-F238E27FC236}">
                <a16:creationId xmlns:a16="http://schemas.microsoft.com/office/drawing/2014/main" id="{55A6BCDD-F5AE-4AAA-92D2-DEA3EA2750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44663" y="2060575"/>
          <a:ext cx="1633537" cy="70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1060461" imgH="457961" progId="ChemDraw.Document.6.0">
                  <p:embed/>
                </p:oleObj>
              </mc:Choice>
              <mc:Fallback>
                <p:oleObj name="CS ChemDraw Drawing" r:id="rId5" imgW="1060461" imgH="457961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4663" y="2060575"/>
                        <a:ext cx="1633537" cy="706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5817" name="Object 9">
            <a:extLst>
              <a:ext uri="{FF2B5EF4-FFF2-40B4-BE49-F238E27FC236}">
                <a16:creationId xmlns:a16="http://schemas.microsoft.com/office/drawing/2014/main" id="{1457C7BA-AD7A-4E5F-AD79-113D702CDD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10200" y="2060575"/>
          <a:ext cx="1582738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1030031" imgH="468611" progId="ChemDraw.Document.6.0">
                  <p:embed/>
                </p:oleObj>
              </mc:Choice>
              <mc:Fallback>
                <p:oleObj name="CS ChemDraw Drawing" r:id="rId7" imgW="1030031" imgH="468611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2060575"/>
                        <a:ext cx="1582738" cy="71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5818" name="Object 10">
            <a:extLst>
              <a:ext uri="{FF2B5EF4-FFF2-40B4-BE49-F238E27FC236}">
                <a16:creationId xmlns:a16="http://schemas.microsoft.com/office/drawing/2014/main" id="{64BBA353-93A9-4522-ACD3-224DB1AA12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60788" y="2276475"/>
          <a:ext cx="129540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847456" imgH="404709" progId="ChemDraw.Document.6.0">
                  <p:embed/>
                </p:oleObj>
              </mc:Choice>
              <mc:Fallback>
                <p:oleObj name="CS ChemDraw Drawing" r:id="rId9" imgW="847456" imgH="404709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0788" y="2276475"/>
                        <a:ext cx="129540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5819" name="Rectangle 11">
            <a:extLst>
              <a:ext uri="{FF2B5EF4-FFF2-40B4-BE49-F238E27FC236}">
                <a16:creationId xmlns:a16="http://schemas.microsoft.com/office/drawing/2014/main" id="{B1F3A4D4-426B-4E27-9983-6001BB3231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4525" y="2781300"/>
            <a:ext cx="1030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93-96%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0158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0158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0158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158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158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1015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15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15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1015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8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8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15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8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8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15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158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158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8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8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15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5813" grpId="0"/>
      <p:bldP spid="1015819" grpId="0"/>
    </p:bld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16836" name="Object 4">
            <a:extLst>
              <a:ext uri="{FF2B5EF4-FFF2-40B4-BE49-F238E27FC236}">
                <a16:creationId xmlns:a16="http://schemas.microsoft.com/office/drawing/2014/main" id="{89AC2EBB-F58F-4DB3-957A-8CF5B7627A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24063" y="1219200"/>
          <a:ext cx="5900737" cy="102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4429760" imgH="767080" progId="ChemDraw.Document.6.0">
                  <p:embed/>
                </p:oleObj>
              </mc:Choice>
              <mc:Fallback>
                <p:oleObj name="CS ChemDraw Drawing" r:id="rId2" imgW="4429760" imgH="767080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4063" y="1219200"/>
                        <a:ext cx="5900737" cy="10207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9651" name="Text Box 5">
            <a:extLst>
              <a:ext uri="{FF2B5EF4-FFF2-40B4-BE49-F238E27FC236}">
                <a16:creationId xmlns:a16="http://schemas.microsoft.com/office/drawing/2014/main" id="{CF095B13-B64F-4323-A284-89D5A1BCE3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6100" y="4362450"/>
            <a:ext cx="1781175" cy="3667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3-butene-2-one</a:t>
            </a:r>
          </a:p>
        </p:txBody>
      </p:sp>
      <p:graphicFrame>
        <p:nvGraphicFramePr>
          <p:cNvPr id="539652" name="Object 6">
            <a:extLst>
              <a:ext uri="{FF2B5EF4-FFF2-40B4-BE49-F238E27FC236}">
                <a16:creationId xmlns:a16="http://schemas.microsoft.com/office/drawing/2014/main" id="{0B11CF06-D230-4914-90EB-1B165B2CED6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09800" y="3276600"/>
          <a:ext cx="5170488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4288536" imgH="780288" progId="ChemDraw.Document.6.0">
                  <p:embed/>
                </p:oleObj>
              </mc:Choice>
              <mc:Fallback>
                <p:oleObj name="CS ChemDraw Drawing" r:id="rId4" imgW="4288536" imgH="780288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276600"/>
                        <a:ext cx="5170488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6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6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4">
            <a:extLst>
              <a:ext uri="{FF2B5EF4-FFF2-40B4-BE49-F238E27FC236}">
                <a16:creationId xmlns:a16="http://schemas.microsoft.com/office/drawing/2014/main" id="{C7AAFD5C-E1FE-4FF4-946D-3CFA079DB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150" y="474663"/>
            <a:ext cx="3173413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(2)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加成有机金属试剂 </a:t>
            </a:r>
          </a:p>
        </p:txBody>
      </p:sp>
      <p:sp>
        <p:nvSpPr>
          <p:cNvPr id="1017861" name="Rectangle 5">
            <a:extLst>
              <a:ext uri="{FF2B5EF4-FFF2-40B4-BE49-F238E27FC236}">
                <a16:creationId xmlns:a16="http://schemas.microsoft.com/office/drawing/2014/main" id="{63BDEDFD-244A-4667-B049-93CAE9D9F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75" y="1066800"/>
            <a:ext cx="5149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 RLi  —— 1, 2-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加成 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(C=O 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加成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) </a:t>
            </a:r>
          </a:p>
        </p:txBody>
      </p:sp>
      <p:graphicFrame>
        <p:nvGraphicFramePr>
          <p:cNvPr id="1017862" name="Object 6">
            <a:extLst>
              <a:ext uri="{FF2B5EF4-FFF2-40B4-BE49-F238E27FC236}">
                <a16:creationId xmlns:a16="http://schemas.microsoft.com/office/drawing/2014/main" id="{7BD64AE0-F9C9-48CE-ACBC-71BFBE0AFB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22425" y="1905000"/>
          <a:ext cx="6269038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4684776" imgH="690372" progId="ChemDraw.Document.6.0">
                  <p:embed/>
                </p:oleObj>
              </mc:Choice>
              <mc:Fallback>
                <p:oleObj name="CS ChemDraw Drawing" r:id="rId2" imgW="4684776" imgH="690372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2425" y="1905000"/>
                        <a:ext cx="6269038" cy="922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7863" name="Rectangle 7">
            <a:extLst>
              <a:ext uri="{FF2B5EF4-FFF2-40B4-BE49-F238E27FC236}">
                <a16:creationId xmlns:a16="http://schemas.microsoft.com/office/drawing/2014/main" id="{B39EA639-5CAF-4256-AFAD-AEB51D1B4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2924175"/>
            <a:ext cx="649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67%</a:t>
            </a:r>
          </a:p>
        </p:txBody>
      </p:sp>
      <p:sp>
        <p:nvSpPr>
          <p:cNvPr id="540678" name="Rectangle 8">
            <a:extLst>
              <a:ext uri="{FF2B5EF4-FFF2-40B4-BE49-F238E27FC236}">
                <a16:creationId xmlns:a16="http://schemas.microsoft.com/office/drawing/2014/main" id="{6EA5D7AD-1013-420C-A67B-6BE37DDC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8100" y="3571875"/>
            <a:ext cx="5575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R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CuLi  ——  1, 4-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加成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共轭加成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 </a:t>
            </a:r>
          </a:p>
        </p:txBody>
      </p:sp>
      <p:graphicFrame>
        <p:nvGraphicFramePr>
          <p:cNvPr id="1017865" name="Object 9">
            <a:extLst>
              <a:ext uri="{FF2B5EF4-FFF2-40B4-BE49-F238E27FC236}">
                <a16:creationId xmlns:a16="http://schemas.microsoft.com/office/drawing/2014/main" id="{07CC5689-EED8-4AB9-90F3-2DD86D23613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00338" y="4292600"/>
          <a:ext cx="5256212" cy="1347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037840" imgH="777240" progId="ChemDraw.Document.6.0">
                  <p:embed/>
                </p:oleObj>
              </mc:Choice>
              <mc:Fallback>
                <p:oleObj name="CS ChemDraw Drawing" r:id="rId4" imgW="3037840" imgH="777240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4292600"/>
                        <a:ext cx="5256212" cy="13477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178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178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017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17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17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178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178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17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7861" grpId="0"/>
      <p:bldP spid="1017863" grpId="0"/>
    </p:bld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4">
            <a:extLst>
              <a:ext uri="{FF2B5EF4-FFF2-40B4-BE49-F238E27FC236}">
                <a16:creationId xmlns:a16="http://schemas.microsoft.com/office/drawing/2014/main" id="{A357ADFE-162A-4BBF-ADFA-DE23E5651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628650"/>
            <a:ext cx="1563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 RMgX </a:t>
            </a:r>
          </a:p>
        </p:txBody>
      </p:sp>
      <p:sp>
        <p:nvSpPr>
          <p:cNvPr id="541699" name="Rectangle 5">
            <a:extLst>
              <a:ext uri="{FF2B5EF4-FFF2-40B4-BE49-F238E27FC236}">
                <a16:creationId xmlns:a16="http://schemas.microsoft.com/office/drawing/2014/main" id="{83701C8B-9109-421A-9C7A-FA99D33D6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8850" y="625475"/>
            <a:ext cx="50419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醛、甲基酮及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2-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环己烯酮类主要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是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1,2-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加成，其它多为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1,4-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加成。 </a:t>
            </a:r>
          </a:p>
        </p:txBody>
      </p:sp>
      <p:graphicFrame>
        <p:nvGraphicFramePr>
          <p:cNvPr id="1018886" name="Object 6">
            <a:extLst>
              <a:ext uri="{FF2B5EF4-FFF2-40B4-BE49-F238E27FC236}">
                <a16:creationId xmlns:a16="http://schemas.microsoft.com/office/drawing/2014/main" id="{D96DCE00-2EFA-40D7-8B47-DE10CFA038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4400" y="1933575"/>
          <a:ext cx="7997825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4312920" imgH="477520" progId="ChemDraw.Document.6.0">
                  <p:embed/>
                </p:oleObj>
              </mc:Choice>
              <mc:Fallback>
                <p:oleObj name="CS ChemDraw Drawing" r:id="rId2" imgW="4312920" imgH="477520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933575"/>
                        <a:ext cx="7997825" cy="8794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8887" name="Object 7">
            <a:extLst>
              <a:ext uri="{FF2B5EF4-FFF2-40B4-BE49-F238E27FC236}">
                <a16:creationId xmlns:a16="http://schemas.microsoft.com/office/drawing/2014/main" id="{C8B45F80-D55E-4F68-9658-F27FE3A6F5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4400" y="3629025"/>
          <a:ext cx="7997825" cy="117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4246880" imgH="624840" progId="ChemDraw.Document.6.0">
                  <p:embed/>
                </p:oleObj>
              </mc:Choice>
              <mc:Fallback>
                <p:oleObj name="CS ChemDraw Drawing" r:id="rId4" imgW="4246880" imgH="624840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629025"/>
                        <a:ext cx="7997825" cy="11715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188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188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188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188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88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8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18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6" name="Picture 7">
            <a:extLst>
              <a:ext uri="{FF2B5EF4-FFF2-40B4-BE49-F238E27FC236}">
                <a16:creationId xmlns:a16="http://schemas.microsoft.com/office/drawing/2014/main" id="{365F8417-F9FF-4318-9FCF-E1ED4F548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549275"/>
            <a:ext cx="6943725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144387" name="Picture 8">
            <a:extLst>
              <a:ext uri="{FF2B5EF4-FFF2-40B4-BE49-F238E27FC236}">
                <a16:creationId xmlns:a16="http://schemas.microsoft.com/office/drawing/2014/main" id="{5482A491-90B0-469C-94D8-065299437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8" y="1916113"/>
            <a:ext cx="7296150" cy="157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144388" name="Picture 9">
            <a:extLst>
              <a:ext uri="{FF2B5EF4-FFF2-40B4-BE49-F238E27FC236}">
                <a16:creationId xmlns:a16="http://schemas.microsoft.com/office/drawing/2014/main" id="{ED604102-B459-4E3F-AB99-17F4D3814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3495675"/>
            <a:ext cx="6167438" cy="161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144389" name="Picture 10">
            <a:extLst>
              <a:ext uri="{FF2B5EF4-FFF2-40B4-BE49-F238E27FC236}">
                <a16:creationId xmlns:a16="http://schemas.microsoft.com/office/drawing/2014/main" id="{E0A0DFB2-125E-417F-8029-4684FF462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3" y="5732463"/>
            <a:ext cx="7026275" cy="617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908" name="Picture 4">
            <a:extLst>
              <a:ext uri="{FF2B5EF4-FFF2-40B4-BE49-F238E27FC236}">
                <a16:creationId xmlns:a16="http://schemas.microsoft.com/office/drawing/2014/main" id="{DCF0D2C9-E2E6-4160-80D5-EFCFC523D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5" y="2057400"/>
            <a:ext cx="7800975" cy="162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2723" name="Rectangle 5">
            <a:extLst>
              <a:ext uri="{FF2B5EF4-FFF2-40B4-BE49-F238E27FC236}">
                <a16:creationId xmlns:a16="http://schemas.microsoft.com/office/drawing/2014/main" id="{BA5B4EA9-E034-409D-B147-53BF3F9A2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2850" y="914400"/>
            <a:ext cx="704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RMgX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在少量卤化亚铜存在下主要为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1,4-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加成。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90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9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19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4">
            <a:extLst>
              <a:ext uri="{FF2B5EF4-FFF2-40B4-BE49-F238E27FC236}">
                <a16:creationId xmlns:a16="http://schemas.microsoft.com/office/drawing/2014/main" id="{81538BE0-6B3A-4D4D-962F-BAC978984D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" y="608013"/>
            <a:ext cx="359727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(3)Michael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加成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(I) (1887)</a:t>
            </a:r>
          </a:p>
        </p:txBody>
      </p:sp>
      <p:sp>
        <p:nvSpPr>
          <p:cNvPr id="1020933" name="Rectangle 5">
            <a:extLst>
              <a:ext uri="{FF2B5EF4-FFF2-40B4-BE49-F238E27FC236}">
                <a16:creationId xmlns:a16="http://schemas.microsoft.com/office/drawing/2014/main" id="{0CB4D493-0097-4D82-B8D1-A62CC0E46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413" y="1219200"/>
            <a:ext cx="7983537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碳负离子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烯醇负离子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与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α, β –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不饱和羰基共轭体系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的共轭加成。 在此反应中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碳负离子作为给体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(donor),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α, β –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不饱和羰基是为受体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(acceptor)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。 </a:t>
            </a:r>
          </a:p>
        </p:txBody>
      </p:sp>
      <p:graphicFrame>
        <p:nvGraphicFramePr>
          <p:cNvPr id="1020934" name="Object 6">
            <a:extLst>
              <a:ext uri="{FF2B5EF4-FFF2-40B4-BE49-F238E27FC236}">
                <a16:creationId xmlns:a16="http://schemas.microsoft.com/office/drawing/2014/main" id="{F05358FF-B628-424A-8D54-B8BDD7AA7A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09675" y="3200400"/>
          <a:ext cx="7562850" cy="159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4221480" imgH="889000" progId="ChemDraw.Document.6.0">
                  <p:embed/>
                </p:oleObj>
              </mc:Choice>
              <mc:Fallback>
                <p:oleObj name="CS ChemDraw Drawing" r:id="rId2" imgW="4221480" imgH="889000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9675" y="3200400"/>
                        <a:ext cx="7562850" cy="15922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09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09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0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0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0933" grpId="0"/>
    </p:bld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4770" name="Object 4">
            <a:extLst>
              <a:ext uri="{FF2B5EF4-FFF2-40B4-BE49-F238E27FC236}">
                <a16:creationId xmlns:a16="http://schemas.microsoft.com/office/drawing/2014/main" id="{3B33A4EE-F0E7-45ED-AFA7-BA413E7785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06975" y="1517650"/>
          <a:ext cx="1285875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286256" imgH="569976" progId="ChemDraw.Document.6.0">
                  <p:embed/>
                </p:oleObj>
              </mc:Choice>
              <mc:Fallback>
                <p:oleObj name="CS ChemDraw Drawing" r:id="rId2" imgW="1286256" imgH="569976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6975" y="1517650"/>
                        <a:ext cx="1285875" cy="569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4771" name="Object 5">
            <a:extLst>
              <a:ext uri="{FF2B5EF4-FFF2-40B4-BE49-F238E27FC236}">
                <a16:creationId xmlns:a16="http://schemas.microsoft.com/office/drawing/2014/main" id="{6B385FC2-50C7-41A9-B84E-FA4838BCF7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06500" y="1295400"/>
          <a:ext cx="3205163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208020" imgH="728472" progId="ChemDraw.Document.6.0">
                  <p:embed/>
                </p:oleObj>
              </mc:Choice>
              <mc:Fallback>
                <p:oleObj name="CS ChemDraw Drawing" r:id="rId4" imgW="3208020" imgH="728472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6500" y="1295400"/>
                        <a:ext cx="3205163" cy="72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4772" name="Object 6">
            <a:extLst>
              <a:ext uri="{FF2B5EF4-FFF2-40B4-BE49-F238E27FC236}">
                <a16:creationId xmlns:a16="http://schemas.microsoft.com/office/drawing/2014/main" id="{1E175C33-77FF-4BF8-9BEA-742861B0E4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94500" y="1314450"/>
          <a:ext cx="2036763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2035719" imgH="1206521" progId="ChemDraw.Document.6.0">
                  <p:embed/>
                </p:oleObj>
              </mc:Choice>
              <mc:Fallback>
                <p:oleObj name="CS ChemDraw Drawing" r:id="rId6" imgW="2035719" imgH="1206521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4500" y="1314450"/>
                        <a:ext cx="2036763" cy="1206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4773" name="Object 7">
            <a:extLst>
              <a:ext uri="{FF2B5EF4-FFF2-40B4-BE49-F238E27FC236}">
                <a16:creationId xmlns:a16="http://schemas.microsoft.com/office/drawing/2014/main" id="{15C9372C-AE99-4EC7-9988-BEF9FDE3CA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97213" y="3176588"/>
          <a:ext cx="1781175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778592" imgH="629886" progId="ChemDraw.Document.6.0">
                  <p:embed/>
                </p:oleObj>
              </mc:Choice>
              <mc:Fallback>
                <p:oleObj name="CS ChemDraw Drawing" r:id="rId8" imgW="1778592" imgH="629886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7213" y="3176588"/>
                        <a:ext cx="1781175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4774" name="Object 8">
            <a:extLst>
              <a:ext uri="{FF2B5EF4-FFF2-40B4-BE49-F238E27FC236}">
                <a16:creationId xmlns:a16="http://schemas.microsoft.com/office/drawing/2014/main" id="{3D9A7CDC-F304-4844-B6C8-D732AB5FD9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91150" y="3100388"/>
          <a:ext cx="2036763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2035719" imgH="710524" progId="ChemDraw.Document.6.0">
                  <p:embed/>
                </p:oleObj>
              </mc:Choice>
              <mc:Fallback>
                <p:oleObj name="CS ChemDraw Drawing" r:id="rId10" imgW="2035719" imgH="710524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1150" y="3100388"/>
                        <a:ext cx="2036763" cy="709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794" name="Rectangle 4">
            <a:extLst>
              <a:ext uri="{FF2B5EF4-FFF2-40B4-BE49-F238E27FC236}">
                <a16:creationId xmlns:a16="http://schemas.microsoft.com/office/drawing/2014/main" id="{DF68C6E9-4FBF-472A-B9C5-B2EF1DAF4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588" y="455613"/>
            <a:ext cx="503872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(4) Robinson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环化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(annulation, 1935)</a:t>
            </a:r>
            <a:endParaRPr lang="en-US" altLang="zh-CN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22981" name="Rectangle 5">
            <a:extLst>
              <a:ext uri="{FF2B5EF4-FFF2-40B4-BE49-F238E27FC236}">
                <a16:creationId xmlns:a16="http://schemas.microsoft.com/office/drawing/2014/main" id="{05D7A12A-B1FA-4863-B5B7-7523345EF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3563" y="990600"/>
            <a:ext cx="557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Michael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加成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–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分子内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Aldol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缩合环化</a:t>
            </a:r>
          </a:p>
        </p:txBody>
      </p:sp>
      <p:graphicFrame>
        <p:nvGraphicFramePr>
          <p:cNvPr id="1022982" name="Object 6">
            <a:extLst>
              <a:ext uri="{FF2B5EF4-FFF2-40B4-BE49-F238E27FC236}">
                <a16:creationId xmlns:a16="http://schemas.microsoft.com/office/drawing/2014/main" id="{E4E632FA-E239-4EB5-95B4-2476D7AEE7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8313" y="1989138"/>
          <a:ext cx="8350250" cy="163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5217160" imgH="1021080" progId="ChemDraw.Document.6.0">
                  <p:embed/>
                </p:oleObj>
              </mc:Choice>
              <mc:Fallback>
                <p:oleObj name="CS ChemDraw Drawing" r:id="rId2" imgW="5217160" imgH="1021080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989138"/>
                        <a:ext cx="8350250" cy="16319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29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29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022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98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9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22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2981" grpId="0"/>
    </p:bld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18" name="Rectangle 4">
            <a:extLst>
              <a:ext uri="{FF2B5EF4-FFF2-40B4-BE49-F238E27FC236}">
                <a16:creationId xmlns:a16="http://schemas.microsoft.com/office/drawing/2014/main" id="{AF073534-A954-4936-962B-7A0EA3723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" y="303213"/>
            <a:ext cx="1935163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(5)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氧化还原 </a:t>
            </a:r>
          </a:p>
        </p:txBody>
      </p:sp>
      <p:sp>
        <p:nvSpPr>
          <p:cNvPr id="1024005" name="Text Box 5">
            <a:extLst>
              <a:ext uri="{FF2B5EF4-FFF2-40B4-BE49-F238E27FC236}">
                <a16:creationId xmlns:a16="http://schemas.microsoft.com/office/drawing/2014/main" id="{902122C6-652E-479E-A698-7F98CE047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6488" y="5943600"/>
            <a:ext cx="4392612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LAH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Al(OPr</a:t>
            </a:r>
            <a:r>
              <a:rPr lang="en-US" altLang="zh-CN" sz="24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不还原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C=C</a:t>
            </a:r>
          </a:p>
        </p:txBody>
      </p:sp>
      <p:graphicFrame>
        <p:nvGraphicFramePr>
          <p:cNvPr id="1024006" name="Object 6">
            <a:extLst>
              <a:ext uri="{FF2B5EF4-FFF2-40B4-BE49-F238E27FC236}">
                <a16:creationId xmlns:a16="http://schemas.microsoft.com/office/drawing/2014/main" id="{12926708-9C2F-4E5B-83F9-CD8A2D054A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4250" y="3441700"/>
          <a:ext cx="1433513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433219" imgH="346894" progId="ChemDraw.Document.6.0">
                  <p:embed/>
                </p:oleObj>
              </mc:Choice>
              <mc:Fallback>
                <p:oleObj name="CS ChemDraw Drawing" r:id="rId2" imgW="1433219" imgH="346894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4250" y="3441700"/>
                        <a:ext cx="1433513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007" name="Object 7">
            <a:extLst>
              <a:ext uri="{FF2B5EF4-FFF2-40B4-BE49-F238E27FC236}">
                <a16:creationId xmlns:a16="http://schemas.microsoft.com/office/drawing/2014/main" id="{F7D75529-FD24-4529-8AA0-9654618AD3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53100" y="3438525"/>
          <a:ext cx="160972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608188" imgH="351458" progId="ChemDraw.Document.6.0">
                  <p:embed/>
                </p:oleObj>
              </mc:Choice>
              <mc:Fallback>
                <p:oleObj name="CS ChemDraw Drawing" r:id="rId4" imgW="1608188" imgH="351458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3100" y="3438525"/>
                        <a:ext cx="160972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008" name="Object 8">
            <a:extLst>
              <a:ext uri="{FF2B5EF4-FFF2-40B4-BE49-F238E27FC236}">
                <a16:creationId xmlns:a16="http://schemas.microsoft.com/office/drawing/2014/main" id="{BEE9987C-25EC-4F25-8B20-0A4EA48C15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9588" y="3101975"/>
          <a:ext cx="7175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718131" imgH="707481" progId="ChemDraw.Document.6.0">
                  <p:embed/>
                </p:oleObj>
              </mc:Choice>
              <mc:Fallback>
                <p:oleObj name="CS ChemDraw Drawing" r:id="rId6" imgW="718131" imgH="707481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9588" y="3101975"/>
                        <a:ext cx="717550" cy="70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009" name="Object 9">
            <a:extLst>
              <a:ext uri="{FF2B5EF4-FFF2-40B4-BE49-F238E27FC236}">
                <a16:creationId xmlns:a16="http://schemas.microsoft.com/office/drawing/2014/main" id="{34A22618-1100-4D46-A485-B07B0A7E24E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20038" y="3101975"/>
          <a:ext cx="7175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718131" imgH="707481" progId="ChemDraw.Document.6.0">
                  <p:embed/>
                </p:oleObj>
              </mc:Choice>
              <mc:Fallback>
                <p:oleObj name="CS ChemDraw Drawing" r:id="rId8" imgW="718131" imgH="707481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0038" y="3101975"/>
                        <a:ext cx="717550" cy="70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010" name="Object 10">
            <a:extLst>
              <a:ext uri="{FF2B5EF4-FFF2-40B4-BE49-F238E27FC236}">
                <a16:creationId xmlns:a16="http://schemas.microsoft.com/office/drawing/2014/main" id="{0A3C4C70-4342-42DF-ACC6-449902C301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00513" y="3276600"/>
          <a:ext cx="1338262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337367" imgH="424489" progId="ChemDraw.Document.6.0">
                  <p:embed/>
                </p:oleObj>
              </mc:Choice>
              <mc:Fallback>
                <p:oleObj name="CS ChemDraw Drawing" r:id="rId10" imgW="1337367" imgH="424489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0513" y="3276600"/>
                        <a:ext cx="1338262" cy="423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011" name="Text Box 11">
            <a:extLst>
              <a:ext uri="{FF2B5EF4-FFF2-40B4-BE49-F238E27FC236}">
                <a16:creationId xmlns:a16="http://schemas.microsoft.com/office/drawing/2014/main" id="{E2D2C439-6380-4580-BA05-5FA86842E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6200" y="3352800"/>
            <a:ext cx="355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1024012" name="Text Box 12">
            <a:extLst>
              <a:ext uri="{FF2B5EF4-FFF2-40B4-BE49-F238E27FC236}">
                <a16:creationId xmlns:a16="http://schemas.microsoft.com/office/drawing/2014/main" id="{B181C49D-5AAC-4E8F-B6ED-BB0720F509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6650" y="3352800"/>
            <a:ext cx="355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graphicFrame>
        <p:nvGraphicFramePr>
          <p:cNvPr id="1024013" name="Object 13">
            <a:extLst>
              <a:ext uri="{FF2B5EF4-FFF2-40B4-BE49-F238E27FC236}">
                <a16:creationId xmlns:a16="http://schemas.microsoft.com/office/drawing/2014/main" id="{36D637E5-37D6-4085-B7C5-A4944611E2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23963" y="1054100"/>
          <a:ext cx="1611312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612392" imgH="402336" progId="ChemDraw.Document.6.0">
                  <p:embed/>
                </p:oleObj>
              </mc:Choice>
              <mc:Fallback>
                <p:oleObj name="CS ChemDraw Drawing" r:id="rId12" imgW="1612392" imgH="402336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3963" y="1054100"/>
                        <a:ext cx="1611312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014" name="Object 14">
            <a:extLst>
              <a:ext uri="{FF2B5EF4-FFF2-40B4-BE49-F238E27FC236}">
                <a16:creationId xmlns:a16="http://schemas.microsoft.com/office/drawing/2014/main" id="{87CBF540-EFA0-48B2-B68E-2788A5462C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68963" y="901700"/>
          <a:ext cx="168910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1688592" imgH="402336" progId="ChemDraw.Document.6.0">
                  <p:embed/>
                </p:oleObj>
              </mc:Choice>
              <mc:Fallback>
                <p:oleObj name="CS ChemDraw Drawing" r:id="rId14" imgW="1688592" imgH="402336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8963" y="901700"/>
                        <a:ext cx="1689100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015" name="Object 15">
            <a:extLst>
              <a:ext uri="{FF2B5EF4-FFF2-40B4-BE49-F238E27FC236}">
                <a16:creationId xmlns:a16="http://schemas.microsoft.com/office/drawing/2014/main" id="{C3A7EAE4-78CF-48B4-B4A8-FFFF692705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51225" y="838200"/>
          <a:ext cx="15906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1589930" imgH="619236" progId="ChemDraw.Document.6.0">
                  <p:embed/>
                </p:oleObj>
              </mc:Choice>
              <mc:Fallback>
                <p:oleObj name="CS ChemDraw Drawing" r:id="rId16" imgW="1589930" imgH="619236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1225" y="838200"/>
                        <a:ext cx="1590675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016" name="Object 16">
            <a:extLst>
              <a:ext uri="{FF2B5EF4-FFF2-40B4-BE49-F238E27FC236}">
                <a16:creationId xmlns:a16="http://schemas.microsoft.com/office/drawing/2014/main" id="{CE4F8C81-CF94-469D-94D3-2B93919111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8575" y="2133600"/>
          <a:ext cx="1433513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1433219" imgH="346894" progId="ChemDraw.Document.6.0">
                  <p:embed/>
                </p:oleObj>
              </mc:Choice>
              <mc:Fallback>
                <p:oleObj name="CS ChemDraw Drawing" r:id="rId18" imgW="1433219" imgH="346894" progId="ChemDraw.Document.6.0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8575" y="2133600"/>
                        <a:ext cx="1433513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017" name="Object 17">
            <a:extLst>
              <a:ext uri="{FF2B5EF4-FFF2-40B4-BE49-F238E27FC236}">
                <a16:creationId xmlns:a16="http://schemas.microsoft.com/office/drawing/2014/main" id="{B13151FA-B9EC-4D25-AE07-E002576470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80075" y="2133600"/>
          <a:ext cx="160972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9" imgW="1608188" imgH="351458" progId="ChemDraw.Document.6.0">
                  <p:embed/>
                </p:oleObj>
              </mc:Choice>
              <mc:Fallback>
                <p:oleObj name="CS ChemDraw Drawing" r:id="rId19" imgW="1608188" imgH="351458" progId="ChemDraw.Document.6.0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0075" y="2133600"/>
                        <a:ext cx="160972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018" name="Object 18">
            <a:extLst>
              <a:ext uri="{FF2B5EF4-FFF2-40B4-BE49-F238E27FC236}">
                <a16:creationId xmlns:a16="http://schemas.microsoft.com/office/drawing/2014/main" id="{82EA2FB4-E465-4D86-873C-F81924578FC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78200" y="1981200"/>
          <a:ext cx="15906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1589930" imgH="620757" progId="ChemDraw.Document.6.0">
                  <p:embed/>
                </p:oleObj>
              </mc:Choice>
              <mc:Fallback>
                <p:oleObj name="CS ChemDraw Drawing" r:id="rId20" imgW="1589930" imgH="620757" progId="ChemDraw.Document.6.0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8200" y="1981200"/>
                        <a:ext cx="1590675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019" name="Text Box 19">
            <a:extLst>
              <a:ext uri="{FF2B5EF4-FFF2-40B4-BE49-F238E27FC236}">
                <a16:creationId xmlns:a16="http://schemas.microsoft.com/office/drawing/2014/main" id="{142DCC90-2F05-477E-BC57-A94EFB17FE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6325" y="2565400"/>
            <a:ext cx="641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90%</a:t>
            </a:r>
          </a:p>
        </p:txBody>
      </p:sp>
      <p:sp>
        <p:nvSpPr>
          <p:cNvPr id="1024020" name="Text Box 20">
            <a:extLst>
              <a:ext uri="{FF2B5EF4-FFF2-40B4-BE49-F238E27FC236}">
                <a16:creationId xmlns:a16="http://schemas.microsoft.com/office/drawing/2014/main" id="{5B7CAD59-54CF-43F6-95ED-F59F40EC47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8700" y="3810000"/>
            <a:ext cx="6953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50%</a:t>
            </a:r>
          </a:p>
        </p:txBody>
      </p:sp>
      <p:graphicFrame>
        <p:nvGraphicFramePr>
          <p:cNvPr id="1024021" name="Object 21">
            <a:extLst>
              <a:ext uri="{FF2B5EF4-FFF2-40B4-BE49-F238E27FC236}">
                <a16:creationId xmlns:a16="http://schemas.microsoft.com/office/drawing/2014/main" id="{6AA7DE03-4909-47D9-A67A-E2ADDE10D1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2825" y="4641850"/>
          <a:ext cx="1282700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1282594" imgH="918964" progId="ChemDraw.Document.6.0">
                  <p:embed/>
                </p:oleObj>
              </mc:Choice>
              <mc:Fallback>
                <p:oleObj name="CS ChemDraw Drawing" r:id="rId22" imgW="1282594" imgH="918964" progId="ChemDraw.Document.6.0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2825" y="4641850"/>
                        <a:ext cx="1282700" cy="91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022" name="Object 22">
            <a:extLst>
              <a:ext uri="{FF2B5EF4-FFF2-40B4-BE49-F238E27FC236}">
                <a16:creationId xmlns:a16="http://schemas.microsoft.com/office/drawing/2014/main" id="{9B2C6F77-769E-4D6F-9580-B7715F3153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49388" y="4645025"/>
          <a:ext cx="1123950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4" imgW="1124362" imgH="918964" progId="ChemDraw.Document.6.0">
                  <p:embed/>
                </p:oleObj>
              </mc:Choice>
              <mc:Fallback>
                <p:oleObj name="CS ChemDraw Drawing" r:id="rId24" imgW="1124362" imgH="918964" progId="ChemDraw.Document.6.0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9388" y="4645025"/>
                        <a:ext cx="1123950" cy="91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023" name="Text Box 23">
            <a:extLst>
              <a:ext uri="{FF2B5EF4-FFF2-40B4-BE49-F238E27FC236}">
                <a16:creationId xmlns:a16="http://schemas.microsoft.com/office/drawing/2014/main" id="{B0EF3F36-F5EA-427C-AEB9-92F322B421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5825" y="5300663"/>
            <a:ext cx="641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97%</a:t>
            </a:r>
          </a:p>
        </p:txBody>
      </p:sp>
      <p:graphicFrame>
        <p:nvGraphicFramePr>
          <p:cNvPr id="1024024" name="Object 24">
            <a:extLst>
              <a:ext uri="{FF2B5EF4-FFF2-40B4-BE49-F238E27FC236}">
                <a16:creationId xmlns:a16="http://schemas.microsoft.com/office/drawing/2014/main" id="{1E0153AB-8BDC-4262-9A56-C14589EF6E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97238" y="4797425"/>
          <a:ext cx="1857375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6" imgW="1859280" imgH="624840" progId="ChemDraw.Document.6.0">
                  <p:embed/>
                </p:oleObj>
              </mc:Choice>
              <mc:Fallback>
                <p:oleObj name="CS ChemDraw Drawing" r:id="rId26" imgW="1859280" imgH="624840" progId="ChemDraw.Document.6.0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7238" y="4797425"/>
                        <a:ext cx="1857375" cy="623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4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024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40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40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4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240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240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240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240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24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240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240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24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0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024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0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024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0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024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0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024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024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024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9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024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9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2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9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024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0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2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0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024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0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0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024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2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1024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2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024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27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3" dur="80"/>
                                        <p:tgtEl>
                                          <p:spTgt spid="102400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4" dur="80"/>
                                        <p:tgtEl>
                                          <p:spTgt spid="10240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80"/>
                                        <p:tgtEl>
                                          <p:spTgt spid="10240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005" grpId="0" animBg="1"/>
      <p:bldP spid="1024005" grpId="1" animBg="1"/>
      <p:bldP spid="1024011" grpId="0"/>
      <p:bldP spid="1024012" grpId="0"/>
      <p:bldP spid="1024019" grpId="0"/>
      <p:bldP spid="1024020" grpId="0"/>
      <p:bldP spid="1024023" grpId="0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842" name="Rectangle 4">
            <a:extLst>
              <a:ext uri="{FF2B5EF4-FFF2-40B4-BE49-F238E27FC236}">
                <a16:creationId xmlns:a16="http://schemas.microsoft.com/office/drawing/2014/main" id="{F0CC93E4-10AE-459E-949F-94C1CD0B75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0025" y="692150"/>
            <a:ext cx="3171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催化加氢反应活性：</a:t>
            </a:r>
          </a:p>
        </p:txBody>
      </p:sp>
      <p:graphicFrame>
        <p:nvGraphicFramePr>
          <p:cNvPr id="1025029" name="Object 5">
            <a:extLst>
              <a:ext uri="{FF2B5EF4-FFF2-40B4-BE49-F238E27FC236}">
                <a16:creationId xmlns:a16="http://schemas.microsoft.com/office/drawing/2014/main" id="{D3FB0C34-4447-40F5-B5EB-E50DC39392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89300" y="1328738"/>
          <a:ext cx="3575050" cy="72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001520" imgH="406400" progId="ChemDraw.Document.6.0">
                  <p:embed/>
                </p:oleObj>
              </mc:Choice>
              <mc:Fallback>
                <p:oleObj name="CS ChemDraw Drawing" r:id="rId2" imgW="2001520" imgH="406400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9300" y="1328738"/>
                        <a:ext cx="3575050" cy="7286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030" name="Object 6">
            <a:extLst>
              <a:ext uri="{FF2B5EF4-FFF2-40B4-BE49-F238E27FC236}">
                <a16:creationId xmlns:a16="http://schemas.microsoft.com/office/drawing/2014/main" id="{9450AC97-C6C9-41D3-930C-520F81A8A6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39975" y="2781300"/>
          <a:ext cx="6145213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210560" imgH="421640" progId="ChemDraw.Document.6.0">
                  <p:embed/>
                </p:oleObj>
              </mc:Choice>
              <mc:Fallback>
                <p:oleObj name="CS ChemDraw Drawing" r:id="rId4" imgW="3210560" imgH="421640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2781300"/>
                        <a:ext cx="6145213" cy="7461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031" name="Object 7">
            <a:extLst>
              <a:ext uri="{FF2B5EF4-FFF2-40B4-BE49-F238E27FC236}">
                <a16:creationId xmlns:a16="http://schemas.microsoft.com/office/drawing/2014/main" id="{44468EA1-1C39-489F-8481-27565D6F5E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00338" y="4292600"/>
          <a:ext cx="5322887" cy="1255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3037840" imgH="716280" progId="ChemDraw.Document.6.0">
                  <p:embed/>
                </p:oleObj>
              </mc:Choice>
              <mc:Fallback>
                <p:oleObj name="CS ChemDraw Drawing" r:id="rId6" imgW="3037840" imgH="716280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4292600"/>
                        <a:ext cx="5322887" cy="12557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5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5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025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5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5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25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25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5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3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25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8866" name="Object 4">
            <a:extLst>
              <a:ext uri="{FF2B5EF4-FFF2-40B4-BE49-F238E27FC236}">
                <a16:creationId xmlns:a16="http://schemas.microsoft.com/office/drawing/2014/main" id="{AE45B626-54D1-4E3C-96EA-3555B1A3F1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11638" y="3213100"/>
          <a:ext cx="1452562" cy="1328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807720" imgH="736600" progId="ChemDraw.Document.6.0">
                  <p:embed/>
                </p:oleObj>
              </mc:Choice>
              <mc:Fallback>
                <p:oleObj name="CS ChemDraw Drawing" r:id="rId2" imgW="807720" imgH="736600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3213100"/>
                        <a:ext cx="1452562" cy="13287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6053" name="Object 5">
            <a:extLst>
              <a:ext uri="{FF2B5EF4-FFF2-40B4-BE49-F238E27FC236}">
                <a16:creationId xmlns:a16="http://schemas.microsoft.com/office/drawing/2014/main" id="{B63D2B19-AF96-4A2C-928B-9CCD4F9D70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64388" y="3284538"/>
          <a:ext cx="1452562" cy="1328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807720" imgH="736600" progId="ChemDraw.Document.6.0">
                  <p:embed/>
                </p:oleObj>
              </mc:Choice>
              <mc:Fallback>
                <p:oleObj name="CS ChemDraw Drawing" r:id="rId4" imgW="807720" imgH="736600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388" y="3284538"/>
                        <a:ext cx="1452562" cy="13287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6054" name="Object 6">
            <a:extLst>
              <a:ext uri="{FF2B5EF4-FFF2-40B4-BE49-F238E27FC236}">
                <a16:creationId xmlns:a16="http://schemas.microsoft.com/office/drawing/2014/main" id="{C3BC8AA9-5FC8-4EDE-B210-D59D34595E0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40425" y="3789363"/>
          <a:ext cx="1022350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611284" imgH="363739" progId="ChemDraw.Document.6.0">
                  <p:embed/>
                </p:oleObj>
              </mc:Choice>
              <mc:Fallback>
                <p:oleObj name="CS ChemDraw Drawing" r:id="rId6" imgW="611284" imgH="363739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425" y="3789363"/>
                        <a:ext cx="1022350" cy="6064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6055" name="Object 7">
            <a:extLst>
              <a:ext uri="{FF2B5EF4-FFF2-40B4-BE49-F238E27FC236}">
                <a16:creationId xmlns:a16="http://schemas.microsoft.com/office/drawing/2014/main" id="{7F48C07E-4BA7-4515-BB80-70FFF7E605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6475" y="3257550"/>
          <a:ext cx="1454150" cy="169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807720" imgH="939800" progId="ChemDraw.Document.6.0">
                  <p:embed/>
                </p:oleObj>
              </mc:Choice>
              <mc:Fallback>
                <p:oleObj name="CS ChemDraw Drawing" r:id="rId8" imgW="807720" imgH="939800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6475" y="3257550"/>
                        <a:ext cx="1454150" cy="16954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6056" name="Object 8">
            <a:extLst>
              <a:ext uri="{FF2B5EF4-FFF2-40B4-BE49-F238E27FC236}">
                <a16:creationId xmlns:a16="http://schemas.microsoft.com/office/drawing/2014/main" id="{CA915A35-E9AB-439C-99DB-7C96B9935B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90838" y="3833813"/>
          <a:ext cx="917575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545609" imgH="353635" progId="ChemDraw.Document.6.0">
                  <p:embed/>
                </p:oleObj>
              </mc:Choice>
              <mc:Fallback>
                <p:oleObj name="CS ChemDraw Drawing" r:id="rId10" imgW="545609" imgH="353635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0838" y="3833813"/>
                        <a:ext cx="917575" cy="5921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6057" name="Object 9">
            <a:extLst>
              <a:ext uri="{FF2B5EF4-FFF2-40B4-BE49-F238E27FC236}">
                <a16:creationId xmlns:a16="http://schemas.microsoft.com/office/drawing/2014/main" id="{3A621A31-D52D-4635-A170-18E0867176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25738" y="908050"/>
          <a:ext cx="3952875" cy="127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2189480" imgH="706120" progId="ChemDraw.Document.6.0">
                  <p:embed/>
                </p:oleObj>
              </mc:Choice>
              <mc:Fallback>
                <p:oleObj name="CS ChemDraw Drawing" r:id="rId12" imgW="2189480" imgH="706120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5738" y="908050"/>
                        <a:ext cx="3952875" cy="12795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26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26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2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6056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3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6056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6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260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260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26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26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6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6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220" name="Rectangle 4">
            <a:extLst>
              <a:ext uri="{FF2B5EF4-FFF2-40B4-BE49-F238E27FC236}">
                <a16:creationId xmlns:a16="http://schemas.microsoft.com/office/drawing/2014/main" id="{7DEC7523-B959-4746-9D08-AEBFAE0F79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9225" y="1296988"/>
            <a:ext cx="15748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70C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400" b="1">
                <a:solidFill>
                  <a:srgbClr val="0070C0"/>
                </a:solidFill>
                <a:latin typeface="Times New Roman" panose="02020603050405020304" pitchFamily="18" charset="0"/>
              </a:rPr>
              <a:t>）氧化性</a:t>
            </a:r>
          </a:p>
        </p:txBody>
      </p:sp>
      <p:sp>
        <p:nvSpPr>
          <p:cNvPr id="549891" name="Rectangle 5">
            <a:extLst>
              <a:ext uri="{FF2B5EF4-FFF2-40B4-BE49-F238E27FC236}">
                <a16:creationId xmlns:a16="http://schemas.microsoft.com/office/drawing/2014/main" id="{CE6CC522-B9A9-4A44-ACFF-B74BA6094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620713"/>
            <a:ext cx="9048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5. 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醌</a:t>
            </a:r>
          </a:p>
        </p:txBody>
      </p:sp>
      <p:graphicFrame>
        <p:nvGraphicFramePr>
          <p:cNvPr id="1033222" name="Object 6">
            <a:extLst>
              <a:ext uri="{FF2B5EF4-FFF2-40B4-BE49-F238E27FC236}">
                <a16:creationId xmlns:a16="http://schemas.microsoft.com/office/drawing/2014/main" id="{5D29B469-82D5-4AAA-81FF-3CD03183C6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11363" y="2997200"/>
          <a:ext cx="2419350" cy="172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366275" imgH="975259" progId="ChemDraw.Document.6.0">
                  <p:embed/>
                </p:oleObj>
              </mc:Choice>
              <mc:Fallback>
                <p:oleObj name="CS ChemDraw Drawing" r:id="rId2" imgW="1366275" imgH="975259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1363" y="2997200"/>
                        <a:ext cx="2419350" cy="172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3223" name="Object 7">
            <a:extLst>
              <a:ext uri="{FF2B5EF4-FFF2-40B4-BE49-F238E27FC236}">
                <a16:creationId xmlns:a16="http://schemas.microsoft.com/office/drawing/2014/main" id="{399F1E5F-B357-4488-B5BD-D0EE08DEBEC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35825" y="2995613"/>
          <a:ext cx="728663" cy="172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410795" imgH="973737" progId="ChemDraw.Document.6.0">
                  <p:embed/>
                </p:oleObj>
              </mc:Choice>
              <mc:Fallback>
                <p:oleObj name="CS ChemDraw Drawing" r:id="rId4" imgW="410795" imgH="973737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5825" y="2995613"/>
                        <a:ext cx="728663" cy="172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3224" name="Object 8">
            <a:extLst>
              <a:ext uri="{FF2B5EF4-FFF2-40B4-BE49-F238E27FC236}">
                <a16:creationId xmlns:a16="http://schemas.microsoft.com/office/drawing/2014/main" id="{F6DF5EC6-A7BB-433A-B551-26D0E215D4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51400" y="3644900"/>
          <a:ext cx="189547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68068" imgH="168883" progId="ChemDraw.Document.6.0">
                  <p:embed/>
                </p:oleObj>
              </mc:Choice>
              <mc:Fallback>
                <p:oleObj name="CS ChemDraw Drawing" r:id="rId6" imgW="1068068" imgH="168883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1400" y="3644900"/>
                        <a:ext cx="1895475" cy="29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3225" name="Text Box 9">
            <a:extLst>
              <a:ext uri="{FF2B5EF4-FFF2-40B4-BE49-F238E27FC236}">
                <a16:creationId xmlns:a16="http://schemas.microsoft.com/office/drawing/2014/main" id="{C869EF06-AA3B-4440-B977-03543396C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3175" y="3860800"/>
            <a:ext cx="14319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0.699 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33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3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033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33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33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3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3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33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33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33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33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220" grpId="0"/>
      <p:bldP spid="1033225" grpId="0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14" name="Rectangle 4">
            <a:extLst>
              <a:ext uri="{FF2B5EF4-FFF2-40B4-BE49-F238E27FC236}">
                <a16:creationId xmlns:a16="http://schemas.microsoft.com/office/drawing/2014/main" id="{E9E94D25-E953-4DBD-91A4-1898EFF57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75" y="379413"/>
            <a:ext cx="6318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对苯醌与氢醌形成电荷转移络合物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(CTC).</a:t>
            </a:r>
          </a:p>
        </p:txBody>
      </p:sp>
      <p:sp>
        <p:nvSpPr>
          <p:cNvPr id="550915" name="Rectangle 5">
            <a:extLst>
              <a:ext uri="{FF2B5EF4-FFF2-40B4-BE49-F238E27FC236}">
                <a16:creationId xmlns:a16="http://schemas.microsoft.com/office/drawing/2014/main" id="{5DD373B9-F94A-4E36-9517-2DF5C180B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0813" y="838200"/>
            <a:ext cx="47386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(charge-transfer complex, CTC)</a:t>
            </a:r>
          </a:p>
        </p:txBody>
      </p:sp>
      <p:graphicFrame>
        <p:nvGraphicFramePr>
          <p:cNvPr id="1034246" name="Object 6">
            <a:extLst>
              <a:ext uri="{FF2B5EF4-FFF2-40B4-BE49-F238E27FC236}">
                <a16:creationId xmlns:a16="http://schemas.microsoft.com/office/drawing/2014/main" id="{B7322042-BC4A-4656-9D2F-A896CD3200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65875" y="1535113"/>
          <a:ext cx="1563688" cy="172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085850" imgH="1200150" progId="ChemWindow.Document">
                  <p:embed/>
                </p:oleObj>
              </mc:Choice>
              <mc:Fallback>
                <p:oleObj name="Document" r:id="rId2" imgW="1085850" imgH="1200150" progId="ChemWindow.Document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5875" y="1535113"/>
                        <a:ext cx="1563688" cy="1728787"/>
                      </a:xfrm>
                      <a:prstGeom prst="rect">
                        <a:avLst/>
                      </a:prstGeom>
                      <a:solidFill>
                        <a:srgbClr val="008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4247" name="Text Box 7">
            <a:extLst>
              <a:ext uri="{FF2B5EF4-FFF2-40B4-BE49-F238E27FC236}">
                <a16:creationId xmlns:a16="http://schemas.microsoft.com/office/drawing/2014/main" id="{EFA9B949-FBEA-4447-A066-828C206EA5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4575" y="3352800"/>
            <a:ext cx="2081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</a:rPr>
              <a:t>醌</a:t>
            </a: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-</a:t>
            </a: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</a:rPr>
              <a:t>氢醌 </a:t>
            </a: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CTC</a:t>
            </a:r>
          </a:p>
        </p:txBody>
      </p:sp>
      <p:graphicFrame>
        <p:nvGraphicFramePr>
          <p:cNvPr id="1034248" name="Object 8">
            <a:extLst>
              <a:ext uri="{FF2B5EF4-FFF2-40B4-BE49-F238E27FC236}">
                <a16:creationId xmlns:a16="http://schemas.microsoft.com/office/drawing/2014/main" id="{DC490F3E-FFB4-4EE6-A3A6-99BACBA60D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67263" y="2327275"/>
          <a:ext cx="1152525" cy="14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149835" imgH="144299" progId="ChemDraw.Document.6.0">
                  <p:embed/>
                </p:oleObj>
              </mc:Choice>
              <mc:Fallback>
                <p:oleObj name="CS ChemDraw Drawing" r:id="rId4" imgW="1149835" imgH="144299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7263" y="2327275"/>
                        <a:ext cx="1152525" cy="142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4249" name="Object 9">
            <a:extLst>
              <a:ext uri="{FF2B5EF4-FFF2-40B4-BE49-F238E27FC236}">
                <a16:creationId xmlns:a16="http://schemas.microsoft.com/office/drawing/2014/main" id="{EE1AD404-36C9-4D59-A102-ED8A4B8490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47800" y="1447800"/>
          <a:ext cx="2808288" cy="195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769364" imgH="1232916" progId="ChemDraw.Document.6.0">
                  <p:embed/>
                </p:oleObj>
              </mc:Choice>
              <mc:Fallback>
                <p:oleObj name="CS ChemDraw Drawing" r:id="rId6" imgW="1769364" imgH="1232916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1447800"/>
                        <a:ext cx="2808288" cy="1958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4250" name="Object 10">
            <a:extLst>
              <a:ext uri="{FF2B5EF4-FFF2-40B4-BE49-F238E27FC236}">
                <a16:creationId xmlns:a16="http://schemas.microsoft.com/office/drawing/2014/main" id="{58949A4F-33A9-40F6-B9A8-7165E6D0D0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68475" y="4148138"/>
          <a:ext cx="5903913" cy="164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3393440" imgH="944880" progId="ChemDraw.Document.6.0">
                  <p:embed/>
                </p:oleObj>
              </mc:Choice>
              <mc:Fallback>
                <p:oleObj name="CS ChemDraw Drawing" r:id="rId8" imgW="3393440" imgH="944880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8475" y="4148138"/>
                        <a:ext cx="5903913" cy="16430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4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4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34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34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4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34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34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34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34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34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47" grpId="0"/>
    </p:bld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066" name="Text Box 4">
            <a:extLst>
              <a:ext uri="{FF2B5EF4-FFF2-40B4-BE49-F238E27FC236}">
                <a16:creationId xmlns:a16="http://schemas.microsoft.com/office/drawing/2014/main" id="{7B3AD668-02D6-44CE-98DD-EAC30513E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828800"/>
            <a:ext cx="3762375" cy="341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FontTx/>
              <a:buAutoNum type="arabicPeriod"/>
              <a:defRPr/>
            </a:pPr>
            <a:r>
              <a:rPr kumimoji="1" lang="zh-CN" alt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羧酸</a:t>
            </a:r>
            <a:endParaRPr kumimoji="1" lang="en-US" altLang="zh-CN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ct val="0"/>
              </a:spcBef>
              <a:buFontTx/>
              <a:buNone/>
              <a:defRPr/>
            </a:pPr>
            <a:endParaRPr kumimoji="1" lang="zh-CN" altLang="en-US" sz="2400" b="1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kumimoji="1" lang="en-US" altLang="zh-CN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2. </a:t>
            </a:r>
            <a:r>
              <a:rPr kumimoji="1" lang="zh-CN" altLang="en-US" sz="2400" b="1" dirty="0">
                <a:solidFill>
                  <a:srgbClr val="0070C0"/>
                </a:solidFill>
                <a:latin typeface="Times New Roman" pitchFamily="18" charset="0"/>
              </a:rPr>
              <a:t>羧酸衍生物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kumimoji="1" lang="zh-CN" altLang="en-US" sz="2000" b="1" dirty="0">
                <a:solidFill>
                  <a:srgbClr val="000000"/>
                </a:solidFill>
                <a:latin typeface="Times New Roman" pitchFamily="18" charset="0"/>
              </a:rPr>
              <a:t>          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）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itchFamily="18" charset="0"/>
              </a:rPr>
              <a:t>  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结构与性质比较 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        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）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itchFamily="18" charset="0"/>
              </a:rPr>
              <a:t>  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酯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        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itchFamily="18" charset="0"/>
              </a:rPr>
              <a:t>3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）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itchFamily="18" charset="0"/>
              </a:rPr>
              <a:t>  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酰卤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        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itchFamily="18" charset="0"/>
              </a:rPr>
              <a:t>4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）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酸酐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        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itchFamily="18" charset="0"/>
              </a:rPr>
              <a:t>5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）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itchFamily="18" charset="0"/>
              </a:rPr>
              <a:t>  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酰胺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kumimoji="1" lang="en-US" altLang="zh-CN" sz="2400" b="1" dirty="0">
                <a:solidFill>
                  <a:srgbClr val="0070C0"/>
                </a:solidFill>
                <a:latin typeface="Times New Roman" pitchFamily="18" charset="0"/>
              </a:rPr>
              <a:t>3.   </a:t>
            </a:r>
            <a:r>
              <a:rPr kumimoji="1" lang="zh-CN" altLang="en-US" sz="2400" b="1" dirty="0">
                <a:solidFill>
                  <a:srgbClr val="0070C0"/>
                </a:solidFill>
                <a:latin typeface="Times New Roman" pitchFamily="18" charset="0"/>
              </a:rPr>
              <a:t>腈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92EFC03-55EE-4A8F-9F6F-5E97171D3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565150"/>
            <a:ext cx="5389563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第十一章</a:t>
            </a:r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</a:rPr>
              <a:t>羧酸及其衍生物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1" name="Text Box 11">
            <a:extLst>
              <a:ext uri="{FF2B5EF4-FFF2-40B4-BE49-F238E27FC236}">
                <a16:creationId xmlns:a16="http://schemas.microsoft.com/office/drawing/2014/main" id="{97F561A5-8460-4A27-99FB-E33BBA619C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888" y="4716463"/>
            <a:ext cx="3897312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B0F0"/>
                </a:solidFill>
                <a:latin typeface="Times New Roman" panose="02020603050405020304" pitchFamily="18" charset="0"/>
              </a:rPr>
              <a:t>立体化学：主要是顺式加成</a:t>
            </a:r>
          </a:p>
        </p:txBody>
      </p:sp>
      <p:sp>
        <p:nvSpPr>
          <p:cNvPr id="145411" name="Text Box 12">
            <a:extLst>
              <a:ext uri="{FF2B5EF4-FFF2-40B4-BE49-F238E27FC236}">
                <a16:creationId xmlns:a16="http://schemas.microsoft.com/office/drawing/2014/main" id="{E16DAA86-0923-4F85-9921-A91C7CB950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775" y="5775325"/>
            <a:ext cx="8034338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Paul Sabatier 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由于发现有机化合物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金属催化加氢反应而获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1912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年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Nobel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奖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(share with 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Victor Grignard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).</a:t>
            </a:r>
          </a:p>
        </p:txBody>
      </p:sp>
      <p:sp>
        <p:nvSpPr>
          <p:cNvPr id="145412" name="Text Box 13">
            <a:extLst>
              <a:ext uri="{FF2B5EF4-FFF2-40B4-BE49-F238E27FC236}">
                <a16:creationId xmlns:a16="http://schemas.microsoft.com/office/drawing/2014/main" id="{164BE620-D4B4-4BD2-9F21-0F5215FB66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463" y="5326063"/>
            <a:ext cx="45720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烯烃催化加氢是制备烷烃的重要方法。</a:t>
            </a:r>
          </a:p>
        </p:txBody>
      </p:sp>
      <p:pic>
        <p:nvPicPr>
          <p:cNvPr id="145413" name="Picture 16">
            <a:extLst>
              <a:ext uri="{FF2B5EF4-FFF2-40B4-BE49-F238E27FC236}">
                <a16:creationId xmlns:a16="http://schemas.microsoft.com/office/drawing/2014/main" id="{30B16196-0ED2-48B2-93DF-7AE80CA39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8" y="549275"/>
            <a:ext cx="5689600" cy="165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145414" name="Picture 17">
            <a:extLst>
              <a:ext uri="{FF2B5EF4-FFF2-40B4-BE49-F238E27FC236}">
                <a16:creationId xmlns:a16="http://schemas.microsoft.com/office/drawing/2014/main" id="{3E9E076E-5D7D-48E8-9019-FCFF0B46F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2205038"/>
            <a:ext cx="6438900" cy="239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481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481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481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71" grpId="0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4836" name="Rectangle 4">
            <a:extLst>
              <a:ext uri="{FF2B5EF4-FFF2-40B4-BE49-F238E27FC236}">
                <a16:creationId xmlns:a16="http://schemas.microsoft.com/office/drawing/2014/main" id="{F81C6CB8-867E-4A9B-AE9A-E37E8BEE48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9525" y="3659188"/>
            <a:ext cx="2652713" cy="822325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两个碳氧键不等长，部分离域</a:t>
            </a:r>
          </a:p>
        </p:txBody>
      </p:sp>
      <p:graphicFrame>
        <p:nvGraphicFramePr>
          <p:cNvPr id="1144837" name="Object 5">
            <a:extLst>
              <a:ext uri="{FF2B5EF4-FFF2-40B4-BE49-F238E27FC236}">
                <a16:creationId xmlns:a16="http://schemas.microsoft.com/office/drawing/2014/main" id="{EC1D1C8A-494E-47B4-8AB1-8998F0539A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97250" y="3429000"/>
          <a:ext cx="1949450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610360" imgH="853440" progId="ChemDraw.Document.6.0">
                  <p:embed/>
                </p:oleObj>
              </mc:Choice>
              <mc:Fallback>
                <p:oleObj name="CS ChemDraw Drawing" r:id="rId2" imgW="1610360" imgH="853440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7250" y="3429000"/>
                        <a:ext cx="1949450" cy="124460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997A5C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4838" name="Text Box 6">
            <a:extLst>
              <a:ext uri="{FF2B5EF4-FFF2-40B4-BE49-F238E27FC236}">
                <a16:creationId xmlns:a16="http://schemas.microsoft.com/office/drawing/2014/main" id="{A9E3D732-297F-467C-A71D-33EDD856D9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7338" y="4267200"/>
            <a:ext cx="12271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1.36 Å</a:t>
            </a:r>
          </a:p>
        </p:txBody>
      </p:sp>
      <p:sp>
        <p:nvSpPr>
          <p:cNvPr id="1144839" name="Rectangle 7">
            <a:extLst>
              <a:ext uri="{FF2B5EF4-FFF2-40B4-BE49-F238E27FC236}">
                <a16:creationId xmlns:a16="http://schemas.microsoft.com/office/drawing/2014/main" id="{40CA9FC1-5941-4CCA-A242-CC99CB702E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4075" y="3627438"/>
            <a:ext cx="1150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1.23 Å</a:t>
            </a:r>
          </a:p>
        </p:txBody>
      </p:sp>
      <p:sp>
        <p:nvSpPr>
          <p:cNvPr id="1144840" name="Rectangle 8">
            <a:extLst>
              <a:ext uri="{FF2B5EF4-FFF2-40B4-BE49-F238E27FC236}">
                <a16:creationId xmlns:a16="http://schemas.microsoft.com/office/drawing/2014/main" id="{26B4CF0A-7939-4D7B-AA93-D6D0D86A6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088" y="5084763"/>
            <a:ext cx="553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醇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ROH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分子中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C-O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单键键长为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1.43 Å</a:t>
            </a:r>
          </a:p>
        </p:txBody>
      </p:sp>
      <p:sp>
        <p:nvSpPr>
          <p:cNvPr id="1144841" name="Text Box 9">
            <a:extLst>
              <a:ext uri="{FF2B5EF4-FFF2-40B4-BE49-F238E27FC236}">
                <a16:creationId xmlns:a16="http://schemas.microsoft.com/office/drawing/2014/main" id="{220CA630-ECCB-417B-B981-DEB14D5BD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350" y="1223963"/>
            <a:ext cx="8680450" cy="161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羰基中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为 </a:t>
            </a:r>
            <a:r>
              <a:rPr kumimoji="1"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sp</a:t>
            </a:r>
            <a:r>
              <a:rPr kumimoji="1" lang="en-US" altLang="zh-CN" sz="28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杂化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,  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和羰基氧及羟基氧形成三中心四电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子的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p-π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共轭体系。  在羧酸分子中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, 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虽然羧基的碳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氧双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键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C=O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键长与醛酮分子中的碳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氧双键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C=O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相近，但不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存在典型的醛酮羰基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也不存在典型的醇羟基。</a:t>
            </a:r>
          </a:p>
        </p:txBody>
      </p:sp>
      <p:graphicFrame>
        <p:nvGraphicFramePr>
          <p:cNvPr id="1144842" name="Object 10">
            <a:extLst>
              <a:ext uri="{FF2B5EF4-FFF2-40B4-BE49-F238E27FC236}">
                <a16:creationId xmlns:a16="http://schemas.microsoft.com/office/drawing/2014/main" id="{AB98EEC8-53E4-4AEA-9B5E-CF73094FBE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58863" y="3429000"/>
          <a:ext cx="2017712" cy="199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356360" imgH="1341120" progId="ChemDraw.Document.6.0">
                  <p:embed/>
                </p:oleObj>
              </mc:Choice>
              <mc:Fallback>
                <p:oleObj name="CS ChemDraw Drawing" r:id="rId4" imgW="1356360" imgH="1341120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8863" y="3429000"/>
                        <a:ext cx="2017712" cy="1998663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993" name="Rectangle 11">
            <a:extLst>
              <a:ext uri="{FF2B5EF4-FFF2-40B4-BE49-F238E27FC236}">
                <a16:creationId xmlns:a16="http://schemas.microsoft.com/office/drawing/2014/main" id="{7D933A9A-0B7D-4665-BF78-43EB19A82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88" y="592138"/>
            <a:ext cx="19875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CC"/>
                </a:solidFill>
                <a:latin typeface="Times New Roman" panose="02020603050405020304" pitchFamily="18" charset="0"/>
              </a:rPr>
              <a:t>羧酸的结构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448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448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44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44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" dur="1000"/>
                                        <p:tgtEl>
                                          <p:spTgt spid="1144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448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448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448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448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448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448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448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448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448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448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4836" grpId="0" animBg="1"/>
      <p:bldP spid="1144838" grpId="0"/>
      <p:bldP spid="1144839" grpId="0"/>
      <p:bldP spid="1144840" grpId="0"/>
      <p:bldP spid="1144841" grpId="0"/>
    </p:bld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860" name="Rectangle 4">
            <a:extLst>
              <a:ext uri="{FF2B5EF4-FFF2-40B4-BE49-F238E27FC236}">
                <a16:creationId xmlns:a16="http://schemas.microsoft.com/office/drawing/2014/main" id="{1A7B8C19-F9F0-48CF-B044-2E3A904E4C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7100" y="4167188"/>
            <a:ext cx="1987550" cy="7016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两个碳氧键等长，完全离域</a:t>
            </a:r>
          </a:p>
        </p:txBody>
      </p:sp>
      <p:sp>
        <p:nvSpPr>
          <p:cNvPr id="1145861" name="Rectangle 5">
            <a:extLst>
              <a:ext uri="{FF2B5EF4-FFF2-40B4-BE49-F238E27FC236}">
                <a16:creationId xmlns:a16="http://schemas.microsoft.com/office/drawing/2014/main" id="{7A424DB6-197C-4155-A89A-7AF613F64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5838" y="4292600"/>
            <a:ext cx="1100137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1.27 Å</a:t>
            </a:r>
          </a:p>
        </p:txBody>
      </p:sp>
      <p:graphicFrame>
        <p:nvGraphicFramePr>
          <p:cNvPr id="555012" name="Object 6">
            <a:extLst>
              <a:ext uri="{FF2B5EF4-FFF2-40B4-BE49-F238E27FC236}">
                <a16:creationId xmlns:a16="http://schemas.microsoft.com/office/drawing/2014/main" id="{9F442A02-D982-431F-92D1-1150419265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03425" y="1236663"/>
          <a:ext cx="5976938" cy="1328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3571240" imgH="792480" progId="ChemDraw.Document.6.0">
                  <p:embed/>
                </p:oleObj>
              </mc:Choice>
              <mc:Fallback>
                <p:oleObj name="CS ChemDraw Drawing" r:id="rId2" imgW="3571240" imgH="792480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3425" y="1236663"/>
                        <a:ext cx="5976938" cy="13287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5863" name="Object 7">
            <a:extLst>
              <a:ext uri="{FF2B5EF4-FFF2-40B4-BE49-F238E27FC236}">
                <a16:creationId xmlns:a16="http://schemas.microsoft.com/office/drawing/2014/main" id="{AB8DFD39-F625-46F3-A2F3-897728325C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36825" y="3081338"/>
          <a:ext cx="1887538" cy="286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219200" imgH="1844040" progId="ChemDraw.Document.6.0">
                  <p:embed/>
                </p:oleObj>
              </mc:Choice>
              <mc:Fallback>
                <p:oleObj name="CS ChemDraw Drawing" r:id="rId4" imgW="1219200" imgH="1844040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6825" y="3081338"/>
                        <a:ext cx="1887538" cy="28686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5014" name="Rectangle 8">
            <a:extLst>
              <a:ext uri="{FF2B5EF4-FFF2-40B4-BE49-F238E27FC236}">
                <a16:creationId xmlns:a16="http://schemas.microsoft.com/office/drawing/2014/main" id="{88BFEC88-A3A6-48C1-A1D8-2126761D8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23875"/>
            <a:ext cx="6831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羧酸盐分子中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, 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羧基的两个碳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氧键是等价的：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458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458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145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458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458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458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458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5860" grpId="0" animBg="1"/>
      <p:bldP spid="1145861" grpId="0" animBg="1"/>
    </p:bld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034" name="Rectangle 4">
            <a:extLst>
              <a:ext uri="{FF2B5EF4-FFF2-40B4-BE49-F238E27FC236}">
                <a16:creationId xmlns:a16="http://schemas.microsoft.com/office/drawing/2014/main" id="{F21FAD1A-48DE-4EDD-B6F9-A533B50FA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3038" y="765175"/>
            <a:ext cx="2190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333399"/>
                </a:solidFill>
                <a:latin typeface="Times New Roman" panose="02020603050405020304" pitchFamily="18" charset="0"/>
              </a:rPr>
              <a:t>双分子缔合体</a:t>
            </a:r>
          </a:p>
        </p:txBody>
      </p:sp>
      <p:pic>
        <p:nvPicPr>
          <p:cNvPr id="1146885" name="Picture 5">
            <a:extLst>
              <a:ext uri="{FF2B5EF4-FFF2-40B4-BE49-F238E27FC236}">
                <a16:creationId xmlns:a16="http://schemas.microsoft.com/office/drawing/2014/main" id="{3815C1C6-A080-42CC-98D6-BE6A32063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0" y="4362450"/>
            <a:ext cx="5929313" cy="8667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6036" name="Picture 6">
            <a:extLst>
              <a:ext uri="{FF2B5EF4-FFF2-40B4-BE49-F238E27FC236}">
                <a16:creationId xmlns:a16="http://schemas.microsoft.com/office/drawing/2014/main" id="{F7AC156E-99C9-4DBA-97DB-CE5B10876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63" y="1484313"/>
            <a:ext cx="358775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6037" name="Text Box 7">
            <a:extLst>
              <a:ext uri="{FF2B5EF4-FFF2-40B4-BE49-F238E27FC236}">
                <a16:creationId xmlns:a16="http://schemas.microsoft.com/office/drawing/2014/main" id="{B05C4D52-7FC6-4112-9124-5AD1F62C5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3663" y="3332163"/>
            <a:ext cx="6967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the hydrogen-bonded dimer of a carboxylic acid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468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46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932" name="Rectangle 4">
            <a:extLst>
              <a:ext uri="{FF2B5EF4-FFF2-40B4-BE49-F238E27FC236}">
                <a16:creationId xmlns:a16="http://schemas.microsoft.com/office/drawing/2014/main" id="{B3C333F7-D6C6-46B6-950A-526CE92A34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438" y="3357563"/>
            <a:ext cx="80803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RCO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  +  NaHCO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                            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RCO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Na</a:t>
            </a:r>
            <a:r>
              <a:rPr kumimoji="1" lang="en-US" altLang="zh-CN" sz="24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 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+  CO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 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+  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</a:p>
        </p:txBody>
      </p:sp>
      <p:sp>
        <p:nvSpPr>
          <p:cNvPr id="1148933" name="Rectangle 5">
            <a:extLst>
              <a:ext uri="{FF2B5EF4-FFF2-40B4-BE49-F238E27FC236}">
                <a16:creationId xmlns:a16="http://schemas.microsoft.com/office/drawing/2014/main" id="{89327A92-67C6-4708-A86C-7B9344AB8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7438" y="5300663"/>
            <a:ext cx="780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羧酸可以和碳酸氢钠反应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,  </a:t>
            </a:r>
            <a:r>
              <a:rPr kumimoji="1" lang="zh-CN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酚不能和碳酸氢钠反应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1148934" name="Rectangle 6">
            <a:extLst>
              <a:ext uri="{FF2B5EF4-FFF2-40B4-BE49-F238E27FC236}">
                <a16:creationId xmlns:a16="http://schemas.microsoft.com/office/drawing/2014/main" id="{C2C69B0C-D561-48FF-A442-312F29DD7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513" y="4292600"/>
            <a:ext cx="7785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ArONa  +  CO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 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+  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                    ArOH  +  NaHCO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557061" name="Rectangle 7">
            <a:extLst>
              <a:ext uri="{FF2B5EF4-FFF2-40B4-BE49-F238E27FC236}">
                <a16:creationId xmlns:a16="http://schemas.microsoft.com/office/drawing/2014/main" id="{F10DACED-D581-4A6B-B9FF-AE2A354F0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908050"/>
            <a:ext cx="2468562" cy="95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1. 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羧酸</a:t>
            </a:r>
            <a:endParaRPr kumimoji="1" lang="en-US" altLang="zh-CN" sz="2800" b="1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rgbClr val="0070C0"/>
                </a:solidFill>
                <a:latin typeface="Times New Roman" panose="02020603050405020304" pitchFamily="18" charset="0"/>
              </a:rPr>
              <a:t>1) </a:t>
            </a:r>
            <a:r>
              <a:rPr kumimoji="1" lang="zh-CN" altLang="en-US" sz="2800" b="1">
                <a:solidFill>
                  <a:srgbClr val="0070C0"/>
                </a:solidFill>
                <a:latin typeface="Times New Roman" panose="02020603050405020304" pitchFamily="18" charset="0"/>
              </a:rPr>
              <a:t>羧酸的酸性</a:t>
            </a:r>
          </a:p>
        </p:txBody>
      </p:sp>
      <p:sp>
        <p:nvSpPr>
          <p:cNvPr id="1148936" name="Text Box 8">
            <a:extLst>
              <a:ext uri="{FF2B5EF4-FFF2-40B4-BE49-F238E27FC236}">
                <a16:creationId xmlns:a16="http://schemas.microsoft.com/office/drawing/2014/main" id="{7F5CC5EB-B2E3-41F1-9B95-B91A780E72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0775" y="2435225"/>
            <a:ext cx="3502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羧酸具有显著的酸性：</a:t>
            </a:r>
          </a:p>
        </p:txBody>
      </p:sp>
      <p:graphicFrame>
        <p:nvGraphicFramePr>
          <p:cNvPr id="1148937" name="Object 9">
            <a:extLst>
              <a:ext uri="{FF2B5EF4-FFF2-40B4-BE49-F238E27FC236}">
                <a16:creationId xmlns:a16="http://schemas.microsoft.com/office/drawing/2014/main" id="{E8C08EE5-C3C7-4C2E-BC2C-356CF3217D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68788" y="3543300"/>
          <a:ext cx="1031875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031553" imgH="174968" progId="ChemDraw.Document.6.0">
                  <p:embed/>
                </p:oleObj>
              </mc:Choice>
              <mc:Fallback>
                <p:oleObj name="CS ChemDraw Drawing" r:id="rId2" imgW="1031553" imgH="174968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8788" y="3543300"/>
                        <a:ext cx="1031875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8938" name="Object 10">
            <a:extLst>
              <a:ext uri="{FF2B5EF4-FFF2-40B4-BE49-F238E27FC236}">
                <a16:creationId xmlns:a16="http://schemas.microsoft.com/office/drawing/2014/main" id="{7E053F00-BFE7-4C69-8DF1-93F4256B63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02125" y="4433888"/>
          <a:ext cx="1031875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031553" imgH="174968" progId="ChemDraw.Document.6.0">
                  <p:embed/>
                </p:oleObj>
              </mc:Choice>
              <mc:Fallback>
                <p:oleObj name="CS ChemDraw Drawing" r:id="rId4" imgW="1031553" imgH="174968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2125" y="4433888"/>
                        <a:ext cx="1031875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489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489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148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93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9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48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93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9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48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93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9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48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93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9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48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8" dur="80"/>
                                        <p:tgtEl>
                                          <p:spTgt spid="11489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9" dur="80"/>
                                        <p:tgtEl>
                                          <p:spTgt spid="11489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80"/>
                                        <p:tgtEl>
                                          <p:spTgt spid="11489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8932" grpId="0"/>
      <p:bldP spid="1148933" grpId="0"/>
      <p:bldP spid="1148934" grpId="0"/>
      <p:bldP spid="1148936" grpId="0"/>
    </p:bld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082" name="Text Box 4">
            <a:extLst>
              <a:ext uri="{FF2B5EF4-FFF2-40B4-BE49-F238E27FC236}">
                <a16:creationId xmlns:a16="http://schemas.microsoft.com/office/drawing/2014/main" id="{C6CC2A1E-F48F-4142-8608-5D25731CB3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528638"/>
            <a:ext cx="1520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酸性强度</a:t>
            </a:r>
          </a:p>
        </p:txBody>
      </p:sp>
      <p:sp>
        <p:nvSpPr>
          <p:cNvPr id="558083" name="Text Box 5">
            <a:extLst>
              <a:ext uri="{FF2B5EF4-FFF2-40B4-BE49-F238E27FC236}">
                <a16:creationId xmlns:a16="http://schemas.microsoft.com/office/drawing/2014/main" id="{74C14D3F-F697-4A02-A86A-C81451BE0D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052513"/>
            <a:ext cx="6584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无机强酸 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&gt; 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羧酸 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&gt; 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碳酸 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&gt; 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酚 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&gt; 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水  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&gt;  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醇</a:t>
            </a:r>
          </a:p>
        </p:txBody>
      </p:sp>
      <p:sp>
        <p:nvSpPr>
          <p:cNvPr id="558084" name="Text Box 6">
            <a:extLst>
              <a:ext uri="{FF2B5EF4-FFF2-40B4-BE49-F238E27FC236}">
                <a16:creationId xmlns:a16="http://schemas.microsoft.com/office/drawing/2014/main" id="{6C8DFD02-E1DB-4D96-ABD4-11330EB2C1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0" y="1628775"/>
            <a:ext cx="695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i="1">
                <a:solidFill>
                  <a:srgbClr val="000000"/>
                </a:solidFill>
                <a:latin typeface="Times New Roman" panose="02020603050405020304" pitchFamily="18" charset="0"/>
              </a:rPr>
              <a:t>pK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558085" name="Text Box 7">
            <a:extLst>
              <a:ext uri="{FF2B5EF4-FFF2-40B4-BE49-F238E27FC236}">
                <a16:creationId xmlns:a16="http://schemas.microsoft.com/office/drawing/2014/main" id="{9BBC5B05-5BB3-4ABF-BBD3-BEED3CE96F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4450" y="1595438"/>
            <a:ext cx="701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4~5</a:t>
            </a:r>
          </a:p>
        </p:txBody>
      </p:sp>
      <p:sp>
        <p:nvSpPr>
          <p:cNvPr id="558086" name="Text Box 8">
            <a:extLst>
              <a:ext uri="{FF2B5EF4-FFF2-40B4-BE49-F238E27FC236}">
                <a16:creationId xmlns:a16="http://schemas.microsoft.com/office/drawing/2014/main" id="{D51F2A1E-B0FB-4671-B6E3-E59488ABB2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7613" y="1595438"/>
            <a:ext cx="776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6.35</a:t>
            </a:r>
          </a:p>
        </p:txBody>
      </p:sp>
      <p:sp>
        <p:nvSpPr>
          <p:cNvPr id="558087" name="Text Box 9">
            <a:extLst>
              <a:ext uri="{FF2B5EF4-FFF2-40B4-BE49-F238E27FC236}">
                <a16:creationId xmlns:a16="http://schemas.microsoft.com/office/drawing/2014/main" id="{BEC2A986-BBD2-4785-9624-9E1A4CA40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8850" y="1560513"/>
            <a:ext cx="701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~10</a:t>
            </a:r>
          </a:p>
        </p:txBody>
      </p:sp>
      <p:sp>
        <p:nvSpPr>
          <p:cNvPr id="558088" name="Text Box 10">
            <a:extLst>
              <a:ext uri="{FF2B5EF4-FFF2-40B4-BE49-F238E27FC236}">
                <a16:creationId xmlns:a16="http://schemas.microsoft.com/office/drawing/2014/main" id="{8EA28517-A67F-42D3-9905-B6DC49AE24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9275" y="1560513"/>
            <a:ext cx="777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15.5</a:t>
            </a:r>
          </a:p>
        </p:txBody>
      </p:sp>
      <p:sp>
        <p:nvSpPr>
          <p:cNvPr id="558089" name="Text Box 11">
            <a:extLst>
              <a:ext uri="{FF2B5EF4-FFF2-40B4-BE49-F238E27FC236}">
                <a16:creationId xmlns:a16="http://schemas.microsoft.com/office/drawing/2014/main" id="{D8D32EAA-D381-4826-A937-39A165CB63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7150" y="1560513"/>
            <a:ext cx="10525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16-18</a:t>
            </a:r>
          </a:p>
        </p:txBody>
      </p:sp>
      <p:sp>
        <p:nvSpPr>
          <p:cNvPr id="558090" name="Text Box 12">
            <a:extLst>
              <a:ext uri="{FF2B5EF4-FFF2-40B4-BE49-F238E27FC236}">
                <a16:creationId xmlns:a16="http://schemas.microsoft.com/office/drawing/2014/main" id="{3AC31E4E-DF27-4EC2-AC1C-2D626D4E65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8075" y="1627188"/>
            <a:ext cx="701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1~2</a:t>
            </a:r>
          </a:p>
        </p:txBody>
      </p:sp>
      <p:sp>
        <p:nvSpPr>
          <p:cNvPr id="1149965" name="Text Box 13">
            <a:extLst>
              <a:ext uri="{FF2B5EF4-FFF2-40B4-BE49-F238E27FC236}">
                <a16:creationId xmlns:a16="http://schemas.microsoft.com/office/drawing/2014/main" id="{79EB952D-3BC6-4C03-84EA-72C173C1FE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1263" y="5492750"/>
            <a:ext cx="8110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除甲酸外，芳酸一般较脂肪酸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kumimoji="1" lang="en-US" altLang="zh-CN" sz="2400" b="1" i="1">
                <a:solidFill>
                  <a:srgbClr val="000000"/>
                </a:solidFill>
                <a:latin typeface="Times New Roman" panose="02020603050405020304" pitchFamily="18" charset="0"/>
              </a:rPr>
              <a:t>pK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a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4.7-5)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的酸性强。</a:t>
            </a:r>
          </a:p>
        </p:txBody>
      </p:sp>
      <p:sp>
        <p:nvSpPr>
          <p:cNvPr id="558092" name="Rectangle 14">
            <a:extLst>
              <a:ext uri="{FF2B5EF4-FFF2-40B4-BE49-F238E27FC236}">
                <a16:creationId xmlns:a16="http://schemas.microsoft.com/office/drawing/2014/main" id="{D7ABC392-B16C-40DE-999F-0EA51CBEC1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6075" y="2460625"/>
            <a:ext cx="3860800" cy="272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HCO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                    3.76        CH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CO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                4.75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CO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        4.87        (CH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CCO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         5.05 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PhCO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                  4.2          PhCH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CO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           4.28</a:t>
            </a:r>
          </a:p>
        </p:txBody>
      </p:sp>
      <p:sp>
        <p:nvSpPr>
          <p:cNvPr id="558093" name="Text Box 15">
            <a:extLst>
              <a:ext uri="{FF2B5EF4-FFF2-40B4-BE49-F238E27FC236}">
                <a16:creationId xmlns:a16="http://schemas.microsoft.com/office/drawing/2014/main" id="{6267E297-76B2-47EC-9F18-583105ECD6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0400" y="2060575"/>
            <a:ext cx="695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i="1">
                <a:solidFill>
                  <a:srgbClr val="000000"/>
                </a:solidFill>
                <a:latin typeface="Times New Roman" panose="02020603050405020304" pitchFamily="18" charset="0"/>
              </a:rPr>
              <a:t>pK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499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499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9965" grpId="0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980" name="Text Box 4">
            <a:extLst>
              <a:ext uri="{FF2B5EF4-FFF2-40B4-BE49-F238E27FC236}">
                <a16:creationId xmlns:a16="http://schemas.microsoft.com/office/drawing/2014/main" id="{DDD22199-0F2D-4CA9-B872-4B1B35903B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5875" y="2565400"/>
            <a:ext cx="1858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CC"/>
                </a:solidFill>
                <a:latin typeface="Times New Roman" panose="02020603050405020304" pitchFamily="18" charset="0"/>
              </a:rPr>
              <a:t>影响因素：</a:t>
            </a:r>
          </a:p>
        </p:txBody>
      </p:sp>
      <p:sp>
        <p:nvSpPr>
          <p:cNvPr id="1150981" name="Text Box 5">
            <a:extLst>
              <a:ext uri="{FF2B5EF4-FFF2-40B4-BE49-F238E27FC236}">
                <a16:creationId xmlns:a16="http://schemas.microsoft.com/office/drawing/2014/main" id="{6B93A07B-FBD7-4FAC-A1A2-32E1CF403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9113" y="2571750"/>
            <a:ext cx="55102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稳定羧酸负离子的因素增强其酸性。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羧酸负离子愈稳定，酸性愈强。</a:t>
            </a:r>
          </a:p>
        </p:txBody>
      </p:sp>
      <p:sp>
        <p:nvSpPr>
          <p:cNvPr id="1150982" name="Text Box 6">
            <a:extLst>
              <a:ext uri="{FF2B5EF4-FFF2-40B4-BE49-F238E27FC236}">
                <a16:creationId xmlns:a16="http://schemas.microsoft.com/office/drawing/2014/main" id="{5AFC8647-B6D8-43D4-AD97-AD0E4273A4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6925" y="4076700"/>
            <a:ext cx="624205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一般，吸电子效应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(-I, -C)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增强其酸性，</a:t>
            </a:r>
          </a:p>
          <a:p>
            <a:pPr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          给电子效应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(+I, +C)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减弱其酸性。</a:t>
            </a:r>
          </a:p>
        </p:txBody>
      </p:sp>
      <p:graphicFrame>
        <p:nvGraphicFramePr>
          <p:cNvPr id="559109" name="Object 7">
            <a:extLst>
              <a:ext uri="{FF2B5EF4-FFF2-40B4-BE49-F238E27FC236}">
                <a16:creationId xmlns:a16="http://schemas.microsoft.com/office/drawing/2014/main" id="{7FB29AD8-2C54-4D7E-AD03-023845A1AC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813" y="762000"/>
          <a:ext cx="8897937" cy="1293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6253480" imgH="909320" progId="ChemDraw.Document.6.0">
                  <p:embed/>
                </p:oleObj>
              </mc:Choice>
              <mc:Fallback>
                <p:oleObj name="CS ChemDraw Drawing" r:id="rId2" imgW="6253480" imgH="909320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3" y="762000"/>
                        <a:ext cx="8897937" cy="12938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999999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0984" name="Rectangle 8">
            <a:extLst>
              <a:ext uri="{FF2B5EF4-FFF2-40B4-BE49-F238E27FC236}">
                <a16:creationId xmlns:a16="http://schemas.microsoft.com/office/drawing/2014/main" id="{B2CDE725-0EC5-41A9-9796-16B31DF4C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7150" y="3671888"/>
            <a:ext cx="1520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CC"/>
                </a:solidFill>
                <a:latin typeface="Times New Roman" panose="02020603050405020304" pitchFamily="18" charset="0"/>
              </a:rPr>
              <a:t>电子效应</a:t>
            </a:r>
          </a:p>
        </p:txBody>
      </p:sp>
      <p:sp>
        <p:nvSpPr>
          <p:cNvPr id="1150985" name="Text Box 9">
            <a:extLst>
              <a:ext uri="{FF2B5EF4-FFF2-40B4-BE49-F238E27FC236}">
                <a16:creationId xmlns:a16="http://schemas.microsoft.com/office/drawing/2014/main" id="{CCA0D37D-17A7-49C8-A035-8C3BD37D8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6925" y="5132388"/>
            <a:ext cx="58499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卤代酸的酸性较其母体酸的酸性强。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509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509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80"/>
                                        <p:tgtEl>
                                          <p:spTgt spid="115098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80"/>
                                        <p:tgtEl>
                                          <p:spTgt spid="11509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80"/>
                                        <p:tgtEl>
                                          <p:spTgt spid="11509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509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509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6" dur="80"/>
                                        <p:tgtEl>
                                          <p:spTgt spid="11509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7" dur="80"/>
                                        <p:tgtEl>
                                          <p:spTgt spid="11509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80"/>
                                        <p:tgtEl>
                                          <p:spTgt spid="11509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509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509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0980" grpId="0"/>
      <p:bldP spid="1150981" grpId="0"/>
      <p:bldP spid="1150982" grpId="0"/>
      <p:bldP spid="1150984" grpId="0"/>
      <p:bldP spid="1150985" grpId="0"/>
    </p:bld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130" name="Rectangle 4">
            <a:extLst>
              <a:ext uri="{FF2B5EF4-FFF2-40B4-BE49-F238E27FC236}">
                <a16:creationId xmlns:a16="http://schemas.microsoft.com/office/drawing/2014/main" id="{8B069BD9-783B-419A-BD5D-75B8E2C05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300" y="1449388"/>
            <a:ext cx="11620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zh-CN" sz="2000" b="1" i="1">
                <a:solidFill>
                  <a:srgbClr val="000000"/>
                </a:solidFill>
                <a:latin typeface="Times New Roman" panose="02020603050405020304" pitchFamily="18" charset="0"/>
              </a:rPr>
              <a:t>pK</a:t>
            </a:r>
            <a:r>
              <a:rPr lang="pt-BR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lang="pt-BR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4.75</a:t>
            </a:r>
            <a:endParaRPr lang="en-US" altLang="zh-CN" sz="20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60131" name="Rectangle 5">
            <a:extLst>
              <a:ext uri="{FF2B5EF4-FFF2-40B4-BE49-F238E27FC236}">
                <a16:creationId xmlns:a16="http://schemas.microsoft.com/office/drawing/2014/main" id="{ADFECA4B-4C11-41AB-86B5-3DF785AD9A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0663" y="1449388"/>
            <a:ext cx="6810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3.18</a:t>
            </a:r>
            <a:endParaRPr lang="en-US" altLang="zh-CN" sz="20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60132" name="Rectangle 6">
            <a:extLst>
              <a:ext uri="{FF2B5EF4-FFF2-40B4-BE49-F238E27FC236}">
                <a16:creationId xmlns:a16="http://schemas.microsoft.com/office/drawing/2014/main" id="{E3EC51B3-6482-4E42-A69F-D313CB2BD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3913" y="1449388"/>
            <a:ext cx="6810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2.90</a:t>
            </a:r>
            <a:endParaRPr lang="en-US" altLang="zh-CN" sz="20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60133" name="Rectangle 7">
            <a:extLst>
              <a:ext uri="{FF2B5EF4-FFF2-40B4-BE49-F238E27FC236}">
                <a16:creationId xmlns:a16="http://schemas.microsoft.com/office/drawing/2014/main" id="{763D97C4-3968-4450-A50C-339224FA2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200" y="1449388"/>
            <a:ext cx="6810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2.86</a:t>
            </a:r>
            <a:endParaRPr lang="en-US" altLang="zh-CN" sz="20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60134" name="Rectangle 8">
            <a:extLst>
              <a:ext uri="{FF2B5EF4-FFF2-40B4-BE49-F238E27FC236}">
                <a16:creationId xmlns:a16="http://schemas.microsoft.com/office/drawing/2014/main" id="{4987ABB3-CD63-41BB-9162-6AC4E2E40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0075" y="1449388"/>
            <a:ext cx="6810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2.66</a:t>
            </a:r>
            <a:endParaRPr lang="en-US" altLang="zh-CN" sz="20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60135" name="Text Box 9">
            <a:extLst>
              <a:ext uri="{FF2B5EF4-FFF2-40B4-BE49-F238E27FC236}">
                <a16:creationId xmlns:a16="http://schemas.microsoft.com/office/drawing/2014/main" id="{2E4B7F77-5912-4BD2-B9E3-1FEA04DB48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988" y="2563813"/>
            <a:ext cx="16922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ClCH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CO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</a:p>
        </p:txBody>
      </p:sp>
      <p:sp>
        <p:nvSpPr>
          <p:cNvPr id="560136" name="Text Box 10">
            <a:extLst>
              <a:ext uri="{FF2B5EF4-FFF2-40B4-BE49-F238E27FC236}">
                <a16:creationId xmlns:a16="http://schemas.microsoft.com/office/drawing/2014/main" id="{2BDBC7B0-3DCB-4C1F-8B16-66C606EB95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3025" y="2563813"/>
            <a:ext cx="16922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Cl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CHCO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</a:p>
        </p:txBody>
      </p:sp>
      <p:sp>
        <p:nvSpPr>
          <p:cNvPr id="560137" name="Text Box 11">
            <a:extLst>
              <a:ext uri="{FF2B5EF4-FFF2-40B4-BE49-F238E27FC236}">
                <a16:creationId xmlns:a16="http://schemas.microsoft.com/office/drawing/2014/main" id="{D9A4DE9D-07D6-4398-8BED-C2236D46E0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4050" y="2563813"/>
            <a:ext cx="1479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Cl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CCO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</a:p>
        </p:txBody>
      </p:sp>
      <p:sp>
        <p:nvSpPr>
          <p:cNvPr id="560138" name="Text Box 12">
            <a:extLst>
              <a:ext uri="{FF2B5EF4-FFF2-40B4-BE49-F238E27FC236}">
                <a16:creationId xmlns:a16="http://schemas.microsoft.com/office/drawing/2014/main" id="{98D7A098-C30F-4023-81B1-312F375AD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2088" y="2563813"/>
            <a:ext cx="1371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F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CCO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</a:p>
        </p:txBody>
      </p:sp>
      <p:sp>
        <p:nvSpPr>
          <p:cNvPr id="560139" name="Text Box 13">
            <a:extLst>
              <a:ext uri="{FF2B5EF4-FFF2-40B4-BE49-F238E27FC236}">
                <a16:creationId xmlns:a16="http://schemas.microsoft.com/office/drawing/2014/main" id="{472760BA-826D-4977-8AA3-1965C83393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6513" y="3103563"/>
            <a:ext cx="6810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2.86</a:t>
            </a:r>
          </a:p>
        </p:txBody>
      </p:sp>
      <p:sp>
        <p:nvSpPr>
          <p:cNvPr id="560140" name="Text Box 14">
            <a:extLst>
              <a:ext uri="{FF2B5EF4-FFF2-40B4-BE49-F238E27FC236}">
                <a16:creationId xmlns:a16="http://schemas.microsoft.com/office/drawing/2014/main" id="{44C9BF05-D073-4350-8DA6-FEA96E2BC2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0388" y="3103563"/>
            <a:ext cx="6810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1.29</a:t>
            </a:r>
          </a:p>
        </p:txBody>
      </p:sp>
      <p:sp>
        <p:nvSpPr>
          <p:cNvPr id="560141" name="Text Box 15">
            <a:extLst>
              <a:ext uri="{FF2B5EF4-FFF2-40B4-BE49-F238E27FC236}">
                <a16:creationId xmlns:a16="http://schemas.microsoft.com/office/drawing/2014/main" id="{DC8DA3A7-40D6-4E3C-AC0A-724681FC6C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9650" y="3103563"/>
            <a:ext cx="6810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0.65</a:t>
            </a:r>
          </a:p>
        </p:txBody>
      </p:sp>
      <p:sp>
        <p:nvSpPr>
          <p:cNvPr id="560142" name="Text Box 16">
            <a:extLst>
              <a:ext uri="{FF2B5EF4-FFF2-40B4-BE49-F238E27FC236}">
                <a16:creationId xmlns:a16="http://schemas.microsoft.com/office/drawing/2014/main" id="{AA96B220-4790-4355-8B46-B68C536898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2125" y="3103563"/>
            <a:ext cx="6810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0.23</a:t>
            </a:r>
          </a:p>
        </p:txBody>
      </p:sp>
      <p:sp>
        <p:nvSpPr>
          <p:cNvPr id="560143" name="Text Box 17">
            <a:extLst>
              <a:ext uri="{FF2B5EF4-FFF2-40B4-BE49-F238E27FC236}">
                <a16:creationId xmlns:a16="http://schemas.microsoft.com/office/drawing/2014/main" id="{7FF629C8-E474-4510-971E-E6A377DB8B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9975" y="2563813"/>
            <a:ext cx="15097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Br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CCO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</a:p>
        </p:txBody>
      </p:sp>
      <p:sp>
        <p:nvSpPr>
          <p:cNvPr id="560144" name="Text Box 18">
            <a:extLst>
              <a:ext uri="{FF2B5EF4-FFF2-40B4-BE49-F238E27FC236}">
                <a16:creationId xmlns:a16="http://schemas.microsoft.com/office/drawing/2014/main" id="{44598222-8C67-4DF6-BB20-5D8024BF0B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0" y="3103563"/>
            <a:ext cx="6810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0.66</a:t>
            </a:r>
          </a:p>
        </p:txBody>
      </p:sp>
      <p:sp>
        <p:nvSpPr>
          <p:cNvPr id="560145" name="Rectangle 19">
            <a:extLst>
              <a:ext uri="{FF2B5EF4-FFF2-40B4-BE49-F238E27FC236}">
                <a16:creationId xmlns:a16="http://schemas.microsoft.com/office/drawing/2014/main" id="{F4950E7E-2DC9-41E8-A707-77CA80E9D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363" y="3030538"/>
            <a:ext cx="6111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</a:rPr>
              <a:t>pK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560146" name="Text Box 20">
            <a:extLst>
              <a:ext uri="{FF2B5EF4-FFF2-40B4-BE49-F238E27FC236}">
                <a16:creationId xmlns:a16="http://schemas.microsoft.com/office/drawing/2014/main" id="{0823E1EA-EB74-4CC6-8DBC-71ABC7A0B4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2463" y="836613"/>
            <a:ext cx="16922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ClCH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CO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</a:p>
        </p:txBody>
      </p:sp>
      <p:sp>
        <p:nvSpPr>
          <p:cNvPr id="560147" name="Text Box 21">
            <a:extLst>
              <a:ext uri="{FF2B5EF4-FFF2-40B4-BE49-F238E27FC236}">
                <a16:creationId xmlns:a16="http://schemas.microsoft.com/office/drawing/2014/main" id="{162E4DDC-D119-4FDA-A02A-6047FC6CA4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0150" y="836613"/>
            <a:ext cx="15859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FCH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CO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</a:p>
        </p:txBody>
      </p:sp>
      <p:sp>
        <p:nvSpPr>
          <p:cNvPr id="560148" name="Text Box 22">
            <a:extLst>
              <a:ext uri="{FF2B5EF4-FFF2-40B4-BE49-F238E27FC236}">
                <a16:creationId xmlns:a16="http://schemas.microsoft.com/office/drawing/2014/main" id="{EA261FEA-5E29-4C83-B5E5-F934FCA06C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6375" y="836613"/>
            <a:ext cx="1722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BrCH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CO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</a:p>
        </p:txBody>
      </p:sp>
      <p:sp>
        <p:nvSpPr>
          <p:cNvPr id="560149" name="Text Box 23">
            <a:extLst>
              <a:ext uri="{FF2B5EF4-FFF2-40B4-BE49-F238E27FC236}">
                <a16:creationId xmlns:a16="http://schemas.microsoft.com/office/drawing/2014/main" id="{E06277DA-B4E3-49E6-B7B8-575F33312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8075" y="836613"/>
            <a:ext cx="1524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ICH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CO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</a:p>
        </p:txBody>
      </p:sp>
      <p:sp>
        <p:nvSpPr>
          <p:cNvPr id="560150" name="Text Box 24">
            <a:extLst>
              <a:ext uri="{FF2B5EF4-FFF2-40B4-BE49-F238E27FC236}">
                <a16:creationId xmlns:a16="http://schemas.microsoft.com/office/drawing/2014/main" id="{D3656FA5-E0C5-4021-B775-82369A06C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988" y="836613"/>
            <a:ext cx="14176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CO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</a:p>
        </p:txBody>
      </p:sp>
      <p:sp>
        <p:nvSpPr>
          <p:cNvPr id="560151" name="Text Box 25">
            <a:extLst>
              <a:ext uri="{FF2B5EF4-FFF2-40B4-BE49-F238E27FC236}">
                <a16:creationId xmlns:a16="http://schemas.microsoft.com/office/drawing/2014/main" id="{8E5BE04B-1E6A-4A4D-AC0F-E77192C5F6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1463" y="5207000"/>
            <a:ext cx="681037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4.82</a:t>
            </a:r>
          </a:p>
        </p:txBody>
      </p:sp>
      <p:sp>
        <p:nvSpPr>
          <p:cNvPr id="560152" name="Text Box 26">
            <a:extLst>
              <a:ext uri="{FF2B5EF4-FFF2-40B4-BE49-F238E27FC236}">
                <a16:creationId xmlns:a16="http://schemas.microsoft.com/office/drawing/2014/main" id="{4AB74CEB-4BA0-490E-BDF3-9D0F2D7BF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9075" y="5207000"/>
            <a:ext cx="681038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2.84</a:t>
            </a:r>
          </a:p>
        </p:txBody>
      </p:sp>
      <p:sp>
        <p:nvSpPr>
          <p:cNvPr id="560153" name="Text Box 27">
            <a:extLst>
              <a:ext uri="{FF2B5EF4-FFF2-40B4-BE49-F238E27FC236}">
                <a16:creationId xmlns:a16="http://schemas.microsoft.com/office/drawing/2014/main" id="{A37ED02E-CF4D-4855-81D9-0AC193DAD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4050" y="5207000"/>
            <a:ext cx="681038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4.06</a:t>
            </a:r>
          </a:p>
        </p:txBody>
      </p:sp>
      <p:sp>
        <p:nvSpPr>
          <p:cNvPr id="560154" name="Text Box 28">
            <a:extLst>
              <a:ext uri="{FF2B5EF4-FFF2-40B4-BE49-F238E27FC236}">
                <a16:creationId xmlns:a16="http://schemas.microsoft.com/office/drawing/2014/main" id="{17B783E3-AC47-4A2E-B1B9-9ABBA034A9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8075" y="5230813"/>
            <a:ext cx="681038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4.52</a:t>
            </a:r>
          </a:p>
        </p:txBody>
      </p:sp>
      <p:graphicFrame>
        <p:nvGraphicFramePr>
          <p:cNvPr id="560155" name="Object 29">
            <a:extLst>
              <a:ext uri="{FF2B5EF4-FFF2-40B4-BE49-F238E27FC236}">
                <a16:creationId xmlns:a16="http://schemas.microsoft.com/office/drawing/2014/main" id="{0FA14A4A-70BF-4645-BF42-65F5BCE0FE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62025" y="4675188"/>
          <a:ext cx="1733550" cy="25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731426" imgH="257127" progId="ChemDraw.Document.6.0">
                  <p:embed/>
                </p:oleObj>
              </mc:Choice>
              <mc:Fallback>
                <p:oleObj name="CS ChemDraw Drawing" r:id="rId2" imgW="1731426" imgH="257127" progId="ChemDraw.Document.6.0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025" y="4675188"/>
                        <a:ext cx="1733550" cy="255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0156" name="Object 30">
            <a:extLst>
              <a:ext uri="{FF2B5EF4-FFF2-40B4-BE49-F238E27FC236}">
                <a16:creationId xmlns:a16="http://schemas.microsoft.com/office/drawing/2014/main" id="{26B35674-E2A1-426D-A8D5-AB0C87AB25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51188" y="4295775"/>
          <a:ext cx="173355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731426" imgH="635972" progId="ChemDraw.Document.6.0">
                  <p:embed/>
                </p:oleObj>
              </mc:Choice>
              <mc:Fallback>
                <p:oleObj name="CS ChemDraw Drawing" r:id="rId4" imgW="1731426" imgH="635972" progId="ChemDraw.Document.6.0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1188" y="4295775"/>
                        <a:ext cx="1733550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0157" name="Object 31">
            <a:extLst>
              <a:ext uri="{FF2B5EF4-FFF2-40B4-BE49-F238E27FC236}">
                <a16:creationId xmlns:a16="http://schemas.microsoft.com/office/drawing/2014/main" id="{981EE1F9-42EC-454A-BF4F-27A3A477877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54625" y="4292600"/>
          <a:ext cx="165735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655353" imgH="637494" progId="ChemDraw.Document.6.0">
                  <p:embed/>
                </p:oleObj>
              </mc:Choice>
              <mc:Fallback>
                <p:oleObj name="CS ChemDraw Drawing" r:id="rId6" imgW="1655353" imgH="637494" progId="ChemDraw.Document.6.0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4625" y="4292600"/>
                        <a:ext cx="1657350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0158" name="Object 32">
            <a:extLst>
              <a:ext uri="{FF2B5EF4-FFF2-40B4-BE49-F238E27FC236}">
                <a16:creationId xmlns:a16="http://schemas.microsoft.com/office/drawing/2014/main" id="{30FCADC9-1B68-4307-9DDD-0D8004AD22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59650" y="4292600"/>
          <a:ext cx="165735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655353" imgH="637494" progId="ChemDraw.Document.6.0">
                  <p:embed/>
                </p:oleObj>
              </mc:Choice>
              <mc:Fallback>
                <p:oleObj name="CS ChemDraw Drawing" r:id="rId8" imgW="1655353" imgH="637494" progId="ChemDraw.Document.6.0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9650" y="4292600"/>
                        <a:ext cx="1657350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0159" name="Rectangle 33">
            <a:extLst>
              <a:ext uri="{FF2B5EF4-FFF2-40B4-BE49-F238E27FC236}">
                <a16:creationId xmlns:a16="http://schemas.microsoft.com/office/drawing/2014/main" id="{E15879A2-0328-4523-9F52-053B493C4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013" y="5181600"/>
            <a:ext cx="6111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</a:rPr>
              <a:t>pK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</a:p>
        </p:txBody>
      </p:sp>
    </p:spTree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154" name="Picture 2">
            <a:extLst>
              <a:ext uri="{FF2B5EF4-FFF2-40B4-BE49-F238E27FC236}">
                <a16:creationId xmlns:a16="http://schemas.microsoft.com/office/drawing/2014/main" id="{48DB501A-7352-49E1-BFC4-8276C843A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914400"/>
            <a:ext cx="6197600" cy="228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178" name="Rectangle 4">
            <a:extLst>
              <a:ext uri="{FF2B5EF4-FFF2-40B4-BE49-F238E27FC236}">
                <a16:creationId xmlns:a16="http://schemas.microsoft.com/office/drawing/2014/main" id="{FBBCF56D-2A64-4967-9A8C-80448AF72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50" y="260350"/>
            <a:ext cx="1195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CC"/>
                </a:solidFill>
                <a:latin typeface="Times New Roman" panose="02020603050405020304" pitchFamily="18" charset="0"/>
              </a:rPr>
              <a:t>应用：</a:t>
            </a:r>
          </a:p>
        </p:txBody>
      </p:sp>
      <p:sp>
        <p:nvSpPr>
          <p:cNvPr id="562179" name="Text Box 5">
            <a:extLst>
              <a:ext uri="{FF2B5EF4-FFF2-40B4-BE49-F238E27FC236}">
                <a16:creationId xmlns:a16="http://schemas.microsoft.com/office/drawing/2014/main" id="{738E4782-0A86-4CF3-B931-1BA55212BA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350" y="1196975"/>
            <a:ext cx="7834313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利用羧酸的酸性可以将其从混合物中与中性与碱性化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合物分离开来。利用酸性强弱的差异，也可以将羧酸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与酚分离。</a:t>
            </a:r>
          </a:p>
        </p:txBody>
      </p:sp>
      <p:sp>
        <p:nvSpPr>
          <p:cNvPr id="562180" name="Text Box 6">
            <a:extLst>
              <a:ext uri="{FF2B5EF4-FFF2-40B4-BE49-F238E27FC236}">
                <a16:creationId xmlns:a16="http://schemas.microsoft.com/office/drawing/2014/main" id="{6C645F00-0A46-4496-A115-E5BA6CC657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2420938"/>
            <a:ext cx="7832725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例如，含有间羟基苯甲酸、对甲苯酚与邻二甲苯的混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合物，可先用乙醚溶解，再用碳酸氢钠水溶液提取，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水层分离、酸化，得间硝基苯甲酸。醚层再用氢氧化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钠水溶液提取，分离、酸化得对甲苯酚。醚层经碱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洗、水洗、干燥、蒸馏即得邻二甲苯。</a:t>
            </a:r>
          </a:p>
        </p:txBody>
      </p:sp>
      <p:sp>
        <p:nvSpPr>
          <p:cNvPr id="562181" name="Text Box 9">
            <a:extLst>
              <a:ext uri="{FF2B5EF4-FFF2-40B4-BE49-F238E27FC236}">
                <a16:creationId xmlns:a16="http://schemas.microsoft.com/office/drawing/2014/main" id="{321A2C17-B4B6-4A12-A9E6-CB2F998403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350" y="5045075"/>
            <a:ext cx="7834313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羧酸的酸性也可以用于外消旋体的拆分。用光活性的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碱如天然手性生物碱，如奎宁、马钱子碱等与羧酸形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成非对映异构体的盐，用分步重结晶的方法分开，然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后酸化，放出旋光的酸，碱留在水溶液，回收。</a:t>
            </a:r>
          </a:p>
        </p:txBody>
      </p:sp>
    </p:spTree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54052" name="Rectangle 4">
            <a:extLst>
              <a:ext uri="{FF2B5EF4-FFF2-40B4-BE49-F238E27FC236}">
                <a16:creationId xmlns:a16="http://schemas.microsoft.com/office/drawing/2014/main" id="{46C8BC09-BF78-45ED-87AF-B24DEE74D9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138" y="5270500"/>
            <a:ext cx="7775575" cy="822325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S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N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2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反应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, 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只适用于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RX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和活泼的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RX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，常用的是钠盐，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有时也用银</a:t>
            </a:r>
            <a:r>
              <a:rPr kumimoji="1" lang="zh-CN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盐，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反应更</a:t>
            </a:r>
            <a:r>
              <a:rPr kumimoji="1" lang="zh-CN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快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563203" name="Text Box 5">
            <a:extLst>
              <a:ext uri="{FF2B5EF4-FFF2-40B4-BE49-F238E27FC236}">
                <a16:creationId xmlns:a16="http://schemas.microsoft.com/office/drawing/2014/main" id="{A60CFD17-9AE6-4684-920B-369B198F8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5950" y="1693863"/>
            <a:ext cx="66563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RCO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+  R’X                       RCO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R’  +  X</a:t>
            </a:r>
            <a:r>
              <a:rPr kumimoji="1" lang="en-US" altLang="zh-CN" sz="24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endParaRPr kumimoji="1" lang="en-US" altLang="zh-CN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63204" name="Text Box 6">
            <a:extLst>
              <a:ext uri="{FF2B5EF4-FFF2-40B4-BE49-F238E27FC236}">
                <a16:creationId xmlns:a16="http://schemas.microsoft.com/office/drawing/2014/main" id="{27ABD1C0-203C-49DB-B9E6-C5D828061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7538" y="1484313"/>
            <a:ext cx="660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S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N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graphicFrame>
        <p:nvGraphicFramePr>
          <p:cNvPr id="563205" name="Object 7">
            <a:extLst>
              <a:ext uri="{FF2B5EF4-FFF2-40B4-BE49-F238E27FC236}">
                <a16:creationId xmlns:a16="http://schemas.microsoft.com/office/drawing/2014/main" id="{24595BC5-9D58-44F9-A982-B9B238F3564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67175" y="1844675"/>
          <a:ext cx="1390650" cy="141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389097" imgH="144539" progId="ChemDraw.Document.6.0">
                  <p:embed/>
                </p:oleObj>
              </mc:Choice>
              <mc:Fallback>
                <p:oleObj name="CS ChemDraw Drawing" r:id="rId2" imgW="1389097" imgH="144539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1844675"/>
                        <a:ext cx="1390650" cy="141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4056" name="Object 8">
            <a:extLst>
              <a:ext uri="{FF2B5EF4-FFF2-40B4-BE49-F238E27FC236}">
                <a16:creationId xmlns:a16="http://schemas.microsoft.com/office/drawing/2014/main" id="{66282EE7-3E9E-40E6-A350-962EA93C9A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00788" y="3933825"/>
          <a:ext cx="2673350" cy="101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2670170" imgH="1017860" progId="ChemDraw.Document.6.0">
                  <p:embed/>
                </p:oleObj>
              </mc:Choice>
              <mc:Fallback>
                <p:oleObj name="CS ChemDraw Drawing" r:id="rId4" imgW="2670170" imgH="1017860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788" y="3933825"/>
                        <a:ext cx="2673350" cy="1017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4057" name="Object 9">
            <a:extLst>
              <a:ext uri="{FF2B5EF4-FFF2-40B4-BE49-F238E27FC236}">
                <a16:creationId xmlns:a16="http://schemas.microsoft.com/office/drawing/2014/main" id="{D7011C3F-5591-4175-AF6D-AD8DE86BB7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9638" y="3922713"/>
          <a:ext cx="2190750" cy="101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2189988" imgH="1019556" progId="ChemDraw.Document.6.0">
                  <p:embed/>
                </p:oleObj>
              </mc:Choice>
              <mc:Fallback>
                <p:oleObj name="CS ChemDraw Drawing" r:id="rId6" imgW="2189988" imgH="1019556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9638" y="3922713"/>
                        <a:ext cx="2190750" cy="1017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4058" name="Rectangle 10">
            <a:extLst>
              <a:ext uri="{FF2B5EF4-FFF2-40B4-BE49-F238E27FC236}">
                <a16:creationId xmlns:a16="http://schemas.microsoft.com/office/drawing/2014/main" id="{53DC2E89-9584-479E-AB2D-DFBB9BACD6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538" y="4283075"/>
            <a:ext cx="1835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+  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CO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Na</a:t>
            </a:r>
          </a:p>
        </p:txBody>
      </p:sp>
      <p:sp>
        <p:nvSpPr>
          <p:cNvPr id="1154059" name="Rectangle 11">
            <a:extLst>
              <a:ext uri="{FF2B5EF4-FFF2-40B4-BE49-F238E27FC236}">
                <a16:creationId xmlns:a16="http://schemas.microsoft.com/office/drawing/2014/main" id="{EDBCB3AF-6CD7-42AF-B243-954AE3139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0163" y="4125913"/>
            <a:ext cx="8731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AcOH</a:t>
            </a:r>
          </a:p>
        </p:txBody>
      </p:sp>
      <p:sp>
        <p:nvSpPr>
          <p:cNvPr id="1154060" name="Rectangle 12">
            <a:extLst>
              <a:ext uri="{FF2B5EF4-FFF2-40B4-BE49-F238E27FC236}">
                <a16:creationId xmlns:a16="http://schemas.microsoft.com/office/drawing/2014/main" id="{7AE83778-063A-42BC-8195-0B62DACCAE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5563" y="4502150"/>
            <a:ext cx="768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120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563211" name="Rectangle 13">
            <a:extLst>
              <a:ext uri="{FF2B5EF4-FFF2-40B4-BE49-F238E27FC236}">
                <a16:creationId xmlns:a16="http://schemas.microsoft.com/office/drawing/2014/main" id="{478BAAA5-796B-4856-B3C5-E524659D9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50" y="476250"/>
            <a:ext cx="85026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羧酸负离子具有碱性和亲核性，能与活泼卤代烷发生亲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核取代反应，可用于合成酯。</a:t>
            </a:r>
          </a:p>
        </p:txBody>
      </p:sp>
      <p:graphicFrame>
        <p:nvGraphicFramePr>
          <p:cNvPr id="1154062" name="Object 14">
            <a:extLst>
              <a:ext uri="{FF2B5EF4-FFF2-40B4-BE49-F238E27FC236}">
                <a16:creationId xmlns:a16="http://schemas.microsoft.com/office/drawing/2014/main" id="{7818B49F-44AA-4CC5-9C70-2FAD07E566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9788" y="2492375"/>
          <a:ext cx="1101725" cy="66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101540" imgH="663358" progId="ChemDraw.Document.6.0">
                  <p:embed/>
                </p:oleObj>
              </mc:Choice>
              <mc:Fallback>
                <p:oleObj name="CS ChemDraw Drawing" r:id="rId8" imgW="1101540" imgH="663358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9788" y="2492375"/>
                        <a:ext cx="1101725" cy="661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4063" name="Rectangle 15">
            <a:extLst>
              <a:ext uri="{FF2B5EF4-FFF2-40B4-BE49-F238E27FC236}">
                <a16:creationId xmlns:a16="http://schemas.microsoft.com/office/drawing/2014/main" id="{A8AFF695-5931-406B-936D-8965D98C5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6925" y="2794000"/>
            <a:ext cx="2808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+  BrCH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endParaRPr lang="en-US" altLang="zh-CN" sz="20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54064" name="Text Box 16">
            <a:extLst>
              <a:ext uri="{FF2B5EF4-FFF2-40B4-BE49-F238E27FC236}">
                <a16:creationId xmlns:a16="http://schemas.microsoft.com/office/drawing/2014/main" id="{5BD09B0E-9C78-4202-B9F4-3F4810F54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3825" y="2644775"/>
            <a:ext cx="7635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DMF</a:t>
            </a:r>
            <a:endParaRPr lang="en-US" altLang="zh-CN" sz="18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54065" name="Text Box 17">
            <a:extLst>
              <a:ext uri="{FF2B5EF4-FFF2-40B4-BE49-F238E27FC236}">
                <a16:creationId xmlns:a16="http://schemas.microsoft.com/office/drawing/2014/main" id="{C2F81D6C-6B8C-4010-94A8-C6AC6305AE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7475" y="2990850"/>
            <a:ext cx="711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95 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endParaRPr lang="en-US" altLang="zh-CN" sz="18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154066" name="Object 18">
            <a:extLst>
              <a:ext uri="{FF2B5EF4-FFF2-40B4-BE49-F238E27FC236}">
                <a16:creationId xmlns:a16="http://schemas.microsoft.com/office/drawing/2014/main" id="{52D17831-E259-40BB-9265-742209E16D1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00788" y="2420938"/>
          <a:ext cx="2536825" cy="66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2534759" imgH="663358" progId="ChemDraw.Document.6.0">
                  <p:embed/>
                </p:oleObj>
              </mc:Choice>
              <mc:Fallback>
                <p:oleObj name="CS ChemDraw Drawing" r:id="rId10" imgW="2534759" imgH="663358" progId="ChemDraw.Document.6.0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788" y="2420938"/>
                        <a:ext cx="2536825" cy="661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4067" name="Text Box 19">
            <a:extLst>
              <a:ext uri="{FF2B5EF4-FFF2-40B4-BE49-F238E27FC236}">
                <a16:creationId xmlns:a16="http://schemas.microsoft.com/office/drawing/2014/main" id="{94B6D128-EE12-4C02-9637-BD65D8853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7625" y="3141663"/>
            <a:ext cx="603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</a:rPr>
              <a:t>96%</a:t>
            </a:r>
          </a:p>
        </p:txBody>
      </p:sp>
      <p:graphicFrame>
        <p:nvGraphicFramePr>
          <p:cNvPr id="1154068" name="Object 20">
            <a:extLst>
              <a:ext uri="{FF2B5EF4-FFF2-40B4-BE49-F238E27FC236}">
                <a16:creationId xmlns:a16="http://schemas.microsoft.com/office/drawing/2014/main" id="{19B6BF5F-5BD8-43DF-AF7F-836F126620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32363" y="2924175"/>
          <a:ext cx="1160462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159356" imgH="174968" progId="ChemDraw.Document.6.0">
                  <p:embed/>
                </p:oleObj>
              </mc:Choice>
              <mc:Fallback>
                <p:oleObj name="CS ChemDraw Drawing" r:id="rId12" imgW="1159356" imgH="174968" progId="ChemDraw.Document.6.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2924175"/>
                        <a:ext cx="1160462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4069" name="Object 21">
            <a:extLst>
              <a:ext uri="{FF2B5EF4-FFF2-40B4-BE49-F238E27FC236}">
                <a16:creationId xmlns:a16="http://schemas.microsoft.com/office/drawing/2014/main" id="{E1DD508D-3B5F-4DF8-B7E2-C372F4E9B9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70475" y="4437063"/>
          <a:ext cx="1160463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1159356" imgH="174968" progId="ChemDraw.Document.6.0">
                  <p:embed/>
                </p:oleObj>
              </mc:Choice>
              <mc:Fallback>
                <p:oleObj name="CS ChemDraw Drawing" r:id="rId14" imgW="1159356" imgH="174968" progId="ChemDraw.Document.6.0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0475" y="4437063"/>
                        <a:ext cx="1160463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06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0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54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54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54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1154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54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54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1154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54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54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1000"/>
                                        <p:tgtEl>
                                          <p:spTgt spid="1154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540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540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1" dur="1000"/>
                                        <p:tgtEl>
                                          <p:spTgt spid="1154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54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54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6" dur="1000"/>
                                        <p:tgtEl>
                                          <p:spTgt spid="1154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54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54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1" dur="1000"/>
                                        <p:tgtEl>
                                          <p:spTgt spid="1154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540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540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54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54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540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540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54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54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540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540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05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0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154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54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54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4052" grpId="0" animBg="1"/>
      <p:bldP spid="1154058" grpId="0"/>
      <p:bldP spid="1154059" grpId="0"/>
      <p:bldP spid="1154060" grpId="0"/>
      <p:bldP spid="1154063" grpId="0"/>
      <p:bldP spid="1154064" grpId="0"/>
      <p:bldP spid="1154065" grpId="0"/>
      <p:bldP spid="115406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4">
            <a:extLst>
              <a:ext uri="{FF2B5EF4-FFF2-40B4-BE49-F238E27FC236}">
                <a16:creationId xmlns:a16="http://schemas.microsoft.com/office/drawing/2014/main" id="{E8E2EF38-8EE5-4F92-9A4A-10A7AD199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200" y="404813"/>
            <a:ext cx="216693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、聚合反应</a:t>
            </a:r>
          </a:p>
        </p:txBody>
      </p:sp>
      <p:sp>
        <p:nvSpPr>
          <p:cNvPr id="349189" name="Text Box 5">
            <a:extLst>
              <a:ext uri="{FF2B5EF4-FFF2-40B4-BE49-F238E27FC236}">
                <a16:creationId xmlns:a16="http://schemas.microsoft.com/office/drawing/2014/main" id="{4B8533BE-D991-4D0B-8C01-FE5F8DCD3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8438" y="941388"/>
            <a:ext cx="24177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rgbClr val="CC3300"/>
              </a:buClr>
              <a:defRPr/>
            </a:pPr>
            <a:r>
              <a:rPr kumimoji="1" lang="en-US" altLang="zh-CN" sz="2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1</a:t>
            </a:r>
            <a:r>
              <a:rPr kumimoji="1" lang="zh-CN" altLang="en-US" sz="2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）低聚</a:t>
            </a:r>
          </a:p>
        </p:txBody>
      </p:sp>
      <p:sp>
        <p:nvSpPr>
          <p:cNvPr id="349190" name="Text Box 6">
            <a:extLst>
              <a:ext uri="{FF2B5EF4-FFF2-40B4-BE49-F238E27FC236}">
                <a16:creationId xmlns:a16="http://schemas.microsoft.com/office/drawing/2014/main" id="{F828FF0B-AB27-4E63-996F-E5A3685663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7550" y="1412875"/>
            <a:ext cx="5070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CC3300"/>
              </a:buClr>
              <a:buSzPct val="75000"/>
              <a:buFont typeface="Wingdings" pitchFamily="2" charset="2"/>
              <a:buChar char="n"/>
              <a:defRPr/>
            </a:pPr>
            <a:r>
              <a:rPr kumimoji="1" lang="en-US" altLang="zh-CN" sz="2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+mn-ea"/>
              </a:rPr>
              <a:t> </a:t>
            </a:r>
            <a:r>
              <a:rPr kumimoji="1" lang="zh-CN" altLang="en-US" sz="2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+mn-ea"/>
              </a:rPr>
              <a:t>烯烃的二聚（正离子型）</a:t>
            </a:r>
          </a:p>
        </p:txBody>
      </p:sp>
      <p:pic>
        <p:nvPicPr>
          <p:cNvPr id="146437" name="Picture 13">
            <a:extLst>
              <a:ext uri="{FF2B5EF4-FFF2-40B4-BE49-F238E27FC236}">
                <a16:creationId xmlns:a16="http://schemas.microsoft.com/office/drawing/2014/main" id="{02909661-1FC2-439D-B229-76A0ECBDA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2492375"/>
            <a:ext cx="6291262" cy="373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491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491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491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190" grpId="0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226" name="Text Box 4">
            <a:extLst>
              <a:ext uri="{FF2B5EF4-FFF2-40B4-BE49-F238E27FC236}">
                <a16:creationId xmlns:a16="http://schemas.microsoft.com/office/drawing/2014/main" id="{C468279D-ACE8-4098-B260-11D64A84B5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350" y="1860550"/>
            <a:ext cx="8410575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高级直链饱和脂肪酸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十二个碳原子以上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的钠或钾盐，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如硬脂酸钠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肥皂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，其极性端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CO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Na</a:t>
            </a:r>
            <a:r>
              <a:rPr lang="en-US" altLang="zh-CN" sz="24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+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亲水，非极性端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长链烷基亲油，是双亲分子。在水溶液表面定向排列，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极性端伸入水中，非极性端集中在水表层，可显著降低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水的表面张力，是一种表面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界面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活性剂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(surfactants)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。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浓度增加，形成单分子层。浓度进一步增加，聚集成胶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束（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micelles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）。</a:t>
            </a:r>
          </a:p>
        </p:txBody>
      </p:sp>
      <p:sp>
        <p:nvSpPr>
          <p:cNvPr id="564227" name="Rectangle 5">
            <a:extLst>
              <a:ext uri="{FF2B5EF4-FFF2-40B4-BE49-F238E27FC236}">
                <a16:creationId xmlns:a16="http://schemas.microsoft.com/office/drawing/2014/main" id="{8215C098-A858-4C3C-ACB8-9A683B0DCC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763" y="4694238"/>
            <a:ext cx="81248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不溶于水的油污可被胶束溶解而分散在水中，在机械力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作用下，随水冲洗而去，此即洗涤。</a:t>
            </a:r>
          </a:p>
        </p:txBody>
      </p:sp>
      <p:sp>
        <p:nvSpPr>
          <p:cNvPr id="564228" name="Rectangle 6">
            <a:extLst>
              <a:ext uri="{FF2B5EF4-FFF2-40B4-BE49-F238E27FC236}">
                <a16:creationId xmlns:a16="http://schemas.microsoft.com/office/drawing/2014/main" id="{8CDB401A-83A0-444C-9B96-D0D3ABB63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50" y="765175"/>
            <a:ext cx="82073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分子量不太大的羧酸的钠、钾、銨 盐可溶于水，强酸中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和使其析出。重金属盐不溶于水。</a:t>
            </a:r>
            <a:endParaRPr kumimoji="1" lang="zh-CN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250" name="Rectangle 4">
            <a:extLst>
              <a:ext uri="{FF2B5EF4-FFF2-40B4-BE49-F238E27FC236}">
                <a16:creationId xmlns:a16="http://schemas.microsoft.com/office/drawing/2014/main" id="{1E9172D9-5A4A-4F70-8E0D-52C32485A0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150" y="620713"/>
            <a:ext cx="4724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rgbClr val="0070C0"/>
                </a:solidFill>
                <a:latin typeface="Times New Roman" panose="02020603050405020304" pitchFamily="18" charset="0"/>
              </a:rPr>
              <a:t>2) </a:t>
            </a:r>
            <a:r>
              <a:rPr kumimoji="1" lang="zh-CN" altLang="en-US" sz="2800" b="1">
                <a:solidFill>
                  <a:srgbClr val="0070C0"/>
                </a:solidFill>
                <a:latin typeface="Times New Roman" panose="02020603050405020304" pitchFamily="18" charset="0"/>
              </a:rPr>
              <a:t>酰化反应 </a:t>
            </a:r>
            <a:r>
              <a:rPr kumimoji="1" lang="en-US" altLang="zh-CN" sz="2800" b="1">
                <a:solidFill>
                  <a:srgbClr val="0000CC"/>
                </a:solidFill>
                <a:latin typeface="Times New Roman" panose="02020603050405020304" pitchFamily="18" charset="0"/>
              </a:rPr>
              <a:t>Acylation</a:t>
            </a:r>
          </a:p>
        </p:txBody>
      </p:sp>
      <p:graphicFrame>
        <p:nvGraphicFramePr>
          <p:cNvPr id="565251" name="Object 5">
            <a:extLst>
              <a:ext uri="{FF2B5EF4-FFF2-40B4-BE49-F238E27FC236}">
                <a16:creationId xmlns:a16="http://schemas.microsoft.com/office/drawing/2014/main" id="{391B83FF-0D28-4312-9FF5-0C27227528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62175" y="1555750"/>
          <a:ext cx="113665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710065" imgH="454646" progId="ChemDraw.Document.6.0">
                  <p:embed/>
                </p:oleObj>
              </mc:Choice>
              <mc:Fallback>
                <p:oleObj name="CS ChemDraw Drawing" r:id="rId2" imgW="710065" imgH="454646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2175" y="1555750"/>
                        <a:ext cx="1136650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6102" name="Object 6">
            <a:extLst>
              <a:ext uri="{FF2B5EF4-FFF2-40B4-BE49-F238E27FC236}">
                <a16:creationId xmlns:a16="http://schemas.microsoft.com/office/drawing/2014/main" id="{B0A177DD-6A10-4BB4-B983-EEDA127702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89513" y="1484313"/>
          <a:ext cx="900112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766818" imgH="614672" progId="ChemDraw.Document.6.0">
                  <p:embed/>
                </p:oleObj>
              </mc:Choice>
              <mc:Fallback>
                <p:oleObj name="CS ChemDraw Drawing" r:id="rId4" imgW="766818" imgH="614672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9513" y="1484313"/>
                        <a:ext cx="900112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6103" name="Object 7">
            <a:extLst>
              <a:ext uri="{FF2B5EF4-FFF2-40B4-BE49-F238E27FC236}">
                <a16:creationId xmlns:a16="http://schemas.microsoft.com/office/drawing/2014/main" id="{A32D533E-3FE5-4FC7-AA17-FB94DB7D3F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29200" y="2606675"/>
          <a:ext cx="1535113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311502" imgH="614672" progId="ChemDraw.Document.6.0">
                  <p:embed/>
                </p:oleObj>
              </mc:Choice>
              <mc:Fallback>
                <p:oleObj name="CS ChemDraw Drawing" r:id="rId6" imgW="1311502" imgH="614672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2606675"/>
                        <a:ext cx="1535113" cy="71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6104" name="Object 8">
            <a:extLst>
              <a:ext uri="{FF2B5EF4-FFF2-40B4-BE49-F238E27FC236}">
                <a16:creationId xmlns:a16="http://schemas.microsoft.com/office/drawing/2014/main" id="{61D364B3-824C-4782-A368-3DC53117C5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33963" y="3757613"/>
          <a:ext cx="1165225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995038" imgH="614672" progId="ChemDraw.Document.6.0">
                  <p:embed/>
                </p:oleObj>
              </mc:Choice>
              <mc:Fallback>
                <p:oleObj name="CS ChemDraw Drawing" r:id="rId8" imgW="995038" imgH="614672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3963" y="3757613"/>
                        <a:ext cx="1165225" cy="71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6105" name="Object 9">
            <a:extLst>
              <a:ext uri="{FF2B5EF4-FFF2-40B4-BE49-F238E27FC236}">
                <a16:creationId xmlns:a16="http://schemas.microsoft.com/office/drawing/2014/main" id="{7ECB4C4E-D94A-48CC-A4D9-F6EF99D6B4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65713" y="4838700"/>
          <a:ext cx="1368425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168485" imgH="614672" progId="ChemDraw.Document.6.0">
                  <p:embed/>
                </p:oleObj>
              </mc:Choice>
              <mc:Fallback>
                <p:oleObj name="CS ChemDraw Drawing" r:id="rId10" imgW="1168485" imgH="614672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5713" y="4838700"/>
                        <a:ext cx="1368425" cy="71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5256" name="Object 10">
            <a:extLst>
              <a:ext uri="{FF2B5EF4-FFF2-40B4-BE49-F238E27FC236}">
                <a16:creationId xmlns:a16="http://schemas.microsoft.com/office/drawing/2014/main" id="{EB97F837-2DFE-4E6F-A698-3E0C65FEE7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48088" y="1895475"/>
          <a:ext cx="7810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781812" imgH="381000" progId="ChemDraw.Document.6.0">
                  <p:embed/>
                </p:oleObj>
              </mc:Choice>
              <mc:Fallback>
                <p:oleObj name="CS ChemDraw Drawing" r:id="rId12" imgW="781812" imgH="381000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8088" y="1895475"/>
                        <a:ext cx="78105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6107" name="Text Box 11">
            <a:extLst>
              <a:ext uri="{FF2B5EF4-FFF2-40B4-BE49-F238E27FC236}">
                <a16:creationId xmlns:a16="http://schemas.microsoft.com/office/drawing/2014/main" id="{8334C861-39AC-4402-A333-11F6DED652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6750" y="1819275"/>
            <a:ext cx="860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酰卤</a:t>
            </a:r>
          </a:p>
        </p:txBody>
      </p:sp>
      <p:sp>
        <p:nvSpPr>
          <p:cNvPr id="1156108" name="Text Box 12">
            <a:extLst>
              <a:ext uri="{FF2B5EF4-FFF2-40B4-BE49-F238E27FC236}">
                <a16:creationId xmlns:a16="http://schemas.microsoft.com/office/drawing/2014/main" id="{928895D6-2B25-4696-8BE3-C158097E3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8338" y="2900363"/>
            <a:ext cx="860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酸酐</a:t>
            </a:r>
          </a:p>
        </p:txBody>
      </p:sp>
      <p:sp>
        <p:nvSpPr>
          <p:cNvPr id="1156109" name="Text Box 13">
            <a:extLst>
              <a:ext uri="{FF2B5EF4-FFF2-40B4-BE49-F238E27FC236}">
                <a16:creationId xmlns:a16="http://schemas.microsoft.com/office/drawing/2014/main" id="{F563162E-FC9F-409E-80E0-EC8B36778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8338" y="4051300"/>
            <a:ext cx="530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酯</a:t>
            </a:r>
          </a:p>
        </p:txBody>
      </p:sp>
      <p:sp>
        <p:nvSpPr>
          <p:cNvPr id="1156110" name="Text Box 14">
            <a:extLst>
              <a:ext uri="{FF2B5EF4-FFF2-40B4-BE49-F238E27FC236}">
                <a16:creationId xmlns:a16="http://schemas.microsoft.com/office/drawing/2014/main" id="{1FB1EF61-6FFC-49F7-AAB6-0359D28A80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9925" y="5084763"/>
            <a:ext cx="860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酰胺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10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56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10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56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10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56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10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56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10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56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10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56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10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56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1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56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6107" grpId="0"/>
      <p:bldP spid="1156108" grpId="0"/>
      <p:bldP spid="1156109" grpId="0"/>
      <p:bldP spid="1156110" grpId="0"/>
    </p:bld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298" name="Rectangle 4">
            <a:extLst>
              <a:ext uri="{FF2B5EF4-FFF2-40B4-BE49-F238E27FC236}">
                <a16:creationId xmlns:a16="http://schemas.microsoft.com/office/drawing/2014/main" id="{E72C0C2A-3308-4CB0-A21F-0BCA9FB421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8363" y="1276350"/>
            <a:ext cx="18684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+  SO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 +  HCl</a:t>
            </a:r>
          </a:p>
        </p:txBody>
      </p:sp>
      <p:sp>
        <p:nvSpPr>
          <p:cNvPr id="567299" name="Rectangle 5">
            <a:extLst>
              <a:ext uri="{FF2B5EF4-FFF2-40B4-BE49-F238E27FC236}">
                <a16:creationId xmlns:a16="http://schemas.microsoft.com/office/drawing/2014/main" id="{9E69F108-CE1F-4334-9672-71025C8C1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9188" y="1852613"/>
            <a:ext cx="7048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85%</a:t>
            </a:r>
          </a:p>
        </p:txBody>
      </p:sp>
      <p:pic>
        <p:nvPicPr>
          <p:cNvPr id="567300" name="Picture 6">
            <a:extLst>
              <a:ext uri="{FF2B5EF4-FFF2-40B4-BE49-F238E27FC236}">
                <a16:creationId xmlns:a16="http://schemas.microsoft.com/office/drawing/2014/main" id="{20D249B0-AF87-4003-8D67-4F806192B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25" y="606425"/>
            <a:ext cx="616267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7301" name="Text Box 7">
            <a:extLst>
              <a:ext uri="{FF2B5EF4-FFF2-40B4-BE49-F238E27FC236}">
                <a16:creationId xmlns:a16="http://schemas.microsoft.com/office/drawing/2014/main" id="{55F734E9-8AB0-47CF-BC49-887C13A799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350" y="2374900"/>
            <a:ext cx="6988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草酰氯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(Oxalyl chloride )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是良好的酰氯化试剂：</a:t>
            </a:r>
          </a:p>
        </p:txBody>
      </p:sp>
      <p:graphicFrame>
        <p:nvGraphicFramePr>
          <p:cNvPr id="567302" name="Object 8">
            <a:extLst>
              <a:ext uri="{FF2B5EF4-FFF2-40B4-BE49-F238E27FC236}">
                <a16:creationId xmlns:a16="http://schemas.microsoft.com/office/drawing/2014/main" id="{D6214FEB-2793-42FC-93B9-A71EB57D774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700" y="3051175"/>
          <a:ext cx="1138238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1138055" imgH="882449" progId="ChemDraw.Document.6.0">
                  <p:embed/>
                </p:oleObj>
              </mc:Choice>
              <mc:Fallback>
                <p:oleObj name="CS ChemDraw Drawing" r:id="rId3" imgW="1138055" imgH="882449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" y="3051175"/>
                        <a:ext cx="1138238" cy="88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8153" name="Rectangle 9">
            <a:extLst>
              <a:ext uri="{FF2B5EF4-FFF2-40B4-BE49-F238E27FC236}">
                <a16:creationId xmlns:a16="http://schemas.microsoft.com/office/drawing/2014/main" id="{C124C4E2-03A4-472F-89D7-127562A53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8525" y="3349625"/>
            <a:ext cx="69961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RCO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H  +  (COCl)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                       RCOCl  +  HCl  +  CO  +  CO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158154" name="Rectangle 10">
            <a:extLst>
              <a:ext uri="{FF2B5EF4-FFF2-40B4-BE49-F238E27FC236}">
                <a16:creationId xmlns:a16="http://schemas.microsoft.com/office/drawing/2014/main" id="{CFECB024-E3E1-4308-9A67-B0B9EF7EBC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950" y="4821238"/>
            <a:ext cx="13001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ClCOCOCl</a:t>
            </a:r>
            <a:endParaRPr lang="en-US" altLang="zh-CN" sz="16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58155" name="Text Box 11">
            <a:extLst>
              <a:ext uri="{FF2B5EF4-FFF2-40B4-BE49-F238E27FC236}">
                <a16:creationId xmlns:a16="http://schemas.microsoft.com/office/drawing/2014/main" id="{D62AA6BC-5FEB-4E9A-B81F-C4A3CAABB8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6275" y="5249863"/>
            <a:ext cx="7000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DMF</a:t>
            </a:r>
          </a:p>
        </p:txBody>
      </p:sp>
      <p:graphicFrame>
        <p:nvGraphicFramePr>
          <p:cNvPr id="1158156" name="Object 12">
            <a:extLst>
              <a:ext uri="{FF2B5EF4-FFF2-40B4-BE49-F238E27FC236}">
                <a16:creationId xmlns:a16="http://schemas.microsoft.com/office/drawing/2014/main" id="{97DDF362-DC8D-4C39-B0D2-73BF3F5A24A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14788" y="5126038"/>
          <a:ext cx="1857375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1857756" imgH="173736" progId="ChemDraw.Document.6.0">
                  <p:embed/>
                </p:oleObj>
              </mc:Choice>
              <mc:Fallback>
                <p:oleObj name="CS ChemDraw Drawing" r:id="rId5" imgW="1857756" imgH="173736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4788" y="5126038"/>
                        <a:ext cx="1857375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8157" name="Object 13">
            <a:extLst>
              <a:ext uri="{FF2B5EF4-FFF2-40B4-BE49-F238E27FC236}">
                <a16:creationId xmlns:a16="http://schemas.microsoft.com/office/drawing/2014/main" id="{A297C471-2BC2-4A34-933D-D7B70893025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70625" y="4337050"/>
          <a:ext cx="1581150" cy="139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1581912" imgH="1397508" progId="ChemDraw.Document.6.0">
                  <p:embed/>
                </p:oleObj>
              </mc:Choice>
              <mc:Fallback>
                <p:oleObj name="CS ChemDraw Drawing" r:id="rId7" imgW="1581912" imgH="1397508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0625" y="4337050"/>
                        <a:ext cx="1581150" cy="139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8158" name="Object 14">
            <a:extLst>
              <a:ext uri="{FF2B5EF4-FFF2-40B4-BE49-F238E27FC236}">
                <a16:creationId xmlns:a16="http://schemas.microsoft.com/office/drawing/2014/main" id="{F90E0B68-386F-4B84-BA77-B56C2DAB7D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76438" y="4337050"/>
          <a:ext cx="1581150" cy="139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1579280" imgH="1396704" progId="ChemDraw.Document.6.0">
                  <p:embed/>
                </p:oleObj>
              </mc:Choice>
              <mc:Fallback>
                <p:oleObj name="CS ChemDraw Drawing" r:id="rId9" imgW="1579280" imgH="1396704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6438" y="4337050"/>
                        <a:ext cx="1581150" cy="139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8159" name="Object 15">
            <a:extLst>
              <a:ext uri="{FF2B5EF4-FFF2-40B4-BE49-F238E27FC236}">
                <a16:creationId xmlns:a16="http://schemas.microsoft.com/office/drawing/2014/main" id="{6A607844-0899-41EC-804B-5268F786D1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25975" y="3454400"/>
          <a:ext cx="968375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1" imgW="967651" imgH="174968" progId="ChemDraw.Document.6.0">
                  <p:embed/>
                </p:oleObj>
              </mc:Choice>
              <mc:Fallback>
                <p:oleObj name="CS ChemDraw Drawing" r:id="rId11" imgW="967651" imgH="174968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5975" y="3454400"/>
                        <a:ext cx="968375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5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58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5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58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58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58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58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58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58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58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58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58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5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58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8153" grpId="0"/>
      <p:bldP spid="1158154" grpId="0"/>
      <p:bldP spid="1158155" grpId="0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274" name="Rectangle 4">
            <a:extLst>
              <a:ext uri="{FF2B5EF4-FFF2-40B4-BE49-F238E27FC236}">
                <a16:creationId xmlns:a16="http://schemas.microsoft.com/office/drawing/2014/main" id="{C7F44F76-681C-47B7-B26F-245BFF5E1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825" y="620713"/>
            <a:ext cx="15494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70C0"/>
                </a:solidFill>
                <a:latin typeface="Times New Roman" panose="02020603050405020304" pitchFamily="18" charset="0"/>
              </a:rPr>
              <a:t>(1) </a:t>
            </a:r>
            <a:r>
              <a:rPr kumimoji="1" lang="zh-CN" altLang="en-US" sz="2400" b="1">
                <a:solidFill>
                  <a:srgbClr val="0070C0"/>
                </a:solidFill>
                <a:latin typeface="Times New Roman" panose="02020603050405020304" pitchFamily="18" charset="0"/>
              </a:rPr>
              <a:t>酰卤化</a:t>
            </a:r>
          </a:p>
        </p:txBody>
      </p:sp>
      <p:sp>
        <p:nvSpPr>
          <p:cNvPr id="1157125" name="Text Box 5">
            <a:extLst>
              <a:ext uri="{FF2B5EF4-FFF2-40B4-BE49-F238E27FC236}">
                <a16:creationId xmlns:a16="http://schemas.microsoft.com/office/drawing/2014/main" id="{57BBC5A4-BFC0-4FCF-BB26-3B46C3FCB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4188" y="1100138"/>
            <a:ext cx="6473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羧酸与卤化磷、亚硫酰氯作用转化为酰卤。</a:t>
            </a:r>
          </a:p>
        </p:txBody>
      </p:sp>
      <p:graphicFrame>
        <p:nvGraphicFramePr>
          <p:cNvPr id="1157126" name="Object 6">
            <a:extLst>
              <a:ext uri="{FF2B5EF4-FFF2-40B4-BE49-F238E27FC236}">
                <a16:creationId xmlns:a16="http://schemas.microsoft.com/office/drawing/2014/main" id="{222CC0F6-CADD-4534-BE09-2AEEA3B475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4225" y="2373313"/>
          <a:ext cx="42132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613876" imgH="314943" progId="ChemDraw.Document.6.0">
                  <p:embed/>
                </p:oleObj>
              </mc:Choice>
              <mc:Fallback>
                <p:oleObj name="CS ChemDraw Drawing" r:id="rId2" imgW="2613876" imgH="314943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225" y="2373313"/>
                        <a:ext cx="4213225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127" name="Object 7">
            <a:extLst>
              <a:ext uri="{FF2B5EF4-FFF2-40B4-BE49-F238E27FC236}">
                <a16:creationId xmlns:a16="http://schemas.microsoft.com/office/drawing/2014/main" id="{B6097371-F1B7-4D90-B938-5680E620F4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76838" y="1941513"/>
          <a:ext cx="1550987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548851" imgH="803333" progId="ChemDraw.Document.6.0">
                  <p:embed/>
                </p:oleObj>
              </mc:Choice>
              <mc:Fallback>
                <p:oleObj name="CS ChemDraw Drawing" r:id="rId4" imgW="1548851" imgH="803333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6838" y="1941513"/>
                        <a:ext cx="1550987" cy="801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7128" name="Rectangle 8">
            <a:extLst>
              <a:ext uri="{FF2B5EF4-FFF2-40B4-BE49-F238E27FC236}">
                <a16:creationId xmlns:a16="http://schemas.microsoft.com/office/drawing/2014/main" id="{07137A11-DB07-49D5-BBF0-3B4E19CAB6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4688" y="2301875"/>
            <a:ext cx="22193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+  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PO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 +  HBr</a:t>
            </a:r>
          </a:p>
        </p:txBody>
      </p:sp>
      <p:graphicFrame>
        <p:nvGraphicFramePr>
          <p:cNvPr id="1157129" name="Object 9">
            <a:extLst>
              <a:ext uri="{FF2B5EF4-FFF2-40B4-BE49-F238E27FC236}">
                <a16:creationId xmlns:a16="http://schemas.microsoft.com/office/drawing/2014/main" id="{639F583D-F6DC-46AF-B91F-7976AE4B8A7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3288" y="3863975"/>
          <a:ext cx="38989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3046476" imgH="441960" progId="ChemDraw.Document.6.0">
                  <p:embed/>
                </p:oleObj>
              </mc:Choice>
              <mc:Fallback>
                <p:oleObj name="CS ChemDraw Drawing" r:id="rId6" imgW="3046476" imgH="441960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3288" y="3863975"/>
                        <a:ext cx="38989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130" name="Object 10">
            <a:extLst>
              <a:ext uri="{FF2B5EF4-FFF2-40B4-BE49-F238E27FC236}">
                <a16:creationId xmlns:a16="http://schemas.microsoft.com/office/drawing/2014/main" id="{B7F78A44-DB86-408E-ADD1-749EF6841A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32363" y="3644900"/>
          <a:ext cx="1887537" cy="769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472777" imgH="602500" progId="ChemDraw.Document.6.0">
                  <p:embed/>
                </p:oleObj>
              </mc:Choice>
              <mc:Fallback>
                <p:oleObj name="CS ChemDraw Drawing" r:id="rId8" imgW="1472777" imgH="602500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3644900"/>
                        <a:ext cx="1887537" cy="769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7131" name="Rectangle 11">
            <a:extLst>
              <a:ext uri="{FF2B5EF4-FFF2-40B4-BE49-F238E27FC236}">
                <a16:creationId xmlns:a16="http://schemas.microsoft.com/office/drawing/2014/main" id="{69C99125-155F-46B7-96E6-EE97CF3BCC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7888" y="3932238"/>
            <a:ext cx="21605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+  POCl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 +  HCl</a:t>
            </a:r>
          </a:p>
        </p:txBody>
      </p:sp>
      <p:sp>
        <p:nvSpPr>
          <p:cNvPr id="1157132" name="Rectangle 12">
            <a:extLst>
              <a:ext uri="{FF2B5EF4-FFF2-40B4-BE49-F238E27FC236}">
                <a16:creationId xmlns:a16="http://schemas.microsoft.com/office/drawing/2014/main" id="{79577AAC-397F-4F1E-A67B-40A300A0E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2463" y="4616450"/>
            <a:ext cx="10699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90-96%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57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57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157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57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57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2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57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2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57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57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57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3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57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3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57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3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57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25" grpId="0"/>
      <p:bldP spid="1157128" grpId="0"/>
      <p:bldP spid="1157131" grpId="0"/>
      <p:bldP spid="1157132" grpId="0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322" name="Rectangle 4">
            <a:extLst>
              <a:ext uri="{FF2B5EF4-FFF2-40B4-BE49-F238E27FC236}">
                <a16:creationId xmlns:a16="http://schemas.microsoft.com/office/drawing/2014/main" id="{A7482ED6-1C0C-4186-BC29-1A32DE348F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225" y="600075"/>
            <a:ext cx="15494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70C0"/>
                </a:solidFill>
                <a:latin typeface="Times New Roman" panose="02020603050405020304" pitchFamily="18" charset="0"/>
              </a:rPr>
              <a:t>(2) </a:t>
            </a:r>
            <a:r>
              <a:rPr kumimoji="1" lang="zh-CN" altLang="en-US" sz="2400" b="1">
                <a:solidFill>
                  <a:srgbClr val="0070C0"/>
                </a:solidFill>
                <a:latin typeface="Times New Roman" panose="02020603050405020304" pitchFamily="18" charset="0"/>
              </a:rPr>
              <a:t>酸酐化</a:t>
            </a:r>
          </a:p>
        </p:txBody>
      </p:sp>
      <p:sp>
        <p:nvSpPr>
          <p:cNvPr id="1159173" name="Text Box 5">
            <a:extLst>
              <a:ext uri="{FF2B5EF4-FFF2-40B4-BE49-F238E27FC236}">
                <a16:creationId xmlns:a16="http://schemas.microsoft.com/office/drawing/2014/main" id="{2142B0DB-3C45-44F2-B512-FCACD0123B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3938" y="1162050"/>
            <a:ext cx="7518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羧酸与脱水剂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氧化磷、酸酐等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共热转化为酸酐。</a:t>
            </a:r>
          </a:p>
        </p:txBody>
      </p:sp>
      <p:sp>
        <p:nvSpPr>
          <p:cNvPr id="1159174" name="Text Box 6">
            <a:extLst>
              <a:ext uri="{FF2B5EF4-FFF2-40B4-BE49-F238E27FC236}">
                <a16:creationId xmlns:a16="http://schemas.microsoft.com/office/drawing/2014/main" id="{63EB1393-9E33-4819-82FA-B4EDEC2A5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4725" y="3429000"/>
            <a:ext cx="4846638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常用乙酸酐制备较高级的酸酐：</a:t>
            </a:r>
          </a:p>
        </p:txBody>
      </p:sp>
      <p:sp>
        <p:nvSpPr>
          <p:cNvPr id="1159175" name="Rectangle 7">
            <a:extLst>
              <a:ext uri="{FF2B5EF4-FFF2-40B4-BE49-F238E27FC236}">
                <a16:creationId xmlns:a16="http://schemas.microsoft.com/office/drawing/2014/main" id="{C5939E93-5E29-4164-A0D9-43661E24B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7550" y="2111375"/>
            <a:ext cx="15795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2 CF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CO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</a:p>
        </p:txBody>
      </p:sp>
      <p:sp>
        <p:nvSpPr>
          <p:cNvPr id="1159176" name="Rectangle 8">
            <a:extLst>
              <a:ext uri="{FF2B5EF4-FFF2-40B4-BE49-F238E27FC236}">
                <a16:creationId xmlns:a16="http://schemas.microsoft.com/office/drawing/2014/main" id="{B5BEEBA7-D310-4A8B-801D-ADD4CC9198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4688" y="1895475"/>
            <a:ext cx="7604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5</a:t>
            </a:r>
          </a:p>
        </p:txBody>
      </p:sp>
      <p:graphicFrame>
        <p:nvGraphicFramePr>
          <p:cNvPr id="1159177" name="Object 9">
            <a:extLst>
              <a:ext uri="{FF2B5EF4-FFF2-40B4-BE49-F238E27FC236}">
                <a16:creationId xmlns:a16="http://schemas.microsoft.com/office/drawing/2014/main" id="{A9300FF3-874F-497C-A61B-98553DD0E4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87813" y="2206625"/>
          <a:ext cx="1708150" cy="21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111862" imgH="144299" progId="ChemDraw.Document.6.0">
                  <p:embed/>
                </p:oleObj>
              </mc:Choice>
              <mc:Fallback>
                <p:oleObj name="CS ChemDraw Drawing" r:id="rId2" imgW="1111862" imgH="144299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7813" y="2206625"/>
                        <a:ext cx="1708150" cy="219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9178" name="Rectangle 10">
            <a:extLst>
              <a:ext uri="{FF2B5EF4-FFF2-40B4-BE49-F238E27FC236}">
                <a16:creationId xmlns:a16="http://schemas.microsoft.com/office/drawing/2014/main" id="{A46CBB9C-9FF9-47B4-888B-65245A0D3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2488" y="2259013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∆</a:t>
            </a:r>
          </a:p>
        </p:txBody>
      </p:sp>
      <p:graphicFrame>
        <p:nvGraphicFramePr>
          <p:cNvPr id="1159179" name="Object 11">
            <a:extLst>
              <a:ext uri="{FF2B5EF4-FFF2-40B4-BE49-F238E27FC236}">
                <a16:creationId xmlns:a16="http://schemas.microsoft.com/office/drawing/2014/main" id="{D36FCE61-33A6-487C-9074-40AFB3055D0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88075" y="1846263"/>
          <a:ext cx="1584325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338889" imgH="663358" progId="ChemDraw.Document.6.0">
                  <p:embed/>
                </p:oleObj>
              </mc:Choice>
              <mc:Fallback>
                <p:oleObj name="CS ChemDraw Drawing" r:id="rId4" imgW="1338889" imgH="663358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8075" y="1846263"/>
                        <a:ext cx="1584325" cy="782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9180" name="Rectangle 12">
            <a:extLst>
              <a:ext uri="{FF2B5EF4-FFF2-40B4-BE49-F238E27FC236}">
                <a16:creationId xmlns:a16="http://schemas.microsoft.com/office/drawing/2014/main" id="{DF4606E9-19A8-4B26-8F9A-8CBC803A8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2988" y="2708275"/>
            <a:ext cx="157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三氟乙酸酐</a:t>
            </a:r>
          </a:p>
        </p:txBody>
      </p:sp>
      <p:sp>
        <p:nvSpPr>
          <p:cNvPr id="1159181" name="Rectangle 13">
            <a:extLst>
              <a:ext uri="{FF2B5EF4-FFF2-40B4-BE49-F238E27FC236}">
                <a16:creationId xmlns:a16="http://schemas.microsoft.com/office/drawing/2014/main" id="{CF80AD42-7609-439D-AA2A-4D8BA0E8B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5113" y="2565400"/>
            <a:ext cx="69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74</a:t>
            </a:r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％</a:t>
            </a:r>
          </a:p>
        </p:txBody>
      </p:sp>
      <p:sp>
        <p:nvSpPr>
          <p:cNvPr id="1159182" name="Rectangle 14">
            <a:extLst>
              <a:ext uri="{FF2B5EF4-FFF2-40B4-BE49-F238E27FC236}">
                <a16:creationId xmlns:a16="http://schemas.microsoft.com/office/drawing/2014/main" id="{5B6FF439-2EF7-4AED-AE4E-BFEB45102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2300" y="4210050"/>
            <a:ext cx="16637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C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6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13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CO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</a:p>
        </p:txBody>
      </p:sp>
      <p:sp>
        <p:nvSpPr>
          <p:cNvPr id="1159183" name="Rectangle 15">
            <a:extLst>
              <a:ext uri="{FF2B5EF4-FFF2-40B4-BE49-F238E27FC236}">
                <a16:creationId xmlns:a16="http://schemas.microsoft.com/office/drawing/2014/main" id="{99AD456D-9DB3-4D49-8AE3-6E2635578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0450" y="4210050"/>
            <a:ext cx="1778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(C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6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13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CO)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</a:p>
        </p:txBody>
      </p:sp>
      <p:sp>
        <p:nvSpPr>
          <p:cNvPr id="1159184" name="Rectangle 16">
            <a:extLst>
              <a:ext uri="{FF2B5EF4-FFF2-40B4-BE49-F238E27FC236}">
                <a16:creationId xmlns:a16="http://schemas.microsoft.com/office/drawing/2014/main" id="{0EFBBA98-DD7E-4ECD-9DBC-B90F6453F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0238" y="4019550"/>
            <a:ext cx="8239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Ac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endParaRPr lang="en-US" altLang="zh-CN" sz="20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159185" name="Object 17">
            <a:extLst>
              <a:ext uri="{FF2B5EF4-FFF2-40B4-BE49-F238E27FC236}">
                <a16:creationId xmlns:a16="http://schemas.microsoft.com/office/drawing/2014/main" id="{B1D2A327-1138-441D-A2CD-741F64FD62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89400" y="4330700"/>
          <a:ext cx="1708150" cy="21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111862" imgH="144299" progId="ChemDraw.Document.6.0">
                  <p:embed/>
                </p:oleObj>
              </mc:Choice>
              <mc:Fallback>
                <p:oleObj name="CS ChemDraw Drawing" r:id="rId6" imgW="1111862" imgH="144299" progId="ChemDraw.Document.6.0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9400" y="4330700"/>
                        <a:ext cx="1708150" cy="219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9186" name="Rectangle 18">
            <a:extLst>
              <a:ext uri="{FF2B5EF4-FFF2-40B4-BE49-F238E27FC236}">
                <a16:creationId xmlns:a16="http://schemas.microsoft.com/office/drawing/2014/main" id="{74D78DFA-4622-495D-9FAB-F9001E450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2488" y="4329113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∆</a:t>
            </a:r>
          </a:p>
        </p:txBody>
      </p:sp>
      <p:sp>
        <p:nvSpPr>
          <p:cNvPr id="1159187" name="Rectangle 19">
            <a:extLst>
              <a:ext uri="{FF2B5EF4-FFF2-40B4-BE49-F238E27FC236}">
                <a16:creationId xmlns:a16="http://schemas.microsoft.com/office/drawing/2014/main" id="{EA7E483B-D239-408C-B341-4E11469CE9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225" y="5218113"/>
            <a:ext cx="12366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PhCO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</a:p>
        </p:txBody>
      </p:sp>
      <p:sp>
        <p:nvSpPr>
          <p:cNvPr id="1159188" name="Rectangle 20">
            <a:extLst>
              <a:ext uri="{FF2B5EF4-FFF2-40B4-BE49-F238E27FC236}">
                <a16:creationId xmlns:a16="http://schemas.microsoft.com/office/drawing/2014/main" id="{5442BEAF-28FD-46F5-AC86-B0B138F0B8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8238" y="5218113"/>
            <a:ext cx="14192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(PhCO)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</a:p>
        </p:txBody>
      </p:sp>
      <p:sp>
        <p:nvSpPr>
          <p:cNvPr id="1159189" name="Rectangle 21">
            <a:extLst>
              <a:ext uri="{FF2B5EF4-FFF2-40B4-BE49-F238E27FC236}">
                <a16:creationId xmlns:a16="http://schemas.microsoft.com/office/drawing/2014/main" id="{AAB76285-2B6E-4460-82F2-E38943125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6900" y="5002213"/>
            <a:ext cx="8223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Ac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endParaRPr lang="en-US" altLang="zh-CN" sz="20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159190" name="Object 22">
            <a:extLst>
              <a:ext uri="{FF2B5EF4-FFF2-40B4-BE49-F238E27FC236}">
                <a16:creationId xmlns:a16="http://schemas.microsoft.com/office/drawing/2014/main" id="{4DA87BCA-1564-48EF-B867-7698933FFA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89400" y="5313363"/>
          <a:ext cx="1708150" cy="21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1111862" imgH="144299" progId="ChemDraw.Document.6.0">
                  <p:embed/>
                </p:oleObj>
              </mc:Choice>
              <mc:Fallback>
                <p:oleObj name="CS ChemDraw Drawing" r:id="rId7" imgW="1111862" imgH="144299" progId="ChemDraw.Document.6.0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9400" y="5313363"/>
                        <a:ext cx="1708150" cy="219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9191" name="Rectangle 23">
            <a:extLst>
              <a:ext uri="{FF2B5EF4-FFF2-40B4-BE49-F238E27FC236}">
                <a16:creationId xmlns:a16="http://schemas.microsoft.com/office/drawing/2014/main" id="{B3BCEDA0-DB53-41AE-AC0D-5E67E900B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2488" y="533717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59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59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159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59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59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59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59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59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8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59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8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59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59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59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8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159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8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159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8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159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8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159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8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159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8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159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8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9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159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9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8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9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159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9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9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0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159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0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9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0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159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9173" grpId="0"/>
      <p:bldP spid="1159174" grpId="0" animBg="1"/>
      <p:bldP spid="1159175" grpId="0"/>
      <p:bldP spid="1159176" grpId="0"/>
      <p:bldP spid="1159178" grpId="0"/>
      <p:bldP spid="1159180" grpId="0"/>
      <p:bldP spid="1159181" grpId="0"/>
      <p:bldP spid="1159182" grpId="0"/>
      <p:bldP spid="1159183" grpId="0"/>
      <p:bldP spid="1159184" grpId="0"/>
      <p:bldP spid="1159186" grpId="0"/>
      <p:bldP spid="1159187" grpId="0"/>
      <p:bldP spid="1159188" grpId="0"/>
      <p:bldP spid="1159189" grpId="0"/>
      <p:bldP spid="1159191" grpId="0"/>
    </p:bld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196" name="Rectangle 4">
            <a:extLst>
              <a:ext uri="{FF2B5EF4-FFF2-40B4-BE49-F238E27FC236}">
                <a16:creationId xmlns:a16="http://schemas.microsoft.com/office/drawing/2014/main" id="{E7722CD7-33BA-4C37-A555-CF18B5C3B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200" y="549275"/>
            <a:ext cx="1717675" cy="5334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defRPr/>
            </a:pPr>
            <a:r>
              <a:rPr lang="en-US" altLang="zh-CN" sz="2400" b="1" dirty="0">
                <a:solidFill>
                  <a:srgbClr val="0070C0"/>
                </a:solidFill>
                <a:latin typeface="Arial" charset="0"/>
              </a:rPr>
              <a:t>(3) </a:t>
            </a:r>
            <a:r>
              <a:rPr lang="zh-CN" altLang="en-US" sz="2400" b="1" dirty="0">
                <a:solidFill>
                  <a:srgbClr val="0070C0"/>
                </a:solidFill>
                <a:latin typeface="Arial" charset="0"/>
              </a:rPr>
              <a:t>酯化</a:t>
            </a:r>
          </a:p>
        </p:txBody>
      </p:sp>
      <p:sp>
        <p:nvSpPr>
          <p:cNvPr id="1160197" name="Text Box 5">
            <a:extLst>
              <a:ext uri="{FF2B5EF4-FFF2-40B4-BE49-F238E27FC236}">
                <a16:creationId xmlns:a16="http://schemas.microsoft.com/office/drawing/2014/main" id="{05C7ED92-149E-481B-A34A-619E7BBE90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3038" y="2455863"/>
            <a:ext cx="71770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CO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  +  C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5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OH                       CH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CO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5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 +  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</a:p>
        </p:txBody>
      </p:sp>
      <p:sp>
        <p:nvSpPr>
          <p:cNvPr id="1160198" name="Text Box 6">
            <a:extLst>
              <a:ext uri="{FF2B5EF4-FFF2-40B4-BE49-F238E27FC236}">
                <a16:creationId xmlns:a16="http://schemas.microsoft.com/office/drawing/2014/main" id="{BC617C7D-DA39-4379-9F26-4BE8F5C6C6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5675" y="2270125"/>
            <a:ext cx="577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kumimoji="1" lang="en-US" altLang="zh-CN" sz="18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  <a:endParaRPr kumimoji="1" lang="en-US" altLang="zh-CN" sz="18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60199" name="Rectangle 7">
            <a:extLst>
              <a:ext uri="{FF2B5EF4-FFF2-40B4-BE49-F238E27FC236}">
                <a16:creationId xmlns:a16="http://schemas.microsoft.com/office/drawing/2014/main" id="{BDF45AB4-353D-4B96-B474-9BA36C805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5725" y="2846388"/>
            <a:ext cx="654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</a:rPr>
              <a:t>65%</a:t>
            </a:r>
          </a:p>
        </p:txBody>
      </p:sp>
      <p:sp>
        <p:nvSpPr>
          <p:cNvPr id="1160200" name="Rectangle 8">
            <a:extLst>
              <a:ext uri="{FF2B5EF4-FFF2-40B4-BE49-F238E27FC236}">
                <a16:creationId xmlns:a16="http://schemas.microsoft.com/office/drawing/2014/main" id="{2CFE941E-C658-4C71-845D-A3D0851434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2513" y="1196975"/>
            <a:ext cx="772318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羧酸与醇在酸催化作用下失去一分子水而生成酯。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      常用的催化 剂有盐酸  、硫酸、苯磺酸等。</a:t>
            </a:r>
          </a:p>
        </p:txBody>
      </p:sp>
      <p:graphicFrame>
        <p:nvGraphicFramePr>
          <p:cNvPr id="569351" name="Object 9">
            <a:extLst>
              <a:ext uri="{FF2B5EF4-FFF2-40B4-BE49-F238E27FC236}">
                <a16:creationId xmlns:a16="http://schemas.microsoft.com/office/drawing/2014/main" id="{E05D7CAB-CF61-402E-AA6C-3D35489333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95800" y="2557463"/>
          <a:ext cx="1038225" cy="195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894621" imgH="168883" progId="ChemDraw.Document.6.0">
                  <p:embed/>
                </p:oleObj>
              </mc:Choice>
              <mc:Fallback>
                <p:oleObj name="CS ChemDraw Drawing" r:id="rId2" imgW="894621" imgH="168883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2557463"/>
                        <a:ext cx="1038225" cy="195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9352" name="Text Box 10">
            <a:extLst>
              <a:ext uri="{FF2B5EF4-FFF2-40B4-BE49-F238E27FC236}">
                <a16:creationId xmlns:a16="http://schemas.microsoft.com/office/drawing/2014/main" id="{1D2DC143-6C45-43D0-B243-76184715A7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0738" y="600075"/>
            <a:ext cx="5202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Fischer-Speier Esterification (1895)</a:t>
            </a:r>
          </a:p>
        </p:txBody>
      </p:sp>
      <p:sp>
        <p:nvSpPr>
          <p:cNvPr id="1160203" name="Rectangle 11">
            <a:extLst>
              <a:ext uri="{FF2B5EF4-FFF2-40B4-BE49-F238E27FC236}">
                <a16:creationId xmlns:a16="http://schemas.microsoft.com/office/drawing/2014/main" id="{6B59D93D-0354-4461-9858-DA2E1B485D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3663" y="3702050"/>
            <a:ext cx="7567612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酯化是可逆反应，为促使向正反应方向进行，通常采用：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(1) 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使原料之一过量 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如乙醇过量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10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倍，平衡时产率达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97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％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);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(2) 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不断移走产物 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如除水，乙酸乙酯、乙酸、水可形成三元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    恒沸物   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bp70.4 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C)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60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60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160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60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60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60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60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60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60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60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60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0197" grpId="0"/>
      <p:bldP spid="1160198" grpId="0"/>
      <p:bldP spid="1160199" grpId="0"/>
      <p:bldP spid="1160200" grpId="0"/>
      <p:bldP spid="1160203" grpId="0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370" name="Picture 4">
            <a:extLst>
              <a:ext uri="{FF2B5EF4-FFF2-40B4-BE49-F238E27FC236}">
                <a16:creationId xmlns:a16="http://schemas.microsoft.com/office/drawing/2014/main" id="{5C145919-9859-4EA5-A0A6-05BD7CEAD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825" y="1146175"/>
            <a:ext cx="6584950" cy="149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0371" name="Text Box 5">
            <a:extLst>
              <a:ext uri="{FF2B5EF4-FFF2-40B4-BE49-F238E27FC236}">
                <a16:creationId xmlns:a16="http://schemas.microsoft.com/office/drawing/2014/main" id="{88E94F73-C8D7-4BBE-A2EE-9EF52F46DF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8975" y="2087563"/>
            <a:ext cx="10699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89-91%</a:t>
            </a:r>
          </a:p>
        </p:txBody>
      </p:sp>
      <p:pic>
        <p:nvPicPr>
          <p:cNvPr id="1161222" name="Picture 6">
            <a:extLst>
              <a:ext uri="{FF2B5EF4-FFF2-40B4-BE49-F238E27FC236}">
                <a16:creationId xmlns:a16="http://schemas.microsoft.com/office/drawing/2014/main" id="{28FB531B-9E17-4332-8E3E-508F63EB9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725" y="3905250"/>
            <a:ext cx="643572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1223" name="Text Box 7">
            <a:extLst>
              <a:ext uri="{FF2B5EF4-FFF2-40B4-BE49-F238E27FC236}">
                <a16:creationId xmlns:a16="http://schemas.microsoft.com/office/drawing/2014/main" id="{26E9D736-1977-49F6-BE67-CC30141763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4724400"/>
            <a:ext cx="703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57%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6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2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6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1223" grpId="0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394" name="Picture 2">
            <a:extLst>
              <a:ext uri="{FF2B5EF4-FFF2-40B4-BE49-F238E27FC236}">
                <a16:creationId xmlns:a16="http://schemas.microsoft.com/office/drawing/2014/main" id="{45377B94-A000-4F0E-8729-8FCD1B6F4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81000"/>
            <a:ext cx="6581775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1395" name="Picture 3">
            <a:extLst>
              <a:ext uri="{FF2B5EF4-FFF2-40B4-BE49-F238E27FC236}">
                <a16:creationId xmlns:a16="http://schemas.microsoft.com/office/drawing/2014/main" id="{EBF65709-2815-42D8-BA70-8FE1C8E31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0" y="1420813"/>
            <a:ext cx="6657975" cy="125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1396" name="Picture 4">
            <a:extLst>
              <a:ext uri="{FF2B5EF4-FFF2-40B4-BE49-F238E27FC236}">
                <a16:creationId xmlns:a16="http://schemas.microsoft.com/office/drawing/2014/main" id="{3BE940C8-BFD0-4DF3-988D-04D9F11D9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733800"/>
            <a:ext cx="76200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1397" name="TextBox 1">
            <a:extLst>
              <a:ext uri="{FF2B5EF4-FFF2-40B4-BE49-F238E27FC236}">
                <a16:creationId xmlns:a16="http://schemas.microsoft.com/office/drawing/2014/main" id="{B933580F-91CF-4692-9ED8-E3199ADFD1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685800"/>
            <a:ext cx="12176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</a:rPr>
              <a:t>实验结果</a:t>
            </a:r>
          </a:p>
        </p:txBody>
      </p:sp>
      <p:sp>
        <p:nvSpPr>
          <p:cNvPr id="571398" name="TextBox 2">
            <a:extLst>
              <a:ext uri="{FF2B5EF4-FFF2-40B4-BE49-F238E27FC236}">
                <a16:creationId xmlns:a16="http://schemas.microsoft.com/office/drawing/2014/main" id="{CD5E0930-7733-4579-BFB1-E7E7EFF00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" y="3197225"/>
            <a:ext cx="11144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00000"/>
                </a:solidFill>
              </a:rPr>
              <a:t>反应机理</a:t>
            </a:r>
          </a:p>
        </p:txBody>
      </p:sp>
    </p:spTree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418" name="Picture 2">
            <a:extLst>
              <a:ext uri="{FF2B5EF4-FFF2-40B4-BE49-F238E27FC236}">
                <a16:creationId xmlns:a16="http://schemas.microsoft.com/office/drawing/2014/main" id="{D25E0902-76AD-4F9A-B19E-B25861C9D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33400"/>
            <a:ext cx="8743950" cy="233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2419" name="Picture 3">
            <a:extLst>
              <a:ext uri="{FF2B5EF4-FFF2-40B4-BE49-F238E27FC236}">
                <a16:creationId xmlns:a16="http://schemas.microsoft.com/office/drawing/2014/main" id="{D2623218-D2BD-4FE9-84DE-D502FC84E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3581400"/>
            <a:ext cx="8661400" cy="130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2420" name="Picture 4">
            <a:extLst>
              <a:ext uri="{FF2B5EF4-FFF2-40B4-BE49-F238E27FC236}">
                <a16:creationId xmlns:a16="http://schemas.microsoft.com/office/drawing/2014/main" id="{B2E5FB89-68BF-4F9B-A24C-148751599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897438"/>
            <a:ext cx="56388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42" name="Rectangle 4">
            <a:extLst>
              <a:ext uri="{FF2B5EF4-FFF2-40B4-BE49-F238E27FC236}">
                <a16:creationId xmlns:a16="http://schemas.microsoft.com/office/drawing/2014/main" id="{C1ADE408-1468-4A55-B8EA-70D5A0F2F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88" y="620713"/>
            <a:ext cx="22637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70C0"/>
                </a:solidFill>
              </a:rPr>
              <a:t>(4) </a:t>
            </a:r>
            <a:r>
              <a:rPr lang="zh-CN" altLang="en-US" sz="2400" b="1">
                <a:solidFill>
                  <a:srgbClr val="0070C0"/>
                </a:solidFill>
              </a:rPr>
              <a:t>酰胺化</a:t>
            </a:r>
          </a:p>
        </p:txBody>
      </p:sp>
      <p:sp>
        <p:nvSpPr>
          <p:cNvPr id="1162245" name="Rectangle 5">
            <a:extLst>
              <a:ext uri="{FF2B5EF4-FFF2-40B4-BE49-F238E27FC236}">
                <a16:creationId xmlns:a16="http://schemas.microsoft.com/office/drawing/2014/main" id="{826F76AD-ACEC-40EE-BAA7-07FC77FCC5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3963" y="2722563"/>
            <a:ext cx="5546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反应机理：加成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消除，类似于酯化反应</a:t>
            </a:r>
          </a:p>
        </p:txBody>
      </p:sp>
      <p:sp>
        <p:nvSpPr>
          <p:cNvPr id="1162246" name="Rectangle 6">
            <a:extLst>
              <a:ext uri="{FF2B5EF4-FFF2-40B4-BE49-F238E27FC236}">
                <a16:creationId xmlns:a16="http://schemas.microsoft.com/office/drawing/2014/main" id="{B03061BC-1157-480A-A799-F9FB8139D8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288" y="4905375"/>
            <a:ext cx="692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  <a:sym typeface="Marlett" pitchFamily="2" charset="2"/>
              </a:rPr>
              <a:t>-H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  <a:sym typeface="Marlett" pitchFamily="2" charset="2"/>
              </a:rPr>
              <a:t>2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  <a:sym typeface="Marlett" pitchFamily="2" charset="2"/>
              </a:rPr>
              <a:t>O</a:t>
            </a:r>
          </a:p>
        </p:txBody>
      </p:sp>
      <p:sp>
        <p:nvSpPr>
          <p:cNvPr id="1162247" name="Text Box 7">
            <a:extLst>
              <a:ext uri="{FF2B5EF4-FFF2-40B4-BE49-F238E27FC236}">
                <a16:creationId xmlns:a16="http://schemas.microsoft.com/office/drawing/2014/main" id="{0A3E3710-5597-4A0D-8F7D-C5B6094E16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6350" y="3548063"/>
            <a:ext cx="4968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000" i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N</a:t>
            </a:r>
          </a:p>
        </p:txBody>
      </p:sp>
      <p:sp>
        <p:nvSpPr>
          <p:cNvPr id="1162248" name="Text Box 8">
            <a:extLst>
              <a:ext uri="{FF2B5EF4-FFF2-40B4-BE49-F238E27FC236}">
                <a16:creationId xmlns:a16="http://schemas.microsoft.com/office/drawing/2014/main" id="{E61A56B2-4B75-4D91-8817-915749D3F0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3025" y="692150"/>
            <a:ext cx="4181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羧酸铵盐受热脱水得酰胺。</a:t>
            </a:r>
          </a:p>
        </p:txBody>
      </p:sp>
      <p:sp>
        <p:nvSpPr>
          <p:cNvPr id="1162249" name="Text Box 9">
            <a:extLst>
              <a:ext uri="{FF2B5EF4-FFF2-40B4-BE49-F238E27FC236}">
                <a16:creationId xmlns:a16="http://schemas.microsoft.com/office/drawing/2014/main" id="{29FCED48-83B7-4B86-8543-A6EE6CD3E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1909763"/>
            <a:ext cx="3508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∆</a:t>
            </a:r>
          </a:p>
        </p:txBody>
      </p:sp>
      <p:graphicFrame>
        <p:nvGraphicFramePr>
          <p:cNvPr id="1162250" name="Object 10">
            <a:extLst>
              <a:ext uri="{FF2B5EF4-FFF2-40B4-BE49-F238E27FC236}">
                <a16:creationId xmlns:a16="http://schemas.microsoft.com/office/drawing/2014/main" id="{413C6CEE-E20E-46EE-89D9-538E95705E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3400" y="3495675"/>
          <a:ext cx="660400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660315" imgH="594893" progId="ChemDraw.Document.6.0">
                  <p:embed/>
                </p:oleObj>
              </mc:Choice>
              <mc:Fallback>
                <p:oleObj name="CS ChemDraw Drawing" r:id="rId2" imgW="660315" imgH="594893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3495675"/>
                        <a:ext cx="660400" cy="595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2251" name="Object 11">
            <a:extLst>
              <a:ext uri="{FF2B5EF4-FFF2-40B4-BE49-F238E27FC236}">
                <a16:creationId xmlns:a16="http://schemas.microsoft.com/office/drawing/2014/main" id="{0FEED3EE-24CB-47CD-9631-7A96AAA4B2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73638" y="1498600"/>
          <a:ext cx="102235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020902" imgH="635972" progId="ChemDraw.Document.6.0">
                  <p:embed/>
                </p:oleObj>
              </mc:Choice>
              <mc:Fallback>
                <p:oleObj name="CS ChemDraw Drawing" r:id="rId4" imgW="1020902" imgH="635972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3638" y="1498600"/>
                        <a:ext cx="1022350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2252" name="Object 12">
            <a:extLst>
              <a:ext uri="{FF2B5EF4-FFF2-40B4-BE49-F238E27FC236}">
                <a16:creationId xmlns:a16="http://schemas.microsoft.com/office/drawing/2014/main" id="{23EFF098-DB28-4AB5-ADBA-13D7D3BDED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9525" y="1498600"/>
          <a:ext cx="725488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725738" imgH="635972" progId="ChemDraw.Document.6.0">
                  <p:embed/>
                </p:oleObj>
              </mc:Choice>
              <mc:Fallback>
                <p:oleObj name="CS ChemDraw Drawing" r:id="rId6" imgW="725738" imgH="635972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9525" y="1498600"/>
                        <a:ext cx="725488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2253" name="Object 13">
            <a:extLst>
              <a:ext uri="{FF2B5EF4-FFF2-40B4-BE49-F238E27FC236}">
                <a16:creationId xmlns:a16="http://schemas.microsoft.com/office/drawing/2014/main" id="{E236315B-C318-43D0-864A-1FE5EA683F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41475" y="3513138"/>
          <a:ext cx="102235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020902" imgH="635972" progId="ChemDraw.Document.6.0">
                  <p:embed/>
                </p:oleObj>
              </mc:Choice>
              <mc:Fallback>
                <p:oleObj name="CS ChemDraw Drawing" r:id="rId8" imgW="1020902" imgH="635972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1475" y="3513138"/>
                        <a:ext cx="1022350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1162254" name="Rectangle 14">
            <a:extLst>
              <a:ext uri="{FF2B5EF4-FFF2-40B4-BE49-F238E27FC236}">
                <a16:creationId xmlns:a16="http://schemas.microsoft.com/office/drawing/2014/main" id="{E4AF722D-DDEF-4232-BCC2-225BF0B7A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9838" y="3825875"/>
            <a:ext cx="839787" cy="336550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  <a:sym typeface="Marlett" pitchFamily="2" charset="2"/>
              </a:rPr>
              <a:t>+  NH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  <a:sym typeface="Marlett" pitchFamily="2" charset="2"/>
              </a:rPr>
              <a:t>3</a:t>
            </a:r>
            <a:endParaRPr kumimoji="1" lang="en-US" altLang="zh-CN" sz="1600" b="1">
              <a:solidFill>
                <a:srgbClr val="000000"/>
              </a:solidFill>
              <a:latin typeface="Times New Roman" panose="02020603050405020304" pitchFamily="18" charset="0"/>
              <a:sym typeface="Marlett" pitchFamily="2" charset="2"/>
            </a:endParaRPr>
          </a:p>
        </p:txBody>
      </p:sp>
      <p:sp>
        <p:nvSpPr>
          <p:cNvPr id="1162255" name="Text Box 15">
            <a:extLst>
              <a:ext uri="{FF2B5EF4-FFF2-40B4-BE49-F238E27FC236}">
                <a16:creationId xmlns:a16="http://schemas.microsoft.com/office/drawing/2014/main" id="{63F5E141-F585-4298-AAE5-DFA8CBE680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3975" y="1614488"/>
            <a:ext cx="908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</a:rPr>
              <a:t>-H</a:t>
            </a:r>
            <a:r>
              <a:rPr kumimoji="1"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</a:p>
        </p:txBody>
      </p:sp>
      <p:graphicFrame>
        <p:nvGraphicFramePr>
          <p:cNvPr id="1162256" name="Object 16">
            <a:extLst>
              <a:ext uri="{FF2B5EF4-FFF2-40B4-BE49-F238E27FC236}">
                <a16:creationId xmlns:a16="http://schemas.microsoft.com/office/drawing/2014/main" id="{CDBD93FF-6B88-48E8-BA51-059961CDEA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16650" y="1903413"/>
          <a:ext cx="1108075" cy="20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1107626" imgH="200833" progId="ChemDraw.Document.6.0">
                  <p:embed/>
                </p:oleObj>
              </mc:Choice>
              <mc:Fallback>
                <p:oleObj name="CS ChemDraw Drawing" r:id="rId9" imgW="1107626" imgH="200833" progId="ChemDraw.Document.6.0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6650" y="1903413"/>
                        <a:ext cx="1108075" cy="20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2257" name="Object 17">
            <a:extLst>
              <a:ext uri="{FF2B5EF4-FFF2-40B4-BE49-F238E27FC236}">
                <a16:creationId xmlns:a16="http://schemas.microsoft.com/office/drawing/2014/main" id="{C0E244A1-EF96-4BE8-8C85-03C4F1A7E0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57813" y="4810125"/>
          <a:ext cx="960437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1" imgW="960044" imgH="635972" progId="ChemDraw.Document.6.0">
                  <p:embed/>
                </p:oleObj>
              </mc:Choice>
              <mc:Fallback>
                <p:oleObj name="CS ChemDraw Drawing" r:id="rId11" imgW="960044" imgH="635972" progId="ChemDraw.Document.6.0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7813" y="4810125"/>
                        <a:ext cx="960437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2258" name="Object 18">
            <a:extLst>
              <a:ext uri="{FF2B5EF4-FFF2-40B4-BE49-F238E27FC236}">
                <a16:creationId xmlns:a16="http://schemas.microsoft.com/office/drawing/2014/main" id="{B8859896-98F7-4888-8028-2B78E75669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14538" y="1484313"/>
          <a:ext cx="660400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3" imgW="660315" imgH="594893" progId="ChemDraw.Document.6.0">
                  <p:embed/>
                </p:oleObj>
              </mc:Choice>
              <mc:Fallback>
                <p:oleObj name="CS ChemDraw Drawing" r:id="rId13" imgW="660315" imgH="594893" progId="ChemDraw.Document.6.0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4538" y="1484313"/>
                        <a:ext cx="660400" cy="595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1162259" name="Rectangle 19">
            <a:extLst>
              <a:ext uri="{FF2B5EF4-FFF2-40B4-BE49-F238E27FC236}">
                <a16:creationId xmlns:a16="http://schemas.microsoft.com/office/drawing/2014/main" id="{D5EDB4EE-70D2-41CF-B5A3-124637B977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0975" y="1814513"/>
            <a:ext cx="841375" cy="336550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  <a:sym typeface="Marlett" pitchFamily="2" charset="2"/>
              </a:rPr>
              <a:t>+  NH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  <a:sym typeface="Marlett" pitchFamily="2" charset="2"/>
              </a:rPr>
              <a:t>3</a:t>
            </a:r>
            <a:endParaRPr kumimoji="1" lang="en-US" altLang="zh-CN" sz="1600" b="1">
              <a:solidFill>
                <a:srgbClr val="000000"/>
              </a:solidFill>
              <a:latin typeface="Times New Roman" panose="02020603050405020304" pitchFamily="18" charset="0"/>
              <a:sym typeface="Marlett" pitchFamily="2" charset="2"/>
            </a:endParaRPr>
          </a:p>
        </p:txBody>
      </p:sp>
      <p:graphicFrame>
        <p:nvGraphicFramePr>
          <p:cNvPr id="1162260" name="Object 20">
            <a:extLst>
              <a:ext uri="{FF2B5EF4-FFF2-40B4-BE49-F238E27FC236}">
                <a16:creationId xmlns:a16="http://schemas.microsoft.com/office/drawing/2014/main" id="{2F895F29-3B59-4632-8C05-8428ED176F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41725" y="1916113"/>
          <a:ext cx="1108075" cy="20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1107626" imgH="200833" progId="ChemDraw.Document.6.0">
                  <p:embed/>
                </p:oleObj>
              </mc:Choice>
              <mc:Fallback>
                <p:oleObj name="CS ChemDraw Drawing" r:id="rId14" imgW="1107626" imgH="200833" progId="ChemDraw.Document.6.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1725" y="1916113"/>
                        <a:ext cx="1108075" cy="20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2261" name="Object 21">
            <a:extLst>
              <a:ext uri="{FF2B5EF4-FFF2-40B4-BE49-F238E27FC236}">
                <a16:creationId xmlns:a16="http://schemas.microsoft.com/office/drawing/2014/main" id="{3B8C1EA7-0DB4-46E1-B9D2-12BD919DB0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59488" y="3889375"/>
          <a:ext cx="1108075" cy="20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5" imgW="1107626" imgH="200833" progId="ChemDraw.Document.6.0">
                  <p:embed/>
                </p:oleObj>
              </mc:Choice>
              <mc:Fallback>
                <p:oleObj name="CS ChemDraw Drawing" r:id="rId15" imgW="1107626" imgH="200833" progId="ChemDraw.Document.6.0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9488" y="3889375"/>
                        <a:ext cx="1108075" cy="20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2262" name="Object 22">
            <a:extLst>
              <a:ext uri="{FF2B5EF4-FFF2-40B4-BE49-F238E27FC236}">
                <a16:creationId xmlns:a16="http://schemas.microsoft.com/office/drawing/2014/main" id="{65BD0C11-B3A0-4998-9FC2-44E73AA4B0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41638" y="3889375"/>
          <a:ext cx="1108075" cy="20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1107626" imgH="200833" progId="ChemDraw.Document.6.0">
                  <p:embed/>
                </p:oleObj>
              </mc:Choice>
              <mc:Fallback>
                <p:oleObj name="CS ChemDraw Drawing" r:id="rId16" imgW="1107626" imgH="200833" progId="ChemDraw.Document.6.0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1638" y="3889375"/>
                        <a:ext cx="1108075" cy="20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2263" name="Object 23">
            <a:extLst>
              <a:ext uri="{FF2B5EF4-FFF2-40B4-BE49-F238E27FC236}">
                <a16:creationId xmlns:a16="http://schemas.microsoft.com/office/drawing/2014/main" id="{181896C9-B6E9-4D20-96E6-C83A2D7494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06838" y="5186363"/>
          <a:ext cx="1108075" cy="20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7" imgW="1107626" imgH="200833" progId="ChemDraw.Document.6.0">
                  <p:embed/>
                </p:oleObj>
              </mc:Choice>
              <mc:Fallback>
                <p:oleObj name="CS ChemDraw Drawing" r:id="rId17" imgW="1107626" imgH="200833" progId="ChemDraw.Document.6.0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6838" y="5186363"/>
                        <a:ext cx="1108075" cy="20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2264" name="Object 24">
            <a:extLst>
              <a:ext uri="{FF2B5EF4-FFF2-40B4-BE49-F238E27FC236}">
                <a16:creationId xmlns:a16="http://schemas.microsoft.com/office/drawing/2014/main" id="{BE9459D3-50B6-4902-9A7B-68332BA808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61250" y="3506788"/>
          <a:ext cx="887413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887014" imgH="1016338" progId="ChemDraw.Document.6.0">
                  <p:embed/>
                </p:oleObj>
              </mc:Choice>
              <mc:Fallback>
                <p:oleObj name="CS ChemDraw Drawing" r:id="rId18" imgW="887014" imgH="1016338" progId="ChemDraw.Document.6.0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1250" y="3506788"/>
                        <a:ext cx="887413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62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62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162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4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62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5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62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5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62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5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62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5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62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5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62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5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62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6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62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6" dur="80"/>
                                        <p:tgtEl>
                                          <p:spTgt spid="11622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7" dur="80"/>
                                        <p:tgtEl>
                                          <p:spTgt spid="11622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80"/>
                                        <p:tgtEl>
                                          <p:spTgt spid="11622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4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162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4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162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5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162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5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162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5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162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5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162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9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6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9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162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9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6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9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162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0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6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0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162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0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6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0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162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2245" grpId="0"/>
      <p:bldP spid="1162246" grpId="0"/>
      <p:bldP spid="1162247" grpId="0"/>
      <p:bldP spid="1162248" grpId="0"/>
      <p:bldP spid="1162249" grpId="0"/>
      <p:bldP spid="1162254" grpId="0" animBg="1"/>
      <p:bldP spid="1162255" grpId="0"/>
      <p:bldP spid="116225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2" name="Text Box 4">
            <a:extLst>
              <a:ext uri="{FF2B5EF4-FFF2-40B4-BE49-F238E27FC236}">
                <a16:creationId xmlns:a16="http://schemas.microsoft.com/office/drawing/2014/main" id="{8AFF7C72-ECFC-45E0-8265-02EF30B235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150" y="563563"/>
            <a:ext cx="241776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rgbClr val="CC3300"/>
              </a:buClr>
              <a:defRPr/>
            </a:pPr>
            <a:r>
              <a:rPr kumimoji="1" lang="en-US" altLang="zh-CN" sz="2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2</a:t>
            </a:r>
            <a:r>
              <a:rPr kumimoji="1" lang="zh-CN" altLang="en-US" sz="2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）高聚</a:t>
            </a:r>
          </a:p>
        </p:txBody>
      </p:sp>
      <p:sp>
        <p:nvSpPr>
          <p:cNvPr id="350213" name="Rectangle 5">
            <a:extLst>
              <a:ext uri="{FF2B5EF4-FFF2-40B4-BE49-F238E27FC236}">
                <a16:creationId xmlns:a16="http://schemas.microsoft.com/office/drawing/2014/main" id="{603453DB-E6D2-4BFF-B9F5-A938EE9FC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4775" y="1535113"/>
            <a:ext cx="5561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</a:rPr>
              <a:t>聚乙烯 </a:t>
            </a: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Polyethylene (polyethene, PE) </a:t>
            </a:r>
          </a:p>
        </p:txBody>
      </p:sp>
      <p:sp>
        <p:nvSpPr>
          <p:cNvPr id="350215" name="Text Box 7">
            <a:extLst>
              <a:ext uri="{FF2B5EF4-FFF2-40B4-BE49-F238E27FC236}">
                <a16:creationId xmlns:a16="http://schemas.microsoft.com/office/drawing/2014/main" id="{1CE8929E-C8D7-48A5-BF65-D1BE13A7A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3663" y="981075"/>
            <a:ext cx="1520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加成聚合</a:t>
            </a:r>
          </a:p>
        </p:txBody>
      </p:sp>
      <p:sp>
        <p:nvSpPr>
          <p:cNvPr id="350216" name="Text Box 8">
            <a:extLst>
              <a:ext uri="{FF2B5EF4-FFF2-40B4-BE49-F238E27FC236}">
                <a16:creationId xmlns:a16="http://schemas.microsoft.com/office/drawing/2014/main" id="{2574F637-D71D-401F-9F54-2F39C33FE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3025" y="547688"/>
            <a:ext cx="5510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合成有机高分子是材料的重要领域。</a:t>
            </a:r>
          </a:p>
        </p:txBody>
      </p:sp>
      <p:sp>
        <p:nvSpPr>
          <p:cNvPr id="147462" name="Rectangle 9">
            <a:extLst>
              <a:ext uri="{FF2B5EF4-FFF2-40B4-BE49-F238E27FC236}">
                <a16:creationId xmlns:a16="http://schemas.microsoft.com/office/drawing/2014/main" id="{E0CB8F0C-1584-458B-BD0C-3B7BEF8E2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3663" y="3740150"/>
            <a:ext cx="6021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聚丙烯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Polypropylene (polypropene, PP) </a:t>
            </a:r>
          </a:p>
        </p:txBody>
      </p:sp>
      <p:pic>
        <p:nvPicPr>
          <p:cNvPr id="147463" name="Picture 15">
            <a:extLst>
              <a:ext uri="{FF2B5EF4-FFF2-40B4-BE49-F238E27FC236}">
                <a16:creationId xmlns:a16="http://schemas.microsoft.com/office/drawing/2014/main" id="{5822E247-1B40-4C92-ABEF-B24671FB5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838" y="2276475"/>
            <a:ext cx="5556250" cy="96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147464" name="Picture 16">
            <a:extLst>
              <a:ext uri="{FF2B5EF4-FFF2-40B4-BE49-F238E27FC236}">
                <a16:creationId xmlns:a16="http://schemas.microsoft.com/office/drawing/2014/main" id="{FD0C0833-B8B4-4B73-9A35-D2672D6E7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538" y="4652963"/>
            <a:ext cx="5957887" cy="1662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0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0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0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0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0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0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213" grpId="0"/>
      <p:bldP spid="350215" grpId="0"/>
      <p:bldP spid="350216" grpId="0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466" name="Text Box 4">
            <a:extLst>
              <a:ext uri="{FF2B5EF4-FFF2-40B4-BE49-F238E27FC236}">
                <a16:creationId xmlns:a16="http://schemas.microsoft.com/office/drawing/2014/main" id="{832B7611-ED46-4AE1-B40B-9E9F23EA4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" y="4391025"/>
            <a:ext cx="363538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*</a:t>
            </a:r>
          </a:p>
        </p:txBody>
      </p:sp>
      <p:graphicFrame>
        <p:nvGraphicFramePr>
          <p:cNvPr id="1163269" name="Object 5">
            <a:extLst>
              <a:ext uri="{FF2B5EF4-FFF2-40B4-BE49-F238E27FC236}">
                <a16:creationId xmlns:a16="http://schemas.microsoft.com/office/drawing/2014/main" id="{254D0BD2-599E-41BB-AC9C-0D2224B99F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03363" y="5180013"/>
          <a:ext cx="705802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4323080" imgH="248920" progId="ChemDraw.Document.6.0">
                  <p:embed/>
                </p:oleObj>
              </mc:Choice>
              <mc:Fallback>
                <p:oleObj name="CS ChemDraw Drawing" r:id="rId2" imgW="4323080" imgH="248920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3363" y="5180013"/>
                        <a:ext cx="7058025" cy="4095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999999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3270" name="Text Box 6">
            <a:extLst>
              <a:ext uri="{FF2B5EF4-FFF2-40B4-BE49-F238E27FC236}">
                <a16:creationId xmlns:a16="http://schemas.microsoft.com/office/drawing/2014/main" id="{CA96A20D-3742-4432-934D-D724529D7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175" y="4340225"/>
            <a:ext cx="4491038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常用尿素代替氨制备伯酰胺：</a:t>
            </a:r>
          </a:p>
        </p:txBody>
      </p:sp>
      <p:sp>
        <p:nvSpPr>
          <p:cNvPr id="1163271" name="Text Box 7">
            <a:extLst>
              <a:ext uri="{FF2B5EF4-FFF2-40B4-BE49-F238E27FC236}">
                <a16:creationId xmlns:a16="http://schemas.microsoft.com/office/drawing/2014/main" id="{A85263C2-0829-4AAE-8884-A3F4443B3E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350" y="2138363"/>
            <a:ext cx="30432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CO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  +  PhNH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163272" name="Text Box 8">
            <a:extLst>
              <a:ext uri="{FF2B5EF4-FFF2-40B4-BE49-F238E27FC236}">
                <a16:creationId xmlns:a16="http://schemas.microsoft.com/office/drawing/2014/main" id="{5C774E6C-C229-49AC-807C-0CF2F06A8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4050" y="2138363"/>
            <a:ext cx="304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CONHPh  +  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endParaRPr kumimoji="1" lang="en-US" altLang="zh-CN" sz="20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163273" name="Object 9">
            <a:extLst>
              <a:ext uri="{FF2B5EF4-FFF2-40B4-BE49-F238E27FC236}">
                <a16:creationId xmlns:a16="http://schemas.microsoft.com/office/drawing/2014/main" id="{22053E84-8195-4C85-8A4D-928F7A209D6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90975" y="2282825"/>
          <a:ext cx="1373188" cy="14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370839" imgH="143018" progId="ChemDraw.Document.6.0">
                  <p:embed/>
                </p:oleObj>
              </mc:Choice>
              <mc:Fallback>
                <p:oleObj name="CS ChemDraw Drawing" r:id="rId4" imgW="1370839" imgH="143018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0975" y="2282825"/>
                        <a:ext cx="1373188" cy="142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3274" name="Text Box 10">
            <a:extLst>
              <a:ext uri="{FF2B5EF4-FFF2-40B4-BE49-F238E27FC236}">
                <a16:creationId xmlns:a16="http://schemas.microsoft.com/office/drawing/2014/main" id="{95BBBDA1-7EF5-4F61-8BE3-DBED160F98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8275" y="1987550"/>
            <a:ext cx="12858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100-110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1163275" name="Text Box 11">
            <a:extLst>
              <a:ext uri="{FF2B5EF4-FFF2-40B4-BE49-F238E27FC236}">
                <a16:creationId xmlns:a16="http://schemas.microsoft.com/office/drawing/2014/main" id="{7A9166CA-40A2-4216-B982-6C33B1AADA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1325" y="2319338"/>
            <a:ext cx="831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reflux</a:t>
            </a:r>
          </a:p>
        </p:txBody>
      </p:sp>
      <p:sp>
        <p:nvSpPr>
          <p:cNvPr id="1163276" name="Text Box 12">
            <a:extLst>
              <a:ext uri="{FF2B5EF4-FFF2-40B4-BE49-F238E27FC236}">
                <a16:creationId xmlns:a16="http://schemas.microsoft.com/office/drawing/2014/main" id="{D8CB09A8-4F11-4708-B21D-2B19DA934D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350" y="3249613"/>
            <a:ext cx="27320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PhCO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  +  PhNH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163277" name="Text Box 13">
            <a:extLst>
              <a:ext uri="{FF2B5EF4-FFF2-40B4-BE49-F238E27FC236}">
                <a16:creationId xmlns:a16="http://schemas.microsoft.com/office/drawing/2014/main" id="{C84FF293-82A6-4E0C-8CA0-B8CD458ED6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0688" y="3286125"/>
            <a:ext cx="3041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PhCONHPh  +  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endParaRPr kumimoji="1" lang="en-US" altLang="zh-CN" sz="20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163278" name="Object 14">
            <a:extLst>
              <a:ext uri="{FF2B5EF4-FFF2-40B4-BE49-F238E27FC236}">
                <a16:creationId xmlns:a16="http://schemas.microsoft.com/office/drawing/2014/main" id="{35F629A7-42FC-4E96-8306-F50B8CD668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62375" y="3436938"/>
          <a:ext cx="1373188" cy="14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370839" imgH="143018" progId="ChemDraw.Document.6.0">
                  <p:embed/>
                </p:oleObj>
              </mc:Choice>
              <mc:Fallback>
                <p:oleObj name="CS ChemDraw Drawing" r:id="rId6" imgW="1370839" imgH="143018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2375" y="3436938"/>
                        <a:ext cx="1373188" cy="142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3279" name="Text Box 15">
            <a:extLst>
              <a:ext uri="{FF2B5EF4-FFF2-40B4-BE49-F238E27FC236}">
                <a16:creationId xmlns:a16="http://schemas.microsoft.com/office/drawing/2014/main" id="{15D6815D-3C89-44FF-A6A3-8671C51FAB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3325" y="3141663"/>
            <a:ext cx="12874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180-190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1163280" name="Rectangle 16">
            <a:extLst>
              <a:ext uri="{FF2B5EF4-FFF2-40B4-BE49-F238E27FC236}">
                <a16:creationId xmlns:a16="http://schemas.microsoft.com/office/drawing/2014/main" id="{C4606A78-93CD-4662-B34D-B7B1F6E91E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9013" y="3709988"/>
            <a:ext cx="7159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</a:rPr>
              <a:t> 84%</a:t>
            </a:r>
          </a:p>
        </p:txBody>
      </p:sp>
      <p:sp>
        <p:nvSpPr>
          <p:cNvPr id="1163281" name="Rectangle 17">
            <a:extLst>
              <a:ext uri="{FF2B5EF4-FFF2-40B4-BE49-F238E27FC236}">
                <a16:creationId xmlns:a16="http://schemas.microsoft.com/office/drawing/2014/main" id="{7B1F565A-4746-453E-B94F-A1F679072A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2375" y="2486025"/>
            <a:ext cx="7159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</a:rPr>
              <a:t> 68%</a:t>
            </a:r>
          </a:p>
        </p:txBody>
      </p:sp>
      <p:graphicFrame>
        <p:nvGraphicFramePr>
          <p:cNvPr id="574480" name="Object 18">
            <a:extLst>
              <a:ext uri="{FF2B5EF4-FFF2-40B4-BE49-F238E27FC236}">
                <a16:creationId xmlns:a16="http://schemas.microsoft.com/office/drawing/2014/main" id="{A0680CC6-ED48-4382-857F-AA7E8BEB15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8625" y="981075"/>
          <a:ext cx="2414588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1653832" imgH="255606" progId="ChemDraw.Document.6.0">
                  <p:embed/>
                </p:oleObj>
              </mc:Choice>
              <mc:Fallback>
                <p:oleObj name="CS ChemDraw Drawing" r:id="rId7" imgW="1653832" imgH="255606" progId="ChemDraw.Document.6.0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625" y="981075"/>
                        <a:ext cx="2414588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3283" name="Object 19">
            <a:extLst>
              <a:ext uri="{FF2B5EF4-FFF2-40B4-BE49-F238E27FC236}">
                <a16:creationId xmlns:a16="http://schemas.microsoft.com/office/drawing/2014/main" id="{E606A2CA-D123-43D4-93C4-24DA233377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40213" y="620713"/>
          <a:ext cx="1957387" cy="80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1454520" imgH="599457" progId="ChemDraw.Document.6.0">
                  <p:embed/>
                </p:oleObj>
              </mc:Choice>
              <mc:Fallback>
                <p:oleObj name="CS ChemDraw Drawing" r:id="rId9" imgW="1454520" imgH="599457" progId="ChemDraw.Document.6.0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0213" y="620713"/>
                        <a:ext cx="1957387" cy="808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3284" name="Object 20">
            <a:extLst>
              <a:ext uri="{FF2B5EF4-FFF2-40B4-BE49-F238E27FC236}">
                <a16:creationId xmlns:a16="http://schemas.microsoft.com/office/drawing/2014/main" id="{BA1C9C82-64D0-4264-A96D-4FA56D27B1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42188" y="719138"/>
          <a:ext cx="1654175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1" imgW="1229343" imgH="613150" progId="ChemDraw.Document.6.0">
                  <p:embed/>
                </p:oleObj>
              </mc:Choice>
              <mc:Fallback>
                <p:oleObj name="CS ChemDraw Drawing" r:id="rId11" imgW="1229343" imgH="613150" progId="ChemDraw.Document.6.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2188" y="719138"/>
                        <a:ext cx="1654175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4483" name="Object 21">
            <a:extLst>
              <a:ext uri="{FF2B5EF4-FFF2-40B4-BE49-F238E27FC236}">
                <a16:creationId xmlns:a16="http://schemas.microsoft.com/office/drawing/2014/main" id="{AAEA0918-C2E2-4376-ACB4-AFBF050AF5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70213" y="1077913"/>
          <a:ext cx="1114425" cy="19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3" imgW="827677" imgH="143018" progId="ChemDraw.Document.6.0">
                  <p:embed/>
                </p:oleObj>
              </mc:Choice>
              <mc:Fallback>
                <p:oleObj name="CS ChemDraw Drawing" r:id="rId13" imgW="827677" imgH="143018" progId="ChemDraw.Document.6.0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0213" y="1077913"/>
                        <a:ext cx="1114425" cy="192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3286" name="Object 22">
            <a:extLst>
              <a:ext uri="{FF2B5EF4-FFF2-40B4-BE49-F238E27FC236}">
                <a16:creationId xmlns:a16="http://schemas.microsoft.com/office/drawing/2014/main" id="{196032D7-D786-4DDD-A3D7-2B72BC39A7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27763" y="1093788"/>
          <a:ext cx="1114425" cy="19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5" imgW="827677" imgH="143018" progId="ChemDraw.Document.6.0">
                  <p:embed/>
                </p:oleObj>
              </mc:Choice>
              <mc:Fallback>
                <p:oleObj name="CS ChemDraw Drawing" r:id="rId15" imgW="827677" imgH="143018" progId="ChemDraw.Document.6.0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1093788"/>
                        <a:ext cx="1114425" cy="192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4485" name="Text Box 23">
            <a:extLst>
              <a:ext uri="{FF2B5EF4-FFF2-40B4-BE49-F238E27FC236}">
                <a16:creationId xmlns:a16="http://schemas.microsoft.com/office/drawing/2014/main" id="{B00E64DA-2F79-4287-B2D0-B6C533968F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9750" y="838200"/>
            <a:ext cx="7096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25˚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1163288" name="Text Box 24">
            <a:extLst>
              <a:ext uri="{FF2B5EF4-FFF2-40B4-BE49-F238E27FC236}">
                <a16:creationId xmlns:a16="http://schemas.microsoft.com/office/drawing/2014/main" id="{8275DF33-C9E5-4FBB-AD69-12DD1A0C11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5075" y="869950"/>
            <a:ext cx="762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185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1163289" name="Rectangle 25">
            <a:extLst>
              <a:ext uri="{FF2B5EF4-FFF2-40B4-BE49-F238E27FC236}">
                <a16:creationId xmlns:a16="http://schemas.microsoft.com/office/drawing/2014/main" id="{00803A95-7C8F-452D-8CEB-A8BAC1EA9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2725" y="1549400"/>
            <a:ext cx="7143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</a:rPr>
              <a:t> 85%</a:t>
            </a:r>
          </a:p>
        </p:txBody>
      </p:sp>
      <p:sp>
        <p:nvSpPr>
          <p:cNvPr id="1163290" name="Rectangle 26">
            <a:extLst>
              <a:ext uri="{FF2B5EF4-FFF2-40B4-BE49-F238E27FC236}">
                <a16:creationId xmlns:a16="http://schemas.microsoft.com/office/drawing/2014/main" id="{6C53D84B-3314-477C-BFFD-C780C5300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5400" y="1212850"/>
            <a:ext cx="692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-H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8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63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63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63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63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63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63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63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8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63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8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63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63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63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63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63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63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63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63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63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7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163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8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163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63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63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163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63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163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163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7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163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8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9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163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96" dur="80"/>
                                        <p:tgtEl>
                                          <p:spTgt spid="11632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97" dur="80"/>
                                        <p:tgtEl>
                                          <p:spTgt spid="11632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80"/>
                                        <p:tgtEl>
                                          <p:spTgt spid="11632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0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0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163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3270" grpId="0" animBg="1"/>
      <p:bldP spid="1163271" grpId="0"/>
      <p:bldP spid="1163272" grpId="0"/>
      <p:bldP spid="1163274" grpId="0"/>
      <p:bldP spid="1163275" grpId="0"/>
      <p:bldP spid="1163276" grpId="0"/>
      <p:bldP spid="1163277" grpId="0"/>
      <p:bldP spid="1163279" grpId="0"/>
      <p:bldP spid="1163280" grpId="0"/>
      <p:bldP spid="1163281" grpId="0"/>
      <p:bldP spid="1163288" grpId="0"/>
      <p:bldP spid="1163289" grpId="0"/>
      <p:bldP spid="1163290" grpId="0"/>
    </p:bld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292" name="Rectangle 4">
            <a:extLst>
              <a:ext uri="{FF2B5EF4-FFF2-40B4-BE49-F238E27FC236}">
                <a16:creationId xmlns:a16="http://schemas.microsoft.com/office/drawing/2014/main" id="{69692E44-796A-48B9-9294-36111C8FD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6025" y="1052513"/>
            <a:ext cx="7654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羧酸较难还原，但可用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LiAlH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BH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  </a:t>
            </a:r>
            <a:r>
              <a:rPr kumimoji="1" lang="zh-CN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还原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成伯醇。</a:t>
            </a:r>
            <a:endParaRPr kumimoji="1" lang="zh-CN" altLang="zh-CN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164293" name="Object 5">
            <a:extLst>
              <a:ext uri="{FF2B5EF4-FFF2-40B4-BE49-F238E27FC236}">
                <a16:creationId xmlns:a16="http://schemas.microsoft.com/office/drawing/2014/main" id="{44BA93C8-1685-4EDA-BA95-880A8F417E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41463" y="1989138"/>
          <a:ext cx="6188075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3657600" imgH="350520" progId="ChemDraw.Document.6.0">
                  <p:embed/>
                </p:oleObj>
              </mc:Choice>
              <mc:Fallback>
                <p:oleObj name="CS ChemDraw Drawing" r:id="rId2" imgW="3657600" imgH="350520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1463" y="1989138"/>
                        <a:ext cx="6188075" cy="60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4294" name="Object 6">
            <a:extLst>
              <a:ext uri="{FF2B5EF4-FFF2-40B4-BE49-F238E27FC236}">
                <a16:creationId xmlns:a16="http://schemas.microsoft.com/office/drawing/2014/main" id="{5986D54E-32D8-4B7C-B13F-FE2A3259BF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89075" y="3111500"/>
          <a:ext cx="669290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4341876" imgH="458724" progId="ChemDraw.Document.6.0">
                  <p:embed/>
                </p:oleObj>
              </mc:Choice>
              <mc:Fallback>
                <p:oleObj name="CS ChemDraw Drawing" r:id="rId4" imgW="4341876" imgH="458724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9075" y="3111500"/>
                        <a:ext cx="6692900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4295" name="Rectangle 7">
            <a:extLst>
              <a:ext uri="{FF2B5EF4-FFF2-40B4-BE49-F238E27FC236}">
                <a16:creationId xmlns:a16="http://schemas.microsoft.com/office/drawing/2014/main" id="{180322E7-A7CF-494A-869A-2CAA4A930D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825" y="3789363"/>
            <a:ext cx="6397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96%</a:t>
            </a:r>
          </a:p>
        </p:txBody>
      </p:sp>
      <p:graphicFrame>
        <p:nvGraphicFramePr>
          <p:cNvPr id="1164296" name="Object 8">
            <a:extLst>
              <a:ext uri="{FF2B5EF4-FFF2-40B4-BE49-F238E27FC236}">
                <a16:creationId xmlns:a16="http://schemas.microsoft.com/office/drawing/2014/main" id="{AFCD7483-3059-490B-B4C8-DE8E483C88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93825" y="4386263"/>
          <a:ext cx="64135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4110228" imgH="449580" progId="ChemDraw.Document.6.0">
                  <p:embed/>
                </p:oleObj>
              </mc:Choice>
              <mc:Fallback>
                <p:oleObj name="CS ChemDraw Drawing" r:id="rId6" imgW="4110228" imgH="449580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3825" y="4386263"/>
                        <a:ext cx="6413500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4297" name="Rectangle 9">
            <a:extLst>
              <a:ext uri="{FF2B5EF4-FFF2-40B4-BE49-F238E27FC236}">
                <a16:creationId xmlns:a16="http://schemas.microsoft.com/office/drawing/2014/main" id="{A91DBB56-F8D2-40D2-8463-BEC7391F8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825" y="5084763"/>
            <a:ext cx="6397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79%</a:t>
            </a:r>
          </a:p>
        </p:txBody>
      </p:sp>
      <p:sp>
        <p:nvSpPr>
          <p:cNvPr id="575496" name="TextBox 1">
            <a:extLst>
              <a:ext uri="{FF2B5EF4-FFF2-40B4-BE49-F238E27FC236}">
                <a16:creationId xmlns:a16="http://schemas.microsoft.com/office/drawing/2014/main" id="{AFBA3E76-8F9D-4365-914E-2174C69B5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06400"/>
            <a:ext cx="3822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1">
                <a:solidFill>
                  <a:srgbClr val="0070C0"/>
                </a:solidFill>
              </a:rPr>
              <a:t>3) </a:t>
            </a:r>
            <a:r>
              <a:rPr lang="zh-CN" altLang="en-US" b="1">
                <a:solidFill>
                  <a:srgbClr val="0070C0"/>
                </a:solidFill>
              </a:rPr>
              <a:t>羧酸的还原</a:t>
            </a:r>
            <a:endParaRPr lang="zh-CN" altLang="en-US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64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64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164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64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64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64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64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64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64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29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2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64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29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2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64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4292" grpId="0"/>
      <p:bldP spid="1164295" grpId="0"/>
      <p:bldP spid="1164297" grpId="0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514" name="Picture 2">
            <a:extLst>
              <a:ext uri="{FF2B5EF4-FFF2-40B4-BE49-F238E27FC236}">
                <a16:creationId xmlns:a16="http://schemas.microsoft.com/office/drawing/2014/main" id="{C634A752-F17E-46F2-869B-BF61C4D6B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47675"/>
            <a:ext cx="63769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6515" name="Picture 3">
            <a:extLst>
              <a:ext uri="{FF2B5EF4-FFF2-40B4-BE49-F238E27FC236}">
                <a16:creationId xmlns:a16="http://schemas.microsoft.com/office/drawing/2014/main" id="{85DFEAFD-C7D4-4B0C-BC89-491DF6F8A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75" y="1295400"/>
            <a:ext cx="531495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6516" name="Picture 4">
            <a:extLst>
              <a:ext uri="{FF2B5EF4-FFF2-40B4-BE49-F238E27FC236}">
                <a16:creationId xmlns:a16="http://schemas.microsoft.com/office/drawing/2014/main" id="{20DB3E41-9966-428E-8B61-90EC6CDC5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352800"/>
            <a:ext cx="6153150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316" name="Rectangle 4">
            <a:extLst>
              <a:ext uri="{FF2B5EF4-FFF2-40B4-BE49-F238E27FC236}">
                <a16:creationId xmlns:a16="http://schemas.microsoft.com/office/drawing/2014/main" id="{1CDB244A-15AD-4FC7-B342-DDF9633602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300" y="1700213"/>
            <a:ext cx="2339975" cy="5334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99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70C0"/>
                </a:solidFill>
              </a:rPr>
              <a:t>(1) </a:t>
            </a:r>
            <a:r>
              <a:rPr lang="zh-CN" altLang="en-US" sz="2400" b="1">
                <a:solidFill>
                  <a:srgbClr val="0070C0"/>
                </a:solidFill>
              </a:rPr>
              <a:t>热脱羧</a:t>
            </a:r>
          </a:p>
        </p:txBody>
      </p:sp>
      <p:sp>
        <p:nvSpPr>
          <p:cNvPr id="1165317" name="Rectangle 5">
            <a:extLst>
              <a:ext uri="{FF2B5EF4-FFF2-40B4-BE49-F238E27FC236}">
                <a16:creationId xmlns:a16="http://schemas.microsoft.com/office/drawing/2014/main" id="{37FD53AC-F432-436E-8C34-2B95D3C4A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4038" y="3567113"/>
            <a:ext cx="12461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1">
                <a:solidFill>
                  <a:srgbClr val="FF0000"/>
                </a:solidFill>
                <a:latin typeface="Times New Roman" panose="02020603050405020304" pitchFamily="18" charset="0"/>
              </a:rPr>
              <a:t>+  CO</a:t>
            </a:r>
            <a:r>
              <a:rPr kumimoji="1" lang="en-US" altLang="zh-CN" sz="1800" b="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165318" name="Rectangle 6">
            <a:extLst>
              <a:ext uri="{FF2B5EF4-FFF2-40B4-BE49-F238E27FC236}">
                <a16:creationId xmlns:a16="http://schemas.microsoft.com/office/drawing/2014/main" id="{2C00045D-2DE2-4710-9A0B-8C2B4604ED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2475" y="3422650"/>
            <a:ext cx="6397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</a:rPr>
              <a:t>base</a:t>
            </a:r>
          </a:p>
        </p:txBody>
      </p:sp>
      <p:sp>
        <p:nvSpPr>
          <p:cNvPr id="577541" name="Rectangle 7">
            <a:extLst>
              <a:ext uri="{FF2B5EF4-FFF2-40B4-BE49-F238E27FC236}">
                <a16:creationId xmlns:a16="http://schemas.microsoft.com/office/drawing/2014/main" id="{7680A82C-D35E-4D87-AEB2-EF1939DF3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88" y="549275"/>
            <a:ext cx="3043237" cy="6096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99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70C0"/>
                </a:solidFill>
              </a:rPr>
              <a:t>4) </a:t>
            </a:r>
            <a:r>
              <a:rPr lang="zh-CN" altLang="en-US" sz="2800" b="1">
                <a:solidFill>
                  <a:srgbClr val="0070C0"/>
                </a:solidFill>
              </a:rPr>
              <a:t>脱羧反应</a:t>
            </a:r>
          </a:p>
        </p:txBody>
      </p:sp>
      <p:sp useBgFill="1">
        <p:nvSpPr>
          <p:cNvPr id="1165320" name="Rectangle 8">
            <a:extLst>
              <a:ext uri="{FF2B5EF4-FFF2-40B4-BE49-F238E27FC236}">
                <a16:creationId xmlns:a16="http://schemas.microsoft.com/office/drawing/2014/main" id="{5AE6C9B0-3ABC-401D-BFFD-0153622811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1196975"/>
            <a:ext cx="6804025" cy="457200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羧酸在适当条件下，一般都能发生脱羧反应。</a:t>
            </a:r>
          </a:p>
        </p:txBody>
      </p:sp>
      <p:sp>
        <p:nvSpPr>
          <p:cNvPr id="1165321" name="Rectangle 9">
            <a:extLst>
              <a:ext uri="{FF2B5EF4-FFF2-40B4-BE49-F238E27FC236}">
                <a16:creationId xmlns:a16="http://schemas.microsoft.com/office/drawing/2014/main" id="{57E63F8A-FFA8-48D6-9D2C-FBCDB71C8C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2276475"/>
            <a:ext cx="74104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羧酸或其盐受热可脱羧。反应的难易取决于羧酸的结构。脱羧产生的负离子愈稳定，愈容易脱羧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  <a:endParaRPr kumimoji="1" lang="zh-CN" altLang="zh-CN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165322" name="Object 10">
            <a:extLst>
              <a:ext uri="{FF2B5EF4-FFF2-40B4-BE49-F238E27FC236}">
                <a16:creationId xmlns:a16="http://schemas.microsoft.com/office/drawing/2014/main" id="{4D7EBBC6-1FE0-4438-9EEE-E3112490EA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57663" y="3694113"/>
          <a:ext cx="1511300" cy="166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294766" imgH="143018" progId="ChemDraw.Document.6.0">
                  <p:embed/>
                </p:oleObj>
              </mc:Choice>
              <mc:Fallback>
                <p:oleObj name="CS ChemDraw Drawing" r:id="rId2" imgW="1294766" imgH="143018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7663" y="3694113"/>
                        <a:ext cx="1511300" cy="166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5323" name="Rectangle 11">
            <a:extLst>
              <a:ext uri="{FF2B5EF4-FFF2-40B4-BE49-F238E27FC236}">
                <a16:creationId xmlns:a16="http://schemas.microsoft.com/office/drawing/2014/main" id="{14C00DF9-4E9F-4981-BB29-B45639478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1325" y="4478338"/>
            <a:ext cx="73977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当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G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为吸电子基团，如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CO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CN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C=O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NO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CX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6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5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等时，去羧反应易于进行。</a:t>
            </a:r>
          </a:p>
        </p:txBody>
      </p:sp>
      <p:graphicFrame>
        <p:nvGraphicFramePr>
          <p:cNvPr id="1165324" name="Object 12">
            <a:extLst>
              <a:ext uri="{FF2B5EF4-FFF2-40B4-BE49-F238E27FC236}">
                <a16:creationId xmlns:a16="http://schemas.microsoft.com/office/drawing/2014/main" id="{38491C98-2A49-41C0-8D84-5AB30B11731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20950" y="3284538"/>
          <a:ext cx="1287463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285637" imgH="635972" progId="ChemDraw.Document.6.0">
                  <p:embed/>
                </p:oleObj>
              </mc:Choice>
              <mc:Fallback>
                <p:oleObj name="CS ChemDraw Drawing" r:id="rId4" imgW="1285637" imgH="635972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0950" y="3284538"/>
                        <a:ext cx="1287463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5325" name="Object 13">
            <a:extLst>
              <a:ext uri="{FF2B5EF4-FFF2-40B4-BE49-F238E27FC236}">
                <a16:creationId xmlns:a16="http://schemas.microsoft.com/office/drawing/2014/main" id="{2CF93C76-5257-43B5-AA4D-F890293D4E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69000" y="3671888"/>
          <a:ext cx="823913" cy="25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823264" imgH="256700" progId="ChemDraw.Document.6.0">
                  <p:embed/>
                </p:oleObj>
              </mc:Choice>
              <mc:Fallback>
                <p:oleObj name="CS ChemDraw Drawing" r:id="rId6" imgW="823264" imgH="256700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9000" y="3671888"/>
                        <a:ext cx="823913" cy="255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5326" name="Text Box 14">
            <a:extLst>
              <a:ext uri="{FF2B5EF4-FFF2-40B4-BE49-F238E27FC236}">
                <a16:creationId xmlns:a16="http://schemas.microsoft.com/office/drawing/2014/main" id="{6364FF4E-E6C4-46BC-88B1-7623848F7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7413" y="3709988"/>
            <a:ext cx="3508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65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65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165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65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65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1165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11653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11653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11653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3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3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65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3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3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65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3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3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65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32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3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65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32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3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65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3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3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65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0" dur="80"/>
                                        <p:tgtEl>
                                          <p:spTgt spid="11653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1" dur="80"/>
                                        <p:tgtEl>
                                          <p:spTgt spid="11653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80"/>
                                        <p:tgtEl>
                                          <p:spTgt spid="11653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5316" grpId="0"/>
      <p:bldP spid="1165317" grpId="0"/>
      <p:bldP spid="1165318" grpId="0"/>
      <p:bldP spid="1165320" grpId="0" animBg="1"/>
      <p:bldP spid="1165321" grpId="0"/>
      <p:bldP spid="1165323" grpId="0"/>
      <p:bldP spid="1165326" grpId="0"/>
    </p:bld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8562" name="Object 4">
            <a:extLst>
              <a:ext uri="{FF2B5EF4-FFF2-40B4-BE49-F238E27FC236}">
                <a16:creationId xmlns:a16="http://schemas.microsoft.com/office/drawing/2014/main" id="{D9904400-BDFC-4BFB-BF04-6E8B8B0DDB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92313" y="981075"/>
          <a:ext cx="576262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3586480" imgH="233680" progId="ChemDraw.Document.6.0">
                  <p:embed/>
                </p:oleObj>
              </mc:Choice>
              <mc:Fallback>
                <p:oleObj name="CS ChemDraw Drawing" r:id="rId2" imgW="3586480" imgH="233680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2313" y="981075"/>
                        <a:ext cx="5762625" cy="3778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6341" name="Object 5">
            <a:extLst>
              <a:ext uri="{FF2B5EF4-FFF2-40B4-BE49-F238E27FC236}">
                <a16:creationId xmlns:a16="http://schemas.microsoft.com/office/drawing/2014/main" id="{C0A4ADFF-7880-432D-9436-5E9A49CC75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2788" y="2219325"/>
          <a:ext cx="5546725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352800" imgH="365760" progId="ChemDraw.Document.6.0">
                  <p:embed/>
                </p:oleObj>
              </mc:Choice>
              <mc:Fallback>
                <p:oleObj name="CS ChemDraw Drawing" r:id="rId4" imgW="3352800" imgH="365760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2788" y="2219325"/>
                        <a:ext cx="5546725" cy="6016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6342" name="Object 6">
            <a:extLst>
              <a:ext uri="{FF2B5EF4-FFF2-40B4-BE49-F238E27FC236}">
                <a16:creationId xmlns:a16="http://schemas.microsoft.com/office/drawing/2014/main" id="{DB7814E1-8309-4C92-9360-BD6478AF80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78025" y="3814763"/>
          <a:ext cx="5326063" cy="1198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3799840" imgH="858520" progId="ChemDraw.Document.6.0">
                  <p:embed/>
                </p:oleObj>
              </mc:Choice>
              <mc:Fallback>
                <p:oleObj name="CS ChemDraw Drawing" r:id="rId6" imgW="3799840" imgH="858520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8025" y="3814763"/>
                        <a:ext cx="5326063" cy="11985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66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66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166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66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66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9586" name="Rectangle 4">
            <a:extLst>
              <a:ext uri="{FF2B5EF4-FFF2-40B4-BE49-F238E27FC236}">
                <a16:creationId xmlns:a16="http://schemas.microsoft.com/office/drawing/2014/main" id="{7DABF8B7-6FB8-45A3-9614-97940961CD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188" y="620713"/>
            <a:ext cx="5935662" cy="461962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70C0"/>
                </a:solidFill>
                <a:latin typeface="Times New Roman" panose="02020603050405020304" pitchFamily="18" charset="0"/>
              </a:rPr>
              <a:t>(2) </a:t>
            </a:r>
            <a:r>
              <a:rPr kumimoji="1" lang="zh-CN" altLang="en-US" sz="2400" b="1">
                <a:solidFill>
                  <a:srgbClr val="0070C0"/>
                </a:solidFill>
                <a:latin typeface="Times New Roman" panose="02020603050405020304" pitchFamily="18" charset="0"/>
              </a:rPr>
              <a:t>电解去羧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——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去羧二聚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——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偶联反应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579587" name="Rectangle 5">
            <a:extLst>
              <a:ext uri="{FF2B5EF4-FFF2-40B4-BE49-F238E27FC236}">
                <a16:creationId xmlns:a16="http://schemas.microsoft.com/office/drawing/2014/main" id="{0DAAAFFD-9443-4ED0-A3B5-FA58C358BA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0513" y="1171575"/>
            <a:ext cx="6530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Kolbe Electrolytic Synthesis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电解合成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(1849)</a:t>
            </a:r>
          </a:p>
        </p:txBody>
      </p:sp>
      <p:sp>
        <p:nvSpPr>
          <p:cNvPr id="1167366" name="Rectangle 6">
            <a:extLst>
              <a:ext uri="{FF2B5EF4-FFF2-40B4-BE49-F238E27FC236}">
                <a16:creationId xmlns:a16="http://schemas.microsoft.com/office/drawing/2014/main" id="{1007C2B9-5B33-4F1D-B816-9E2916133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0825" y="3025775"/>
            <a:ext cx="24034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(CH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12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CO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Na</a:t>
            </a:r>
          </a:p>
        </p:txBody>
      </p:sp>
      <p:sp>
        <p:nvSpPr>
          <p:cNvPr id="1167367" name="Rectangle 7">
            <a:extLst>
              <a:ext uri="{FF2B5EF4-FFF2-40B4-BE49-F238E27FC236}">
                <a16:creationId xmlns:a16="http://schemas.microsoft.com/office/drawing/2014/main" id="{259691D9-B659-4626-97AA-E44529275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4050" y="3025775"/>
            <a:ext cx="20669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(CH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24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</a:p>
        </p:txBody>
      </p:sp>
      <p:graphicFrame>
        <p:nvGraphicFramePr>
          <p:cNvPr id="1167368" name="Object 8">
            <a:extLst>
              <a:ext uri="{FF2B5EF4-FFF2-40B4-BE49-F238E27FC236}">
                <a16:creationId xmlns:a16="http://schemas.microsoft.com/office/drawing/2014/main" id="{B9513CF2-8CC6-45AC-AA43-22704BA2E3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94163" y="3144838"/>
          <a:ext cx="1482725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075675" imgH="143018" progId="ChemDraw.Document.6.0">
                  <p:embed/>
                </p:oleObj>
              </mc:Choice>
              <mc:Fallback>
                <p:oleObj name="CS ChemDraw Drawing" r:id="rId2" imgW="1075675" imgH="143018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4163" y="3144838"/>
                        <a:ext cx="1482725" cy="180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7369" name="Text Box 9">
            <a:extLst>
              <a:ext uri="{FF2B5EF4-FFF2-40B4-BE49-F238E27FC236}">
                <a16:creationId xmlns:a16="http://schemas.microsoft.com/office/drawing/2014/main" id="{F98BA28A-5C03-49A9-A1D4-25F03063F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1663" y="2852738"/>
            <a:ext cx="698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00000"/>
                </a:solidFill>
                <a:latin typeface="Times New Roman" panose="02020603050405020304" pitchFamily="18" charset="0"/>
              </a:rPr>
              <a:t>电解</a:t>
            </a:r>
          </a:p>
        </p:txBody>
      </p:sp>
      <p:sp>
        <p:nvSpPr>
          <p:cNvPr id="1167370" name="Text Box 10">
            <a:extLst>
              <a:ext uri="{FF2B5EF4-FFF2-40B4-BE49-F238E27FC236}">
                <a16:creationId xmlns:a16="http://schemas.microsoft.com/office/drawing/2014/main" id="{DFDF5424-61D4-4189-B06D-ACC171027E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3429000"/>
            <a:ext cx="649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60%</a:t>
            </a:r>
          </a:p>
        </p:txBody>
      </p:sp>
      <p:sp>
        <p:nvSpPr>
          <p:cNvPr id="1167371" name="Text Box 11">
            <a:extLst>
              <a:ext uri="{FF2B5EF4-FFF2-40B4-BE49-F238E27FC236}">
                <a16:creationId xmlns:a16="http://schemas.microsoft.com/office/drawing/2014/main" id="{5A6C3AA2-91CF-4724-BA6E-B60B542448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0825" y="1844675"/>
            <a:ext cx="6173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用于制备偶数碳烷烃，特别是高级烷烃。</a:t>
            </a:r>
          </a:p>
        </p:txBody>
      </p:sp>
      <p:pic>
        <p:nvPicPr>
          <p:cNvPr id="1167372" name="Picture 12">
            <a:extLst>
              <a:ext uri="{FF2B5EF4-FFF2-40B4-BE49-F238E27FC236}">
                <a16:creationId xmlns:a16="http://schemas.microsoft.com/office/drawing/2014/main" id="{559B0F51-A7CA-4AFF-BCD4-A70630117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825" y="4208463"/>
            <a:ext cx="7175500" cy="89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373" name="Text Box 13">
            <a:extLst>
              <a:ext uri="{FF2B5EF4-FFF2-40B4-BE49-F238E27FC236}">
                <a16:creationId xmlns:a16="http://schemas.microsoft.com/office/drawing/2014/main" id="{71C7B0EC-5A0B-481E-8AEF-6A272C24C5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5625" y="5167313"/>
            <a:ext cx="9334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43-56%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1673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1673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1673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67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67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67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67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67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67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6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67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7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67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7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67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7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67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366" grpId="0"/>
      <p:bldP spid="1167367" grpId="0"/>
      <p:bldP spid="1167369" grpId="0"/>
      <p:bldP spid="1167370" grpId="0"/>
      <p:bldP spid="1167371" grpId="0"/>
      <p:bldP spid="1167373" grpId="0"/>
    </p:bld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388" name="Rectangle 4">
            <a:extLst>
              <a:ext uri="{FF2B5EF4-FFF2-40B4-BE49-F238E27FC236}">
                <a16:creationId xmlns:a16="http://schemas.microsoft.com/office/drawing/2014/main" id="{C7DF16F9-C732-4B8B-AB12-087F3DFBE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863" y="4513263"/>
            <a:ext cx="8439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COO</a:t>
            </a:r>
            <a:r>
              <a:rPr lang="en-US" altLang="zh-CN" sz="20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−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 +  R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COO</a:t>
            </a:r>
            <a:r>
              <a:rPr lang="en-US" altLang="zh-CN" sz="20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−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                          R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-R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 +  R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-R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 +  R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-R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+ 2 CO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 </a:t>
            </a:r>
          </a:p>
        </p:txBody>
      </p:sp>
      <p:sp>
        <p:nvSpPr>
          <p:cNvPr id="1168389" name="Text Box 5">
            <a:extLst>
              <a:ext uri="{FF2B5EF4-FFF2-40B4-BE49-F238E27FC236}">
                <a16:creationId xmlns:a16="http://schemas.microsoft.com/office/drawing/2014/main" id="{C4667341-1769-432E-8EC3-7764175203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13" y="3789363"/>
            <a:ext cx="2841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用两种羧酸电解：</a:t>
            </a:r>
          </a:p>
        </p:txBody>
      </p:sp>
      <p:sp>
        <p:nvSpPr>
          <p:cNvPr id="1168390" name="Rectangle 6">
            <a:extLst>
              <a:ext uri="{FF2B5EF4-FFF2-40B4-BE49-F238E27FC236}">
                <a16:creationId xmlns:a16="http://schemas.microsoft.com/office/drawing/2014/main" id="{BBADE2C0-5C2D-4A04-883A-C552B1F39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475" y="4365625"/>
            <a:ext cx="1320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electrolysis </a:t>
            </a:r>
          </a:p>
        </p:txBody>
      </p:sp>
      <p:graphicFrame>
        <p:nvGraphicFramePr>
          <p:cNvPr id="1168391" name="Object 7">
            <a:extLst>
              <a:ext uri="{FF2B5EF4-FFF2-40B4-BE49-F238E27FC236}">
                <a16:creationId xmlns:a16="http://schemas.microsoft.com/office/drawing/2014/main" id="{B7F5BB8B-2633-4403-A3DF-908B1193A4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19475" y="4652963"/>
          <a:ext cx="1439863" cy="14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437784" imgH="143018" progId="ChemDraw.Document.6.0">
                  <p:embed/>
                </p:oleObj>
              </mc:Choice>
              <mc:Fallback>
                <p:oleObj name="CS ChemDraw Drawing" r:id="rId2" imgW="1437784" imgH="143018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4652963"/>
                        <a:ext cx="1439863" cy="142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8392" name="Text Box 8">
            <a:extLst>
              <a:ext uri="{FF2B5EF4-FFF2-40B4-BE49-F238E27FC236}">
                <a16:creationId xmlns:a16="http://schemas.microsoft.com/office/drawing/2014/main" id="{AA9A27EB-AF81-4173-A89A-5AA1DE3DEA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8050" y="5157788"/>
            <a:ext cx="1851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有意义吗？</a:t>
            </a:r>
          </a:p>
        </p:txBody>
      </p:sp>
      <p:sp>
        <p:nvSpPr>
          <p:cNvPr id="580615" name="Rectangle 9">
            <a:extLst>
              <a:ext uri="{FF2B5EF4-FFF2-40B4-BE49-F238E27FC236}">
                <a16:creationId xmlns:a16="http://schemas.microsoft.com/office/drawing/2014/main" id="{9E0579EF-6F8B-47A7-8724-F85D7C6C45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75" y="836613"/>
            <a:ext cx="7410450" cy="822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The dimerization of half-esters is known as the 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Crum Brown-Walker reaction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(1891).</a:t>
            </a:r>
          </a:p>
        </p:txBody>
      </p:sp>
      <p:sp>
        <p:nvSpPr>
          <p:cNvPr id="1168394" name="Rectangle 10">
            <a:extLst>
              <a:ext uri="{FF2B5EF4-FFF2-40B4-BE49-F238E27FC236}">
                <a16:creationId xmlns:a16="http://schemas.microsoft.com/office/drawing/2014/main" id="{64A5DF1B-3C55-46D9-B1EE-E47B9E839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4938" y="2238375"/>
            <a:ext cx="24558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C(CH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8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CO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</a:p>
        </p:txBody>
      </p:sp>
      <p:sp>
        <p:nvSpPr>
          <p:cNvPr id="1168395" name="Rectangle 11">
            <a:extLst>
              <a:ext uri="{FF2B5EF4-FFF2-40B4-BE49-F238E27FC236}">
                <a16:creationId xmlns:a16="http://schemas.microsoft.com/office/drawing/2014/main" id="{958A0700-AA01-4EEA-98A7-3DD612941F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1988" y="2270125"/>
            <a:ext cx="2800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C(CH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16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CO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1168396" name="Rectangle 12">
            <a:extLst>
              <a:ext uri="{FF2B5EF4-FFF2-40B4-BE49-F238E27FC236}">
                <a16:creationId xmlns:a16="http://schemas.microsoft.com/office/drawing/2014/main" id="{D68B2213-9110-4822-ACF9-333833989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1300" y="2792413"/>
            <a:ext cx="9350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68-74%</a:t>
            </a:r>
          </a:p>
        </p:txBody>
      </p:sp>
      <p:graphicFrame>
        <p:nvGraphicFramePr>
          <p:cNvPr id="1168397" name="Object 13">
            <a:extLst>
              <a:ext uri="{FF2B5EF4-FFF2-40B4-BE49-F238E27FC236}">
                <a16:creationId xmlns:a16="http://schemas.microsoft.com/office/drawing/2014/main" id="{E91614A0-4386-4425-9214-2EAB9C67A8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17963" y="2347913"/>
          <a:ext cx="1482725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075675" imgH="143018" progId="ChemDraw.Document.6.0">
                  <p:embed/>
                </p:oleObj>
              </mc:Choice>
              <mc:Fallback>
                <p:oleObj name="CS ChemDraw Drawing" r:id="rId4" imgW="1075675" imgH="143018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7963" y="2347913"/>
                        <a:ext cx="1482725" cy="180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8398" name="Text Box 14">
            <a:extLst>
              <a:ext uri="{FF2B5EF4-FFF2-40B4-BE49-F238E27FC236}">
                <a16:creationId xmlns:a16="http://schemas.microsoft.com/office/drawing/2014/main" id="{DE7C5C0D-462E-4414-AAD7-E6826B74ED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2613" y="2012950"/>
            <a:ext cx="6397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rgbClr val="000000"/>
                </a:solidFill>
                <a:latin typeface="Times New Roman" panose="02020603050405020304" pitchFamily="18" charset="0"/>
              </a:rPr>
              <a:t>电解</a:t>
            </a:r>
          </a:p>
        </p:txBody>
      </p:sp>
      <p:sp>
        <p:nvSpPr>
          <p:cNvPr id="1168399" name="Text Box 15">
            <a:extLst>
              <a:ext uri="{FF2B5EF4-FFF2-40B4-BE49-F238E27FC236}">
                <a16:creationId xmlns:a16="http://schemas.microsoft.com/office/drawing/2014/main" id="{DDB8DBE3-A0C8-4346-9F67-8EFC33D21C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0375" y="2443163"/>
            <a:ext cx="9461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MeONa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MeOH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683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683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68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68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68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68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683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683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683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683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68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68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68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68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683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683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68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68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68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68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68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68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8388" grpId="0"/>
      <p:bldP spid="1168389" grpId="0"/>
      <p:bldP spid="1168390" grpId="0"/>
      <p:bldP spid="1168392" grpId="0"/>
      <p:bldP spid="1168394" grpId="0"/>
      <p:bldP spid="1168395" grpId="0"/>
      <p:bldP spid="1168396" grpId="0"/>
      <p:bldP spid="1168398" grpId="0"/>
      <p:bldP spid="1168399" grpId="0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2658" name="Rectangle 4">
            <a:extLst>
              <a:ext uri="{FF2B5EF4-FFF2-40B4-BE49-F238E27FC236}">
                <a16:creationId xmlns:a16="http://schemas.microsoft.com/office/drawing/2014/main" id="{D6DD7718-1B1D-4AB1-AD53-2DDFFD1CBA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25" y="515938"/>
            <a:ext cx="1858963" cy="461962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70C0"/>
                </a:solidFill>
                <a:latin typeface="Times New Roman" panose="02020603050405020304" pitchFamily="18" charset="0"/>
              </a:rPr>
              <a:t>(3) </a:t>
            </a:r>
            <a:r>
              <a:rPr kumimoji="1" lang="zh-CN" altLang="en-US" sz="2400" b="1">
                <a:solidFill>
                  <a:srgbClr val="0070C0"/>
                </a:solidFill>
                <a:latin typeface="Times New Roman" panose="02020603050405020304" pitchFamily="18" charset="0"/>
              </a:rPr>
              <a:t>卤化去羧</a:t>
            </a:r>
          </a:p>
        </p:txBody>
      </p:sp>
      <p:sp>
        <p:nvSpPr>
          <p:cNvPr id="582659" name="Text Box 5">
            <a:extLst>
              <a:ext uri="{FF2B5EF4-FFF2-40B4-BE49-F238E27FC236}">
                <a16:creationId xmlns:a16="http://schemas.microsoft.com/office/drawing/2014/main" id="{BD0CC219-E536-43D7-BE6D-803B93B591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3025" y="452438"/>
            <a:ext cx="37163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Hunsdiecker</a:t>
            </a:r>
            <a:r>
              <a:rPr kumimoji="1"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反应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(1939)</a:t>
            </a:r>
            <a:endParaRPr kumimoji="1" lang="en-US" altLang="zh-CN" sz="20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70438" name="Rectangle 6">
            <a:extLst>
              <a:ext uri="{FF2B5EF4-FFF2-40B4-BE49-F238E27FC236}">
                <a16:creationId xmlns:a16="http://schemas.microsoft.com/office/drawing/2014/main" id="{6539721E-0D29-453F-A246-E5C0B2EA7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4725" y="1125538"/>
            <a:ext cx="8455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悬浮在四氯化碳中的羧酸银盐与溴共热去羧产生溴代烃。</a:t>
            </a:r>
          </a:p>
        </p:txBody>
      </p:sp>
      <p:sp>
        <p:nvSpPr>
          <p:cNvPr id="1170439" name="Rectangle 7">
            <a:extLst>
              <a:ext uri="{FF2B5EF4-FFF2-40B4-BE49-F238E27FC236}">
                <a16:creationId xmlns:a16="http://schemas.microsoft.com/office/drawing/2014/main" id="{B5B1C104-E91A-4637-B081-5CB9ADA14F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063" y="2062163"/>
            <a:ext cx="33401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(CH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CO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Ag  +  Br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170440" name="Rectangle 8">
            <a:extLst>
              <a:ext uri="{FF2B5EF4-FFF2-40B4-BE49-F238E27FC236}">
                <a16:creationId xmlns:a16="http://schemas.microsoft.com/office/drawing/2014/main" id="{B30120E4-E6D4-4AEF-9078-3192F281DB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1775" y="2057400"/>
            <a:ext cx="38528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(CH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Br  +  AgBr + CO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170441" name="Text Box 9">
            <a:extLst>
              <a:ext uri="{FF2B5EF4-FFF2-40B4-BE49-F238E27FC236}">
                <a16:creationId xmlns:a16="http://schemas.microsoft.com/office/drawing/2014/main" id="{FC39C776-6221-4305-96E8-6D3C100C26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8950" y="1917700"/>
            <a:ext cx="654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CCl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</a:p>
        </p:txBody>
      </p:sp>
      <p:graphicFrame>
        <p:nvGraphicFramePr>
          <p:cNvPr id="1170442" name="Object 10">
            <a:extLst>
              <a:ext uri="{FF2B5EF4-FFF2-40B4-BE49-F238E27FC236}">
                <a16:creationId xmlns:a16="http://schemas.microsoft.com/office/drawing/2014/main" id="{E4E05662-13E6-49A5-8A4B-7EFEB93A2A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11638" y="2178050"/>
          <a:ext cx="957262" cy="179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760987" imgH="142780" progId="ChemDraw.Document.6.0">
                  <p:embed/>
                </p:oleObj>
              </mc:Choice>
              <mc:Fallback>
                <p:oleObj name="CS ChemDraw Drawing" r:id="rId2" imgW="760987" imgH="142780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2178050"/>
                        <a:ext cx="957262" cy="179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0443" name="Text Box 11">
            <a:extLst>
              <a:ext uri="{FF2B5EF4-FFF2-40B4-BE49-F238E27FC236}">
                <a16:creationId xmlns:a16="http://schemas.microsoft.com/office/drawing/2014/main" id="{C562290B-3977-49B6-BD49-DC716440BA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6900" y="2182813"/>
            <a:ext cx="3508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∆</a:t>
            </a:r>
          </a:p>
        </p:txBody>
      </p:sp>
      <p:sp>
        <p:nvSpPr>
          <p:cNvPr id="1170444" name="Text Box 12">
            <a:extLst>
              <a:ext uri="{FF2B5EF4-FFF2-40B4-BE49-F238E27FC236}">
                <a16:creationId xmlns:a16="http://schemas.microsoft.com/office/drawing/2014/main" id="{1C315ADE-160B-4FDE-B0CB-8742F07E2E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2988" y="2535238"/>
            <a:ext cx="6524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</a:rPr>
              <a:t>62%</a:t>
            </a:r>
            <a:endParaRPr lang="en-US" altLang="zh-CN" sz="1800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 useBgFill="1">
        <p:nvSpPr>
          <p:cNvPr id="582667" name="Rectangle 13">
            <a:extLst>
              <a:ext uri="{FF2B5EF4-FFF2-40B4-BE49-F238E27FC236}">
                <a16:creationId xmlns:a16="http://schemas.microsoft.com/office/drawing/2014/main" id="{B1EFC5CA-9808-4499-98A1-21C796155C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013" y="3346450"/>
            <a:ext cx="2403475" cy="396875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HO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C(CH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CO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</a:p>
        </p:txBody>
      </p:sp>
      <p:sp useBgFill="1">
        <p:nvSpPr>
          <p:cNvPr id="1170446" name="Rectangle 14">
            <a:extLst>
              <a:ext uri="{FF2B5EF4-FFF2-40B4-BE49-F238E27FC236}">
                <a16:creationId xmlns:a16="http://schemas.microsoft.com/office/drawing/2014/main" id="{B005EC76-0666-4A77-A946-DF4B97AB1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2363" y="3362325"/>
            <a:ext cx="2816225" cy="396875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C(CH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CO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Ag</a:t>
            </a:r>
          </a:p>
        </p:txBody>
      </p:sp>
      <p:sp useBgFill="1">
        <p:nvSpPr>
          <p:cNvPr id="1170447" name="Rectangle 15">
            <a:extLst>
              <a:ext uri="{FF2B5EF4-FFF2-40B4-BE49-F238E27FC236}">
                <a16:creationId xmlns:a16="http://schemas.microsoft.com/office/drawing/2014/main" id="{8D916DBE-AD9A-46AE-B61D-290927089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4450" y="4100513"/>
            <a:ext cx="520700" cy="336550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Br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 useBgFill="1">
        <p:nvSpPr>
          <p:cNvPr id="1170448" name="Rectangle 16">
            <a:extLst>
              <a:ext uri="{FF2B5EF4-FFF2-40B4-BE49-F238E27FC236}">
                <a16:creationId xmlns:a16="http://schemas.microsoft.com/office/drawing/2014/main" id="{34FDA261-0914-4C9F-9DCA-E8CA505AF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9825" y="4264025"/>
            <a:ext cx="2284413" cy="396875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C(CH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Br</a:t>
            </a:r>
          </a:p>
        </p:txBody>
      </p:sp>
      <p:sp useBgFill="1">
        <p:nvSpPr>
          <p:cNvPr id="582671" name="Text Box 17">
            <a:extLst>
              <a:ext uri="{FF2B5EF4-FFF2-40B4-BE49-F238E27FC236}">
                <a16:creationId xmlns:a16="http://schemas.microsoft.com/office/drawing/2014/main" id="{1EB90BBC-F68C-4916-8B8C-B204205D9F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4100" y="3213100"/>
            <a:ext cx="1201738" cy="336550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OH</a:t>
            </a:r>
          </a:p>
        </p:txBody>
      </p:sp>
      <p:sp useBgFill="1">
        <p:nvSpPr>
          <p:cNvPr id="582672" name="Rectangle 18">
            <a:extLst>
              <a:ext uri="{FF2B5EF4-FFF2-40B4-BE49-F238E27FC236}">
                <a16:creationId xmlns:a16="http://schemas.microsoft.com/office/drawing/2014/main" id="{CFC0E9C9-C04E-4210-9D5A-9D72ABC2AF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4913" y="3190875"/>
            <a:ext cx="873125" cy="336550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AgNO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endParaRPr kumimoji="1" lang="en-US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 useBgFill="1">
        <p:nvSpPr>
          <p:cNvPr id="582673" name="Rectangle 19">
            <a:extLst>
              <a:ext uri="{FF2B5EF4-FFF2-40B4-BE49-F238E27FC236}">
                <a16:creationId xmlns:a16="http://schemas.microsoft.com/office/drawing/2014/main" id="{49F05A54-9D11-40A1-81BE-7847CB3E0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8088" y="3573463"/>
            <a:ext cx="715962" cy="336550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KOH</a:t>
            </a:r>
          </a:p>
        </p:txBody>
      </p:sp>
      <p:sp useBgFill="1">
        <p:nvSpPr>
          <p:cNvPr id="1170452" name="Rectangle 20">
            <a:extLst>
              <a:ext uri="{FF2B5EF4-FFF2-40B4-BE49-F238E27FC236}">
                <a16:creationId xmlns:a16="http://schemas.microsoft.com/office/drawing/2014/main" id="{3C64B861-740C-4B87-8CCB-1B168F9FD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3638" y="4460875"/>
            <a:ext cx="654050" cy="336550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CCl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</a:p>
        </p:txBody>
      </p:sp>
      <p:sp useBgFill="1">
        <p:nvSpPr>
          <p:cNvPr id="582675" name="Rectangle 21">
            <a:extLst>
              <a:ext uri="{FF2B5EF4-FFF2-40B4-BE49-F238E27FC236}">
                <a16:creationId xmlns:a16="http://schemas.microsoft.com/office/drawing/2014/main" id="{CEBF5B1E-A96F-4EA6-A927-C3EA67CD20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3597275"/>
            <a:ext cx="457200" cy="336550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kumimoji="1" lang="en-US" altLang="zh-CN" sz="16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graphicFrame>
        <p:nvGraphicFramePr>
          <p:cNvPr id="582676" name="Object 22">
            <a:extLst>
              <a:ext uri="{FF2B5EF4-FFF2-40B4-BE49-F238E27FC236}">
                <a16:creationId xmlns:a16="http://schemas.microsoft.com/office/drawing/2014/main" id="{73BCECD5-E287-4E01-A36F-2DBD7A508FD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21075" y="3482975"/>
          <a:ext cx="1222375" cy="173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008731" imgH="143018" progId="ChemDraw.Document.6.0">
                  <p:embed/>
                </p:oleObj>
              </mc:Choice>
              <mc:Fallback>
                <p:oleObj name="CS ChemDraw Drawing" r:id="rId4" imgW="1008731" imgH="143018" progId="ChemDraw.Document.6.0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1075" y="3482975"/>
                        <a:ext cx="1222375" cy="173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2677" name="Object 23">
            <a:extLst>
              <a:ext uri="{FF2B5EF4-FFF2-40B4-BE49-F238E27FC236}">
                <a16:creationId xmlns:a16="http://schemas.microsoft.com/office/drawing/2014/main" id="{47E280DC-0B80-400F-BD30-E9EB8C6DA6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48225" y="3484563"/>
          <a:ext cx="1222375" cy="173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08731" imgH="143018" progId="ChemDraw.Document.6.0">
                  <p:embed/>
                </p:oleObj>
              </mc:Choice>
              <mc:Fallback>
                <p:oleObj name="CS ChemDraw Drawing" r:id="rId6" imgW="1008731" imgH="143018" progId="ChemDraw.Document.6.0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8225" y="3484563"/>
                        <a:ext cx="1222375" cy="173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0456" name="Object 24">
            <a:extLst>
              <a:ext uri="{FF2B5EF4-FFF2-40B4-BE49-F238E27FC236}">
                <a16:creationId xmlns:a16="http://schemas.microsoft.com/office/drawing/2014/main" id="{32E1314F-BBE1-4A68-A860-CE094FEFD7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48225" y="4392613"/>
          <a:ext cx="1222375" cy="173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1008731" imgH="143018" progId="ChemDraw.Document.6.0">
                  <p:embed/>
                </p:oleObj>
              </mc:Choice>
              <mc:Fallback>
                <p:oleObj name="CS ChemDraw Drawing" r:id="rId7" imgW="1008731" imgH="143018" progId="ChemDraw.Document.6.0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8225" y="4392613"/>
                        <a:ext cx="1222375" cy="173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0457" name="Text Box 25">
            <a:extLst>
              <a:ext uri="{FF2B5EF4-FFF2-40B4-BE49-F238E27FC236}">
                <a16:creationId xmlns:a16="http://schemas.microsoft.com/office/drawing/2014/main" id="{3F90D368-BC04-4119-9067-34897F78CB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7513" y="4457700"/>
            <a:ext cx="3349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∆</a:t>
            </a:r>
          </a:p>
        </p:txBody>
      </p:sp>
      <p:graphicFrame>
        <p:nvGraphicFramePr>
          <p:cNvPr id="1170458" name="Object 26">
            <a:extLst>
              <a:ext uri="{FF2B5EF4-FFF2-40B4-BE49-F238E27FC236}">
                <a16:creationId xmlns:a16="http://schemas.microsoft.com/office/drawing/2014/main" id="{A84CE9F8-CC70-4C77-9F79-D3EB37F093D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85975" y="5229225"/>
          <a:ext cx="1404938" cy="90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404311" imgH="905271" progId="ChemDraw.Document.6.0">
                  <p:embed/>
                </p:oleObj>
              </mc:Choice>
              <mc:Fallback>
                <p:oleObj name="CS ChemDraw Drawing" r:id="rId8" imgW="1404311" imgH="905271" progId="ChemDraw.Document.6.0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5975" y="5229225"/>
                        <a:ext cx="1404938" cy="903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0459" name="Object 27">
            <a:extLst>
              <a:ext uri="{FF2B5EF4-FFF2-40B4-BE49-F238E27FC236}">
                <a16:creationId xmlns:a16="http://schemas.microsoft.com/office/drawing/2014/main" id="{53FCCBE1-93F4-4609-BB59-04A204D3AA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88063" y="5229225"/>
          <a:ext cx="1001712" cy="90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001123" imgH="905271" progId="ChemDraw.Document.6.0">
                  <p:embed/>
                </p:oleObj>
              </mc:Choice>
              <mc:Fallback>
                <p:oleObj name="CS ChemDraw Drawing" r:id="rId10" imgW="1001123" imgH="905271" progId="ChemDraw.Document.6.0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8063" y="5229225"/>
                        <a:ext cx="1001712" cy="903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1170460" name="Rectangle 28">
            <a:extLst>
              <a:ext uri="{FF2B5EF4-FFF2-40B4-BE49-F238E27FC236}">
                <a16:creationId xmlns:a16="http://schemas.microsoft.com/office/drawing/2014/main" id="{086122F5-69B8-4F54-9082-E0C7B0DF7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2775" y="5397500"/>
            <a:ext cx="520700" cy="336550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Br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 useBgFill="1">
        <p:nvSpPr>
          <p:cNvPr id="1170461" name="Rectangle 29">
            <a:extLst>
              <a:ext uri="{FF2B5EF4-FFF2-40B4-BE49-F238E27FC236}">
                <a16:creationId xmlns:a16="http://schemas.microsoft.com/office/drawing/2014/main" id="{4C4B152D-23AA-49D1-95F9-06F59D6FF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950" y="5789613"/>
            <a:ext cx="654050" cy="336550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CCl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1170462" name="Text Box 30">
            <a:extLst>
              <a:ext uri="{FF2B5EF4-FFF2-40B4-BE49-F238E27FC236}">
                <a16:creationId xmlns:a16="http://schemas.microsoft.com/office/drawing/2014/main" id="{92EDBF86-063E-4B1B-B4D1-3E70C73B8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9638" y="5756275"/>
            <a:ext cx="3333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∆</a:t>
            </a:r>
          </a:p>
        </p:txBody>
      </p:sp>
      <p:graphicFrame>
        <p:nvGraphicFramePr>
          <p:cNvPr id="1170463" name="Object 31">
            <a:extLst>
              <a:ext uri="{FF2B5EF4-FFF2-40B4-BE49-F238E27FC236}">
                <a16:creationId xmlns:a16="http://schemas.microsoft.com/office/drawing/2014/main" id="{8A222C94-46E8-48EF-9D19-2D1E5BCF724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21138" y="5694363"/>
          <a:ext cx="1344612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343453" imgH="173447" progId="ChemDraw.Document.6.0">
                  <p:embed/>
                </p:oleObj>
              </mc:Choice>
              <mc:Fallback>
                <p:oleObj name="CS ChemDraw Drawing" r:id="rId12" imgW="1343453" imgH="173447" progId="ChemDraw.Document.6.0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1138" y="5694363"/>
                        <a:ext cx="1344612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70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70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43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4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70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44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4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70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44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4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70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44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4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70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44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4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70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44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4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70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44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4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70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704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704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70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70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704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704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70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70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44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4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170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70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170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170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170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1704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1704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1704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1704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170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170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9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45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0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4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170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0438" grpId="0"/>
      <p:bldP spid="1170439" grpId="0"/>
      <p:bldP spid="1170440" grpId="0"/>
      <p:bldP spid="1170441" grpId="0"/>
      <p:bldP spid="1170443" grpId="0"/>
      <p:bldP spid="1170444" grpId="0"/>
      <p:bldP spid="1170446" grpId="0" animBg="1"/>
      <p:bldP spid="1170447" grpId="0" animBg="1"/>
      <p:bldP spid="1170448" grpId="0" animBg="1"/>
      <p:bldP spid="1170452" grpId="0" animBg="1"/>
      <p:bldP spid="1170457" grpId="0"/>
      <p:bldP spid="1170460" grpId="0" animBg="1"/>
      <p:bldP spid="1170461" grpId="0" animBg="1"/>
      <p:bldP spid="1170462" grpId="0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71460" name="Rectangle 4">
            <a:extLst>
              <a:ext uri="{FF2B5EF4-FFF2-40B4-BE49-F238E27FC236}">
                <a16:creationId xmlns:a16="http://schemas.microsoft.com/office/drawing/2014/main" id="{3E724698-EBA3-4165-AC15-3FE21714E1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363" y="1341438"/>
            <a:ext cx="8097837" cy="461962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羧酸在三卤化磷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或磷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存在下与卤素反应生成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α-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卤代羧酸。</a:t>
            </a:r>
            <a:endParaRPr kumimoji="1" lang="zh-CN" altLang="zh-CN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71461" name="Text Box 5">
            <a:extLst>
              <a:ext uri="{FF2B5EF4-FFF2-40B4-BE49-F238E27FC236}">
                <a16:creationId xmlns:a16="http://schemas.microsoft.com/office/drawing/2014/main" id="{DCB820DB-D09C-4BB8-85AE-E747CE207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6788" y="2181225"/>
            <a:ext cx="21971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RCH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CO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H   +   Br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kumimoji="1" lang="en-US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71462" name="Text Box 6">
            <a:extLst>
              <a:ext uri="{FF2B5EF4-FFF2-40B4-BE49-F238E27FC236}">
                <a16:creationId xmlns:a16="http://schemas.microsoft.com/office/drawing/2014/main" id="{6D8E7E75-E5A8-4853-863B-48E0215669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9013" y="2347913"/>
            <a:ext cx="9080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-HBr</a:t>
            </a:r>
          </a:p>
        </p:txBody>
      </p:sp>
      <p:sp>
        <p:nvSpPr>
          <p:cNvPr id="1171463" name="Rectangle 7">
            <a:extLst>
              <a:ext uri="{FF2B5EF4-FFF2-40B4-BE49-F238E27FC236}">
                <a16:creationId xmlns:a16="http://schemas.microsoft.com/office/drawing/2014/main" id="{71D32533-5692-47A3-B184-5F8177AC4B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8688" y="2205038"/>
            <a:ext cx="1320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 RCHCO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</a:p>
        </p:txBody>
      </p:sp>
      <p:sp>
        <p:nvSpPr>
          <p:cNvPr id="1171464" name="Line 8">
            <a:extLst>
              <a:ext uri="{FF2B5EF4-FFF2-40B4-BE49-F238E27FC236}">
                <a16:creationId xmlns:a16="http://schemas.microsoft.com/office/drawing/2014/main" id="{7DFF7F1C-C36B-4E7F-B8BF-6BF82A99E9F1}"/>
              </a:ext>
            </a:extLst>
          </p:cNvPr>
          <p:cNvSpPr>
            <a:spLocks noChangeShapeType="1"/>
          </p:cNvSpPr>
          <p:nvPr/>
        </p:nvSpPr>
        <p:spPr bwMode="auto">
          <a:xfrm>
            <a:off x="6459538" y="2489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1465" name="Rectangle 9">
            <a:extLst>
              <a:ext uri="{FF2B5EF4-FFF2-40B4-BE49-F238E27FC236}">
                <a16:creationId xmlns:a16="http://schemas.microsoft.com/office/drawing/2014/main" id="{22C49FF8-4745-494C-8BB8-334DE4A7E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2213" y="2611438"/>
            <a:ext cx="4429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Br</a:t>
            </a:r>
          </a:p>
        </p:txBody>
      </p:sp>
      <p:sp>
        <p:nvSpPr>
          <p:cNvPr id="1171466" name="Rectangle 10">
            <a:extLst>
              <a:ext uri="{FF2B5EF4-FFF2-40B4-BE49-F238E27FC236}">
                <a16:creationId xmlns:a16="http://schemas.microsoft.com/office/drawing/2014/main" id="{7DC7F874-DF43-444C-A35D-17C762800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8863" y="2012950"/>
            <a:ext cx="6905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PBr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 </a:t>
            </a:r>
          </a:p>
        </p:txBody>
      </p:sp>
      <p:graphicFrame>
        <p:nvGraphicFramePr>
          <p:cNvPr id="1171467" name="Object 11">
            <a:extLst>
              <a:ext uri="{FF2B5EF4-FFF2-40B4-BE49-F238E27FC236}">
                <a16:creationId xmlns:a16="http://schemas.microsoft.com/office/drawing/2014/main" id="{6841435D-6C63-49EF-8CD1-6E0FE5DA73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78038" y="3543300"/>
          <a:ext cx="5827712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3266440" imgH="462280" progId="ChemDraw.Document.6.0">
                  <p:embed/>
                </p:oleObj>
              </mc:Choice>
              <mc:Fallback>
                <p:oleObj name="CS ChemDraw Drawing" r:id="rId2" imgW="3266440" imgH="462280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8038" y="3543300"/>
                        <a:ext cx="5827712" cy="8207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690" name="Object 12">
            <a:extLst>
              <a:ext uri="{FF2B5EF4-FFF2-40B4-BE49-F238E27FC236}">
                <a16:creationId xmlns:a16="http://schemas.microsoft.com/office/drawing/2014/main" id="{9560A793-8802-4387-8566-FCFB4DB29D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62475" y="2293938"/>
          <a:ext cx="1327150" cy="173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008731" imgH="143018" progId="ChemDraw.Document.6.0">
                  <p:embed/>
                </p:oleObj>
              </mc:Choice>
              <mc:Fallback>
                <p:oleObj name="CS ChemDraw Drawing" r:id="rId4" imgW="1008731" imgH="143018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2475" y="2293938"/>
                        <a:ext cx="1327150" cy="173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1469" name="Object 13">
            <a:extLst>
              <a:ext uri="{FF2B5EF4-FFF2-40B4-BE49-F238E27FC236}">
                <a16:creationId xmlns:a16="http://schemas.microsoft.com/office/drawing/2014/main" id="{79676E7B-DF9B-4725-8DB6-93D298DBFB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08150" y="5264150"/>
          <a:ext cx="1843088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842493" imgH="827677" progId="ChemDraw.Document.6.0">
                  <p:embed/>
                </p:oleObj>
              </mc:Choice>
              <mc:Fallback>
                <p:oleObj name="CS ChemDraw Drawing" r:id="rId6" imgW="1842493" imgH="827677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8150" y="5264150"/>
                        <a:ext cx="1843088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1470" name="Object 14">
            <a:extLst>
              <a:ext uri="{FF2B5EF4-FFF2-40B4-BE49-F238E27FC236}">
                <a16:creationId xmlns:a16="http://schemas.microsoft.com/office/drawing/2014/main" id="{7334C51D-B86A-4C8B-BA4C-E127612919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75363" y="4795838"/>
          <a:ext cx="1843087" cy="128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845564" imgH="1281684" progId="ChemDraw.Document.6.0">
                  <p:embed/>
                </p:oleObj>
              </mc:Choice>
              <mc:Fallback>
                <p:oleObj name="CS ChemDraw Drawing" r:id="rId8" imgW="1845564" imgH="1281684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5363" y="4795838"/>
                        <a:ext cx="1843087" cy="1281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1471" name="Rectangle 15">
            <a:extLst>
              <a:ext uri="{FF2B5EF4-FFF2-40B4-BE49-F238E27FC236}">
                <a16:creationId xmlns:a16="http://schemas.microsoft.com/office/drawing/2014/main" id="{CAEB1FD3-37C1-4C5A-B4E1-84DD4B60A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950" y="5275263"/>
            <a:ext cx="10969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Br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, PCl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 </a:t>
            </a:r>
          </a:p>
        </p:txBody>
      </p:sp>
      <p:sp>
        <p:nvSpPr>
          <p:cNvPr id="1171472" name="Rectangle 16">
            <a:extLst>
              <a:ext uri="{FF2B5EF4-FFF2-40B4-BE49-F238E27FC236}">
                <a16:creationId xmlns:a16="http://schemas.microsoft.com/office/drawing/2014/main" id="{C20CF571-5195-4E86-93F3-6C75E517F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950" y="5661025"/>
            <a:ext cx="11906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PhH, 80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endParaRPr kumimoji="1" lang="en-US" altLang="zh-CN" sz="16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71473" name="Rectangle 17">
            <a:extLst>
              <a:ext uri="{FF2B5EF4-FFF2-40B4-BE49-F238E27FC236}">
                <a16:creationId xmlns:a16="http://schemas.microsoft.com/office/drawing/2014/main" id="{9BD2459A-BC6B-4F36-9C6B-E88AF2BD7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3138" y="5919788"/>
            <a:ext cx="9334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60-62%</a:t>
            </a:r>
          </a:p>
        </p:txBody>
      </p:sp>
      <p:graphicFrame>
        <p:nvGraphicFramePr>
          <p:cNvPr id="1171474" name="Object 18">
            <a:extLst>
              <a:ext uri="{FF2B5EF4-FFF2-40B4-BE49-F238E27FC236}">
                <a16:creationId xmlns:a16="http://schemas.microsoft.com/office/drawing/2014/main" id="{408A2828-7971-49AA-897C-E979F788EF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33825" y="5553075"/>
          <a:ext cx="1728788" cy="1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284116" imgH="143018" progId="ChemDraw.Document.6.0">
                  <p:embed/>
                </p:oleObj>
              </mc:Choice>
              <mc:Fallback>
                <p:oleObj name="CS ChemDraw Drawing" r:id="rId10" imgW="1284116" imgH="143018" progId="ChemDraw.Document.6.0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3825" y="5553075"/>
                        <a:ext cx="1728788" cy="192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697" name="Rectangle 19">
            <a:extLst>
              <a:ext uri="{FF2B5EF4-FFF2-40B4-BE49-F238E27FC236}">
                <a16:creationId xmlns:a16="http://schemas.microsoft.com/office/drawing/2014/main" id="{735BD791-6C70-4FC2-AEAB-6EB10BC87A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246063"/>
            <a:ext cx="25177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70C0"/>
                </a:solidFill>
                <a:latin typeface="Times New Roman" panose="02020603050405020304" pitchFamily="18" charset="0"/>
              </a:rPr>
              <a:t>5) α-</a:t>
            </a:r>
            <a:r>
              <a:rPr lang="zh-CN" altLang="en-US" sz="2800" b="1">
                <a:solidFill>
                  <a:srgbClr val="0070C0"/>
                </a:solidFill>
                <a:latin typeface="Times New Roman" panose="02020603050405020304" pitchFamily="18" charset="0"/>
              </a:rPr>
              <a:t>氢 </a:t>
            </a:r>
            <a:r>
              <a:rPr lang="zh-CN" altLang="zh-CN" sz="2800" b="1">
                <a:solidFill>
                  <a:srgbClr val="0070C0"/>
                </a:solidFill>
                <a:latin typeface="Times New Roman" panose="02020603050405020304" pitchFamily="18" charset="0"/>
              </a:rPr>
              <a:t>的</a:t>
            </a:r>
            <a:r>
              <a:rPr lang="zh-CN" altLang="en-US" sz="2800" b="1">
                <a:solidFill>
                  <a:srgbClr val="0070C0"/>
                </a:solidFill>
                <a:latin typeface="Times New Roman" panose="02020603050405020304" pitchFamily="18" charset="0"/>
              </a:rPr>
              <a:t>反应</a:t>
            </a:r>
          </a:p>
        </p:txBody>
      </p:sp>
      <p:sp>
        <p:nvSpPr>
          <p:cNvPr id="583698" name="Rectangle 20">
            <a:extLst>
              <a:ext uri="{FF2B5EF4-FFF2-40B4-BE49-F238E27FC236}">
                <a16:creationId xmlns:a16="http://schemas.microsoft.com/office/drawing/2014/main" id="{0319369E-2105-46DC-9E12-0730F268A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4275" y="811213"/>
            <a:ext cx="6499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卤代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——Hell-Volhard-Zelinsky </a:t>
            </a:r>
            <a:r>
              <a:rPr lang="zh-CN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反应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(1881)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71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71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171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714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714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714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714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71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71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714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714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71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71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71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71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714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714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7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71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71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714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714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71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71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71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71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47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4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171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47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4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17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1460" grpId="0" animBg="1"/>
      <p:bldP spid="1171461" grpId="0"/>
      <p:bldP spid="1171462" grpId="0"/>
      <p:bldP spid="1171463" grpId="0"/>
      <p:bldP spid="1171465" grpId="0"/>
      <p:bldP spid="1171466" grpId="0"/>
      <p:bldP spid="1171471" grpId="0"/>
      <p:bldP spid="1171472" grpId="0"/>
      <p:bldP spid="1171473" grpId="0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706" name="Picture 2">
            <a:extLst>
              <a:ext uri="{FF2B5EF4-FFF2-40B4-BE49-F238E27FC236}">
                <a16:creationId xmlns:a16="http://schemas.microsoft.com/office/drawing/2014/main" id="{0258EE95-3DBB-4B20-ACAD-B2C73ECD4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762000"/>
            <a:ext cx="5553075" cy="118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4707" name="Picture 3">
            <a:extLst>
              <a:ext uri="{FF2B5EF4-FFF2-40B4-BE49-F238E27FC236}">
                <a16:creationId xmlns:a16="http://schemas.microsoft.com/office/drawing/2014/main" id="{E698A8B7-7A0F-4D4F-8123-D1A25389A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100" y="2133600"/>
            <a:ext cx="5424488" cy="337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2" name="Picture 4" descr="Polystyrene_formation">
            <a:extLst>
              <a:ext uri="{FF2B5EF4-FFF2-40B4-BE49-F238E27FC236}">
                <a16:creationId xmlns:a16="http://schemas.microsoft.com/office/drawing/2014/main" id="{61749065-409F-42BC-B54C-12A78B492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188" y="1162050"/>
            <a:ext cx="6553200" cy="140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8483" name="Rectangle 5">
            <a:extLst>
              <a:ext uri="{FF2B5EF4-FFF2-40B4-BE49-F238E27FC236}">
                <a16:creationId xmlns:a16="http://schemas.microsoft.com/office/drawing/2014/main" id="{733202DF-3415-474F-9D4B-288DAE5BE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50" y="549275"/>
            <a:ext cx="3940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Polystyrene (PS)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聚苯乙烯</a:t>
            </a:r>
          </a:p>
        </p:txBody>
      </p:sp>
      <p:sp>
        <p:nvSpPr>
          <p:cNvPr id="148484" name="Rectangle 6">
            <a:extLst>
              <a:ext uri="{FF2B5EF4-FFF2-40B4-BE49-F238E27FC236}">
                <a16:creationId xmlns:a16="http://schemas.microsoft.com/office/drawing/2014/main" id="{34D66EF6-99CE-4819-B73D-BF8E7CF52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2900363"/>
            <a:ext cx="5222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Polyvinyl chloride (PVC)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聚氯乙烯</a:t>
            </a: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</a:p>
        </p:txBody>
      </p:sp>
      <p:pic>
        <p:nvPicPr>
          <p:cNvPr id="148485" name="Picture 7" descr="PVC-polymerisation-2D">
            <a:extLst>
              <a:ext uri="{FF2B5EF4-FFF2-40B4-BE49-F238E27FC236}">
                <a16:creationId xmlns:a16="http://schemas.microsoft.com/office/drawing/2014/main" id="{5A84D0D9-3B2A-43ED-A4A3-5F534A3B9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3429000"/>
            <a:ext cx="4284663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1240" name="Rectangle 8">
            <a:extLst>
              <a:ext uri="{FF2B5EF4-FFF2-40B4-BE49-F238E27FC236}">
                <a16:creationId xmlns:a16="http://schemas.microsoft.com/office/drawing/2014/main" id="{477DE138-86CB-4910-973F-4CD836F2F1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363" y="4941888"/>
            <a:ext cx="86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共聚</a:t>
            </a:r>
          </a:p>
        </p:txBody>
      </p:sp>
      <p:sp>
        <p:nvSpPr>
          <p:cNvPr id="351244" name="Text Box 12">
            <a:extLst>
              <a:ext uri="{FF2B5EF4-FFF2-40B4-BE49-F238E27FC236}">
                <a16:creationId xmlns:a16="http://schemas.microsoft.com/office/drawing/2014/main" id="{7C6EBF8E-3E45-4849-BA39-C9C742C365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7063" y="4960938"/>
            <a:ext cx="2232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乙丙橡胶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PEP</a:t>
            </a:r>
          </a:p>
        </p:txBody>
      </p:sp>
      <p:pic>
        <p:nvPicPr>
          <p:cNvPr id="148488" name="Picture 11">
            <a:extLst>
              <a:ext uri="{FF2B5EF4-FFF2-40B4-BE49-F238E27FC236}">
                <a16:creationId xmlns:a16="http://schemas.microsoft.com/office/drawing/2014/main" id="{44B21619-5158-46FB-869B-212BD6A6F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188" y="5610225"/>
            <a:ext cx="6811962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4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5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4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5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240" grpId="0"/>
      <p:bldP spid="351244" grpId="0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628" name="Text Box 4">
            <a:extLst>
              <a:ext uri="{FF2B5EF4-FFF2-40B4-BE49-F238E27FC236}">
                <a16:creationId xmlns:a16="http://schemas.microsoft.com/office/drawing/2014/main" id="{6D793626-96FA-47D9-80DA-09B997FA78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3038" y="4292600"/>
            <a:ext cx="756761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显然，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CO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 : 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二羧基相距愈近，</a:t>
            </a:r>
            <a:r>
              <a:rPr kumimoji="1" lang="en-US" altLang="zh-CN" sz="2400" b="1" i="1">
                <a:solidFill>
                  <a:srgbClr val="000000"/>
                </a:solidFill>
                <a:latin typeface="Times New Roman" panose="02020603050405020304" pitchFamily="18" charset="0"/>
              </a:rPr>
              <a:t>pK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1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愈小；</a:t>
            </a:r>
          </a:p>
          <a:p>
            <a:pPr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         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CO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: 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静电吸引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CO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H,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相距愈近，</a:t>
            </a:r>
            <a:r>
              <a:rPr kumimoji="1" lang="en-US" altLang="zh-CN" sz="2400" b="1" i="1">
                <a:solidFill>
                  <a:srgbClr val="000000"/>
                </a:solidFill>
                <a:latin typeface="Times New Roman" panose="02020603050405020304" pitchFamily="18" charset="0"/>
              </a:rPr>
              <a:t>pK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愈大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585731" name="Text Box 5">
            <a:extLst>
              <a:ext uri="{FF2B5EF4-FFF2-40B4-BE49-F238E27FC236}">
                <a16:creationId xmlns:a16="http://schemas.microsoft.com/office/drawing/2014/main" id="{931B023C-6344-406C-9EE8-01D161052F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413" y="606425"/>
            <a:ext cx="1655762" cy="95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rgbClr val="0070C0"/>
                </a:solidFill>
                <a:latin typeface="Times New Roman" panose="02020603050405020304" pitchFamily="18" charset="0"/>
              </a:rPr>
              <a:t>6) </a:t>
            </a:r>
            <a:r>
              <a:rPr kumimoji="1" lang="zh-CN" altLang="en-US" sz="2800" b="1">
                <a:solidFill>
                  <a:srgbClr val="0070C0"/>
                </a:solidFill>
                <a:latin typeface="Times New Roman" panose="02020603050405020304" pitchFamily="18" charset="0"/>
              </a:rPr>
              <a:t>二羧酸</a:t>
            </a:r>
            <a:endParaRPr kumimoji="1" lang="en-US" altLang="zh-CN" sz="2800" b="1">
              <a:solidFill>
                <a:srgbClr val="0070C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latin typeface="Times New Roman" panose="02020603050405020304" pitchFamily="18" charset="0"/>
              </a:rPr>
              <a:t>(1)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酸 性</a:t>
            </a:r>
          </a:p>
        </p:txBody>
      </p:sp>
      <p:graphicFrame>
        <p:nvGraphicFramePr>
          <p:cNvPr id="1178630" name="Object 6">
            <a:extLst>
              <a:ext uri="{FF2B5EF4-FFF2-40B4-BE49-F238E27FC236}">
                <a16:creationId xmlns:a16="http://schemas.microsoft.com/office/drawing/2014/main" id="{75917432-CCAC-414A-BDAB-DCE25FD905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8175" y="1506538"/>
          <a:ext cx="6194425" cy="1068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3794760" imgH="650240" progId="ChemDraw.Document.6.0">
                  <p:embed/>
                </p:oleObj>
              </mc:Choice>
              <mc:Fallback>
                <p:oleObj name="CS ChemDraw Drawing" r:id="rId2" imgW="3794760" imgH="650240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1506538"/>
                        <a:ext cx="6194425" cy="1068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8631" name="Rectangle 7">
            <a:extLst>
              <a:ext uri="{FF2B5EF4-FFF2-40B4-BE49-F238E27FC236}">
                <a16:creationId xmlns:a16="http://schemas.microsoft.com/office/drawing/2014/main" id="{926A0BD0-75F0-4841-ACC7-155A10FB0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0513" y="2782888"/>
            <a:ext cx="72929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n =     0         1          2          3          4          5          6         7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zh-CN" sz="2000" b="1" i="1">
                <a:solidFill>
                  <a:srgbClr val="000000"/>
                </a:solidFill>
                <a:latin typeface="Times New Roman" panose="02020603050405020304" pitchFamily="18" charset="0"/>
              </a:rPr>
              <a:t>pK</a:t>
            </a:r>
            <a:r>
              <a:rPr lang="pt-BR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pt-BR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  1.23     2.83     4.19     4.34     4.42     4.48     4.51     4.55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zh-CN" sz="2000" b="1" i="1">
                <a:solidFill>
                  <a:srgbClr val="000000"/>
                </a:solidFill>
                <a:latin typeface="Times New Roman" panose="02020603050405020304" pitchFamily="18" charset="0"/>
              </a:rPr>
              <a:t>pK</a:t>
            </a:r>
            <a:r>
              <a:rPr lang="pt-BR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pt-BR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  4.19     5.69     5.45     5.42     5.41     5.42     5.40     5.41</a:t>
            </a:r>
            <a:endParaRPr lang="en-US" altLang="zh-CN" sz="20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786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786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786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786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11786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11786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11786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8628" grpId="0"/>
      <p:bldP spid="1178631" grpId="0"/>
    </p:bld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6754" name="Object 4">
            <a:extLst>
              <a:ext uri="{FF2B5EF4-FFF2-40B4-BE49-F238E27FC236}">
                <a16:creationId xmlns:a16="http://schemas.microsoft.com/office/drawing/2014/main" id="{238DB0CF-98E3-4A1D-8541-2D71D3D903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3488" y="1052513"/>
          <a:ext cx="854075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853541" imgH="1014817" progId="ChemDraw.Document.6.0">
                  <p:embed/>
                </p:oleObj>
              </mc:Choice>
              <mc:Fallback>
                <p:oleObj name="CS ChemDraw Drawing" r:id="rId2" imgW="853541" imgH="1014817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3488" y="1052513"/>
                        <a:ext cx="854075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6755" name="Object 5">
            <a:extLst>
              <a:ext uri="{FF2B5EF4-FFF2-40B4-BE49-F238E27FC236}">
                <a16:creationId xmlns:a16="http://schemas.microsoft.com/office/drawing/2014/main" id="{F6BA4E94-74EF-4C90-BAA7-A5583C5DD8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81650" y="1052513"/>
          <a:ext cx="1643063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644396" imgH="1016508" progId="ChemDraw.Document.6.0">
                  <p:embed/>
                </p:oleObj>
              </mc:Choice>
              <mc:Fallback>
                <p:oleObj name="CS ChemDraw Drawing" r:id="rId4" imgW="1644396" imgH="1016508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1650" y="1052513"/>
                        <a:ext cx="1643063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9654" name="Rectangle 6">
            <a:extLst>
              <a:ext uri="{FF2B5EF4-FFF2-40B4-BE49-F238E27FC236}">
                <a16:creationId xmlns:a16="http://schemas.microsoft.com/office/drawing/2014/main" id="{EDB8B15D-0205-4820-B61C-E65D0A9AB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2475" y="2295525"/>
            <a:ext cx="16954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</a:rPr>
              <a:t>pK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  3.03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</a:rPr>
              <a:t>pK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  4.39</a:t>
            </a:r>
          </a:p>
        </p:txBody>
      </p:sp>
      <p:sp>
        <p:nvSpPr>
          <p:cNvPr id="1179655" name="Rectangle 7">
            <a:extLst>
              <a:ext uri="{FF2B5EF4-FFF2-40B4-BE49-F238E27FC236}">
                <a16:creationId xmlns:a16="http://schemas.microsoft.com/office/drawing/2014/main" id="{E77002C7-9B9E-406E-98EC-5D94CBE04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75" y="2276475"/>
            <a:ext cx="16954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</a:rPr>
              <a:t>pK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  1.83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</a:rPr>
              <a:t>pK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 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 6.26</a:t>
            </a:r>
          </a:p>
        </p:txBody>
      </p:sp>
      <p:graphicFrame>
        <p:nvGraphicFramePr>
          <p:cNvPr id="1179656" name="Object 8">
            <a:extLst>
              <a:ext uri="{FF2B5EF4-FFF2-40B4-BE49-F238E27FC236}">
                <a16:creationId xmlns:a16="http://schemas.microsoft.com/office/drawing/2014/main" id="{6990EBF4-A34C-4246-8FDD-FF7C3C9B39E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43163" y="3732213"/>
          <a:ext cx="1511300" cy="128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509293" imgH="1281073" progId="ChemDraw.Document.6.0">
                  <p:embed/>
                </p:oleObj>
              </mc:Choice>
              <mc:Fallback>
                <p:oleObj name="CS ChemDraw Drawing" r:id="rId6" imgW="1509293" imgH="1281073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3163" y="3732213"/>
                        <a:ext cx="1511300" cy="1281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9657" name="Rectangle 9">
            <a:extLst>
              <a:ext uri="{FF2B5EF4-FFF2-40B4-BE49-F238E27FC236}">
                <a16:creationId xmlns:a16="http://schemas.microsoft.com/office/drawing/2014/main" id="{C4249E68-7826-4217-B37D-6BFC6210F5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1425" y="3787775"/>
            <a:ext cx="3100388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pl-PL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          </a:t>
            </a:r>
            <a:r>
              <a:rPr lang="pl-PL" altLang="zh-CN" sz="2000" b="1" i="1">
                <a:solidFill>
                  <a:srgbClr val="000000"/>
                </a:solidFill>
                <a:latin typeface="Times New Roman" panose="02020603050405020304" pitchFamily="18" charset="0"/>
              </a:rPr>
              <a:t>o  </a:t>
            </a:r>
            <a:r>
              <a:rPr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pl-PL" altLang="zh-CN" sz="2000" b="1" i="1">
                <a:solidFill>
                  <a:srgbClr val="000000"/>
                </a:solidFill>
                <a:latin typeface="Times New Roman" panose="02020603050405020304" pitchFamily="18" charset="0"/>
              </a:rPr>
              <a:t>     m         p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l-PL" altLang="zh-CN" sz="2000" b="1" i="1">
                <a:solidFill>
                  <a:srgbClr val="000000"/>
                </a:solidFill>
                <a:latin typeface="Times New Roman" panose="02020603050405020304" pitchFamily="18" charset="0"/>
              </a:rPr>
              <a:t>pK</a:t>
            </a:r>
            <a:r>
              <a:rPr lang="pl-PL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pl-PL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  3.0     3.54     3.54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l-PL" altLang="zh-CN" sz="2000" b="1" i="1">
                <a:solidFill>
                  <a:srgbClr val="000000"/>
                </a:solidFill>
                <a:latin typeface="Times New Roman" panose="02020603050405020304" pitchFamily="18" charset="0"/>
              </a:rPr>
              <a:t>pK</a:t>
            </a:r>
            <a:r>
              <a:rPr lang="pl-PL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pl-PL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  5.4     4.62     4.46</a:t>
            </a:r>
            <a:endParaRPr lang="en-US" altLang="zh-CN" sz="20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796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796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796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796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796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796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65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6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79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9654" grpId="0"/>
      <p:bldP spid="1179655" grpId="0"/>
      <p:bldP spid="1179657" grpId="0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778" name="Text Box 4">
            <a:extLst>
              <a:ext uri="{FF2B5EF4-FFF2-40B4-BE49-F238E27FC236}">
                <a16:creationId xmlns:a16="http://schemas.microsoft.com/office/drawing/2014/main" id="{5045AA51-C5BB-41AE-8160-E28FB4EFB3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313" y="187325"/>
            <a:ext cx="177641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latin typeface="Times New Roman" panose="02020603050405020304" pitchFamily="18" charset="0"/>
              </a:rPr>
              <a:t>(2)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热分解</a:t>
            </a:r>
          </a:p>
        </p:txBody>
      </p:sp>
      <p:sp>
        <p:nvSpPr>
          <p:cNvPr id="1180677" name="Text Box 5">
            <a:extLst>
              <a:ext uri="{FF2B5EF4-FFF2-40B4-BE49-F238E27FC236}">
                <a16:creationId xmlns:a16="http://schemas.microsoft.com/office/drawing/2014/main" id="{24A5E207-7B08-4B22-9DC4-C5744029E0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2688" y="692150"/>
            <a:ext cx="72802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二元酸受热脱羧或脱水或脱羧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脱水取决于二羧基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的相对位置。</a:t>
            </a:r>
          </a:p>
        </p:txBody>
      </p:sp>
      <p:sp>
        <p:nvSpPr>
          <p:cNvPr id="1180678" name="Rectangle 6">
            <a:extLst>
              <a:ext uri="{FF2B5EF4-FFF2-40B4-BE49-F238E27FC236}">
                <a16:creationId xmlns:a16="http://schemas.microsoft.com/office/drawing/2014/main" id="{2244E6BB-7DD1-435C-B62E-23329AFD4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300" y="1628775"/>
            <a:ext cx="5000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乙二酸、丙二酸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失羧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      ~160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1180679" name="Text Box 7">
            <a:extLst>
              <a:ext uri="{FF2B5EF4-FFF2-40B4-BE49-F238E27FC236}">
                <a16:creationId xmlns:a16="http://schemas.microsoft.com/office/drawing/2014/main" id="{B5A378A1-B190-4CA2-9621-25B387B7E3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300" y="2106613"/>
            <a:ext cx="6669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丙二酸类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kumimoji="1" lang="el-GR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二酸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易去羧：六员环状过渡态</a:t>
            </a:r>
          </a:p>
        </p:txBody>
      </p:sp>
      <p:graphicFrame>
        <p:nvGraphicFramePr>
          <p:cNvPr id="1180680" name="Object 8">
            <a:extLst>
              <a:ext uri="{FF2B5EF4-FFF2-40B4-BE49-F238E27FC236}">
                <a16:creationId xmlns:a16="http://schemas.microsoft.com/office/drawing/2014/main" id="{59E47E1D-7F14-4D6D-B8F3-D97868F70F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57313" y="2779713"/>
          <a:ext cx="1687512" cy="97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688592" imgH="976884" progId="ChemDraw.Document.6.0">
                  <p:embed/>
                </p:oleObj>
              </mc:Choice>
              <mc:Fallback>
                <p:oleObj name="CS ChemDraw Drawing" r:id="rId2" imgW="1688592" imgH="976884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7313" y="2779713"/>
                        <a:ext cx="1687512" cy="976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0681" name="Object 9">
            <a:extLst>
              <a:ext uri="{FF2B5EF4-FFF2-40B4-BE49-F238E27FC236}">
                <a16:creationId xmlns:a16="http://schemas.microsoft.com/office/drawing/2014/main" id="{807CCEF1-52D7-44A1-8AFF-10835B2D7F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76813" y="2779713"/>
          <a:ext cx="1025525" cy="97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025467" imgH="975259" progId="ChemDraw.Document.6.0">
                  <p:embed/>
                </p:oleObj>
              </mc:Choice>
              <mc:Fallback>
                <p:oleObj name="CS ChemDraw Drawing" r:id="rId4" imgW="1025467" imgH="975259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6813" y="2779713"/>
                        <a:ext cx="1025525" cy="976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0682" name="Object 10">
            <a:extLst>
              <a:ext uri="{FF2B5EF4-FFF2-40B4-BE49-F238E27FC236}">
                <a16:creationId xmlns:a16="http://schemas.microsoft.com/office/drawing/2014/main" id="{27EC90F8-F69C-4B4B-A8A0-9528FD6476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93013" y="2963863"/>
          <a:ext cx="1027112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949452" imgH="795528" progId="ChemDraw.Document.6.0">
                  <p:embed/>
                </p:oleObj>
              </mc:Choice>
              <mc:Fallback>
                <p:oleObj name="CS ChemDraw Drawing" r:id="rId6" imgW="949452" imgH="795528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3013" y="2963863"/>
                        <a:ext cx="1027112" cy="785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0683" name="Object 11">
            <a:extLst>
              <a:ext uri="{FF2B5EF4-FFF2-40B4-BE49-F238E27FC236}">
                <a16:creationId xmlns:a16="http://schemas.microsoft.com/office/drawing/2014/main" id="{1C245248-85B7-4AA6-B85E-8E2F50D7C7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76613" y="3252788"/>
          <a:ext cx="1214437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214128" imgH="174968" progId="ChemDraw.Document.6.0">
                  <p:embed/>
                </p:oleObj>
              </mc:Choice>
              <mc:Fallback>
                <p:oleObj name="CS ChemDraw Drawing" r:id="rId8" imgW="1214128" imgH="174968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6613" y="3252788"/>
                        <a:ext cx="1214437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0684" name="Text Box 12">
            <a:extLst>
              <a:ext uri="{FF2B5EF4-FFF2-40B4-BE49-F238E27FC236}">
                <a16:creationId xmlns:a16="http://schemas.microsoft.com/office/drawing/2014/main" id="{4242D9C3-A035-4E96-B22B-2475004054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1875" y="2987675"/>
            <a:ext cx="6794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-CO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180685" name="Text Box 13">
            <a:extLst>
              <a:ext uri="{FF2B5EF4-FFF2-40B4-BE49-F238E27FC236}">
                <a16:creationId xmlns:a16="http://schemas.microsoft.com/office/drawing/2014/main" id="{F595161C-C174-468C-8EBC-B5CE2C5731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4700" y="3348038"/>
            <a:ext cx="1165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140-160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endParaRPr lang="en-US" altLang="zh-CN" sz="16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180686" name="Object 14">
            <a:extLst>
              <a:ext uri="{FF2B5EF4-FFF2-40B4-BE49-F238E27FC236}">
                <a16:creationId xmlns:a16="http://schemas.microsoft.com/office/drawing/2014/main" id="{1B137B24-7EAE-40BF-8883-A89C7163EE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62688" y="3252788"/>
          <a:ext cx="1214437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214128" imgH="174968" progId="ChemDraw.Document.6.0">
                  <p:embed/>
                </p:oleObj>
              </mc:Choice>
              <mc:Fallback>
                <p:oleObj name="CS ChemDraw Drawing" r:id="rId10" imgW="1214128" imgH="174968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2688" y="3252788"/>
                        <a:ext cx="1214437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0687" name="Object 15">
            <a:extLst>
              <a:ext uri="{FF2B5EF4-FFF2-40B4-BE49-F238E27FC236}">
                <a16:creationId xmlns:a16="http://schemas.microsoft.com/office/drawing/2014/main" id="{E881D67E-AE2A-4F53-8497-643C84896C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3850" y="4221163"/>
          <a:ext cx="6221413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1" imgW="3804920" imgH="482600" progId="ChemDraw.Document.6.0">
                  <p:embed/>
                </p:oleObj>
              </mc:Choice>
              <mc:Fallback>
                <p:oleObj name="CS ChemDraw Drawing" r:id="rId11" imgW="3804920" imgH="482600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4221163"/>
                        <a:ext cx="6221413" cy="7842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0688" name="Object 16">
            <a:extLst>
              <a:ext uri="{FF2B5EF4-FFF2-40B4-BE49-F238E27FC236}">
                <a16:creationId xmlns:a16="http://schemas.microsoft.com/office/drawing/2014/main" id="{6916F179-4504-4C3D-8E13-7F0BCD5585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7025" y="5522913"/>
          <a:ext cx="6213475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3" imgW="3789680" imgH="477520" progId="ChemDraw.Document.6.0">
                  <p:embed/>
                </p:oleObj>
              </mc:Choice>
              <mc:Fallback>
                <p:oleObj name="CS ChemDraw Drawing" r:id="rId13" imgW="3789680" imgH="477520" progId="ChemDraw.Document.6.0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7025" y="5522913"/>
                        <a:ext cx="6213475" cy="7858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80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80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180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806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806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806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806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68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6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80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68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6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80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68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6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80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68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6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80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68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6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180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68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6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180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68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6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80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806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806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1806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806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0677" grpId="0"/>
      <p:bldP spid="1180678" grpId="0"/>
      <p:bldP spid="1180679" grpId="0"/>
      <p:bldP spid="1180684" grpId="0"/>
      <p:bldP spid="1180685" grpId="0"/>
    </p:bld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802" name="Text Box 4">
            <a:extLst>
              <a:ext uri="{FF2B5EF4-FFF2-40B4-BE49-F238E27FC236}">
                <a16:creationId xmlns:a16="http://schemas.microsoft.com/office/drawing/2014/main" id="{64225248-5FD6-459D-86E7-E7EF21485C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325" y="476250"/>
            <a:ext cx="5924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丁二酸、戊二酸易去水成五、六员环酐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1181701" name="Text Box 5">
            <a:extLst>
              <a:ext uri="{FF2B5EF4-FFF2-40B4-BE49-F238E27FC236}">
                <a16:creationId xmlns:a16="http://schemas.microsoft.com/office/drawing/2014/main" id="{8E2F1A9B-9F7F-4409-A159-9635D9D0FD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0" y="3463925"/>
            <a:ext cx="2674938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反式体难以去水成酐</a:t>
            </a:r>
          </a:p>
        </p:txBody>
      </p:sp>
      <p:sp>
        <p:nvSpPr>
          <p:cNvPr id="588804" name="Text Box 6">
            <a:extLst>
              <a:ext uri="{FF2B5EF4-FFF2-40B4-BE49-F238E27FC236}">
                <a16:creationId xmlns:a16="http://schemas.microsoft.com/office/drawing/2014/main" id="{4DCB7BE3-DCF5-4B73-BF00-01F2EE58D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175" y="1027113"/>
            <a:ext cx="1385888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1,4-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二酸</a:t>
            </a:r>
          </a:p>
        </p:txBody>
      </p:sp>
      <p:sp>
        <p:nvSpPr>
          <p:cNvPr id="588805" name="Text Box 7">
            <a:extLst>
              <a:ext uri="{FF2B5EF4-FFF2-40B4-BE49-F238E27FC236}">
                <a16:creationId xmlns:a16="http://schemas.microsoft.com/office/drawing/2014/main" id="{A9AB9F5E-E024-485E-8E00-BF74152DB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2738" y="3463925"/>
            <a:ext cx="12096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(&gt; 287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C)</a:t>
            </a:r>
          </a:p>
        </p:txBody>
      </p:sp>
      <p:graphicFrame>
        <p:nvGraphicFramePr>
          <p:cNvPr id="588806" name="Object 8">
            <a:extLst>
              <a:ext uri="{FF2B5EF4-FFF2-40B4-BE49-F238E27FC236}">
                <a16:creationId xmlns:a16="http://schemas.microsoft.com/office/drawing/2014/main" id="{E65751F2-45B5-4103-AC38-0D480C1193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1588" y="1789113"/>
          <a:ext cx="720725" cy="156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721174" imgH="1565587" progId="ChemDraw.Document.6.0">
                  <p:embed/>
                </p:oleObj>
              </mc:Choice>
              <mc:Fallback>
                <p:oleObj name="CS ChemDraw Drawing" r:id="rId2" imgW="721174" imgH="1565587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1588" y="1789113"/>
                        <a:ext cx="720725" cy="156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8807" name="Object 9">
            <a:extLst>
              <a:ext uri="{FF2B5EF4-FFF2-40B4-BE49-F238E27FC236}">
                <a16:creationId xmlns:a16="http://schemas.microsoft.com/office/drawing/2014/main" id="{F9706FFF-F650-4FB6-BA24-64E5937CD67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72450" y="1773238"/>
          <a:ext cx="720725" cy="156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721174" imgH="1565587" progId="ChemDraw.Document.6.0">
                  <p:embed/>
                </p:oleObj>
              </mc:Choice>
              <mc:Fallback>
                <p:oleObj name="CS ChemDraw Drawing" r:id="rId4" imgW="721174" imgH="1565587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72450" y="1773238"/>
                        <a:ext cx="720725" cy="1566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1706" name="Object 10">
            <a:extLst>
              <a:ext uri="{FF2B5EF4-FFF2-40B4-BE49-F238E27FC236}">
                <a16:creationId xmlns:a16="http://schemas.microsoft.com/office/drawing/2014/main" id="{F2703D91-7CEE-4B93-BBC4-A44FB1E811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62675" y="4310063"/>
          <a:ext cx="1382713" cy="156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381490" imgH="1565587" progId="ChemDraw.Document.6.0">
                  <p:embed/>
                </p:oleObj>
              </mc:Choice>
              <mc:Fallback>
                <p:oleObj name="CS ChemDraw Drawing" r:id="rId6" imgW="1381490" imgH="1565587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75" y="4310063"/>
                        <a:ext cx="1382713" cy="1566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8809" name="Object 11">
            <a:extLst>
              <a:ext uri="{FF2B5EF4-FFF2-40B4-BE49-F238E27FC236}">
                <a16:creationId xmlns:a16="http://schemas.microsoft.com/office/drawing/2014/main" id="{B63B638E-349E-472C-BD1F-E6E9C48736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61000" y="1789113"/>
          <a:ext cx="984250" cy="156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984387" imgH="1565587" progId="ChemDraw.Document.6.0">
                  <p:embed/>
                </p:oleObj>
              </mc:Choice>
              <mc:Fallback>
                <p:oleObj name="CS ChemDraw Drawing" r:id="rId8" imgW="984387" imgH="1565587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1000" y="1789113"/>
                        <a:ext cx="984250" cy="1566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8810" name="Object 12">
            <a:extLst>
              <a:ext uri="{FF2B5EF4-FFF2-40B4-BE49-F238E27FC236}">
                <a16:creationId xmlns:a16="http://schemas.microsoft.com/office/drawing/2014/main" id="{6B7C15EE-273A-4BDE-A410-3BA834D5E3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4413" y="1789113"/>
          <a:ext cx="984250" cy="156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984387" imgH="1565587" progId="ChemDraw.Document.6.0">
                  <p:embed/>
                </p:oleObj>
              </mc:Choice>
              <mc:Fallback>
                <p:oleObj name="CS ChemDraw Drawing" r:id="rId10" imgW="984387" imgH="1565587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4413" y="1789113"/>
                        <a:ext cx="984250" cy="1566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1709" name="Object 13">
            <a:extLst>
              <a:ext uri="{FF2B5EF4-FFF2-40B4-BE49-F238E27FC236}">
                <a16:creationId xmlns:a16="http://schemas.microsoft.com/office/drawing/2014/main" id="{21B5AEAA-F2D5-42EF-847C-829132BDE3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33638" y="4760913"/>
          <a:ext cx="1514475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512335" imgH="1016338" progId="ChemDraw.Document.6.0">
                  <p:embed/>
                </p:oleObj>
              </mc:Choice>
              <mc:Fallback>
                <p:oleObj name="CS ChemDraw Drawing" r:id="rId12" imgW="1512335" imgH="1016338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3638" y="4760913"/>
                        <a:ext cx="1514475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1710" name="Object 14">
            <a:extLst>
              <a:ext uri="{FF2B5EF4-FFF2-40B4-BE49-F238E27FC236}">
                <a16:creationId xmlns:a16="http://schemas.microsoft.com/office/drawing/2014/main" id="{7263B84A-50C2-45D7-AB27-5123623457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75150" y="5030788"/>
          <a:ext cx="1303338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1303895" imgH="174968" progId="ChemDraw.Document.6.0">
                  <p:embed/>
                </p:oleObj>
              </mc:Choice>
              <mc:Fallback>
                <p:oleObj name="CS ChemDraw Drawing" r:id="rId14" imgW="1303895" imgH="174968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5150" y="5030788"/>
                        <a:ext cx="1303338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1711" name="Text Box 15">
            <a:extLst>
              <a:ext uri="{FF2B5EF4-FFF2-40B4-BE49-F238E27FC236}">
                <a16:creationId xmlns:a16="http://schemas.microsoft.com/office/drawing/2014/main" id="{5EA0FFDD-7F30-40B3-875C-E14665269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0888" y="5084763"/>
            <a:ext cx="768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230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1181712" name="Text Box 16">
            <a:extLst>
              <a:ext uri="{FF2B5EF4-FFF2-40B4-BE49-F238E27FC236}">
                <a16:creationId xmlns:a16="http://schemas.microsoft.com/office/drawing/2014/main" id="{2B25FF40-F100-4E45-BC97-1E3E0AE9A0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4850" y="4718050"/>
            <a:ext cx="749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-H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</a:p>
        </p:txBody>
      </p:sp>
      <p:graphicFrame>
        <p:nvGraphicFramePr>
          <p:cNvPr id="588815" name="Object 17">
            <a:extLst>
              <a:ext uri="{FF2B5EF4-FFF2-40B4-BE49-F238E27FC236}">
                <a16:creationId xmlns:a16="http://schemas.microsoft.com/office/drawing/2014/main" id="{DF61ABB7-D8F1-455F-A5D0-C98DC859AD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68538" y="2509838"/>
          <a:ext cx="1303337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1303895" imgH="174968" progId="ChemDraw.Document.6.0">
                  <p:embed/>
                </p:oleObj>
              </mc:Choice>
              <mc:Fallback>
                <p:oleObj name="CS ChemDraw Drawing" r:id="rId16" imgW="1303895" imgH="174968" progId="ChemDraw.Document.6.0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2509838"/>
                        <a:ext cx="1303337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8816" name="Text Box 18">
            <a:extLst>
              <a:ext uri="{FF2B5EF4-FFF2-40B4-BE49-F238E27FC236}">
                <a16:creationId xmlns:a16="http://schemas.microsoft.com/office/drawing/2014/main" id="{2C1B9F2B-DEB4-4E88-93AA-D178838495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5063" y="2563813"/>
            <a:ext cx="768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300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588817" name="Text Box 19">
            <a:extLst>
              <a:ext uri="{FF2B5EF4-FFF2-40B4-BE49-F238E27FC236}">
                <a16:creationId xmlns:a16="http://schemas.microsoft.com/office/drawing/2014/main" id="{A9883A32-3EE0-449E-AA67-EF551F2081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8238" y="2205038"/>
            <a:ext cx="7493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-H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</a:p>
        </p:txBody>
      </p:sp>
      <p:graphicFrame>
        <p:nvGraphicFramePr>
          <p:cNvPr id="588818" name="Object 20">
            <a:extLst>
              <a:ext uri="{FF2B5EF4-FFF2-40B4-BE49-F238E27FC236}">
                <a16:creationId xmlns:a16="http://schemas.microsoft.com/office/drawing/2014/main" id="{C6748F9E-3A1B-4A07-A1F0-9FA9AE2052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00850" y="2508250"/>
          <a:ext cx="1303338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7" imgW="1303895" imgH="174968" progId="ChemDraw.Document.6.0">
                  <p:embed/>
                </p:oleObj>
              </mc:Choice>
              <mc:Fallback>
                <p:oleObj name="CS ChemDraw Drawing" r:id="rId17" imgW="1303895" imgH="174968" progId="ChemDraw.Document.6.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0850" y="2508250"/>
                        <a:ext cx="1303338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8819" name="Text Box 21">
            <a:extLst>
              <a:ext uri="{FF2B5EF4-FFF2-40B4-BE49-F238E27FC236}">
                <a16:creationId xmlns:a16="http://schemas.microsoft.com/office/drawing/2014/main" id="{F2FD6CA1-8DC7-4488-B4C3-8045F14D69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0238" y="2563813"/>
            <a:ext cx="768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100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588820" name="Text Box 22">
            <a:extLst>
              <a:ext uri="{FF2B5EF4-FFF2-40B4-BE49-F238E27FC236}">
                <a16:creationId xmlns:a16="http://schemas.microsoft.com/office/drawing/2014/main" id="{12BFA163-C5FB-4EE9-9238-17888CED3F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2205038"/>
            <a:ext cx="7493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-H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817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817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70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7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81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70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7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81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7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7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81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7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7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81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7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7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81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1701" grpId="0" animBg="1"/>
      <p:bldP spid="1181711" grpId="0"/>
      <p:bldP spid="1181712" grpId="0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2724" name="Object 4">
            <a:extLst>
              <a:ext uri="{FF2B5EF4-FFF2-40B4-BE49-F238E27FC236}">
                <a16:creationId xmlns:a16="http://schemas.microsoft.com/office/drawing/2014/main" id="{F009D771-90EB-4908-A584-24CF472327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44713" y="4708525"/>
          <a:ext cx="1881187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387575" imgH="756168" progId="ChemDraw.Document.6.0">
                  <p:embed/>
                </p:oleObj>
              </mc:Choice>
              <mc:Fallback>
                <p:oleObj name="CS ChemDraw Drawing" r:id="rId2" imgW="1387575" imgH="756168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4713" y="4708525"/>
                        <a:ext cx="1881187" cy="102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2725" name="Object 5">
            <a:extLst>
              <a:ext uri="{FF2B5EF4-FFF2-40B4-BE49-F238E27FC236}">
                <a16:creationId xmlns:a16="http://schemas.microsoft.com/office/drawing/2014/main" id="{A449FAE0-2F61-45AC-8D67-D46D5746C0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38850" y="4421188"/>
          <a:ext cx="1728788" cy="1201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276508" imgH="887014" progId="ChemDraw.Document.6.0">
                  <p:embed/>
                </p:oleObj>
              </mc:Choice>
              <mc:Fallback>
                <p:oleObj name="CS ChemDraw Drawing" r:id="rId4" imgW="1276508" imgH="887014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4421188"/>
                        <a:ext cx="1728788" cy="1201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2726" name="Object 6">
            <a:extLst>
              <a:ext uri="{FF2B5EF4-FFF2-40B4-BE49-F238E27FC236}">
                <a16:creationId xmlns:a16="http://schemas.microsoft.com/office/drawing/2014/main" id="{66F0C1BD-386B-4D10-A290-5B5E4F3875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16413" y="5141913"/>
          <a:ext cx="1209675" cy="14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208043" imgH="143018" progId="ChemDraw.Document.6.0">
                  <p:embed/>
                </p:oleObj>
              </mc:Choice>
              <mc:Fallback>
                <p:oleObj name="CS ChemDraw Drawing" r:id="rId6" imgW="1208043" imgH="143018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6413" y="5141913"/>
                        <a:ext cx="1209675" cy="142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2727" name="Text Box 7">
            <a:extLst>
              <a:ext uri="{FF2B5EF4-FFF2-40B4-BE49-F238E27FC236}">
                <a16:creationId xmlns:a16="http://schemas.microsoft.com/office/drawing/2014/main" id="{CC5BDD0F-AB77-44FD-B064-29385279AC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0563" y="4805363"/>
            <a:ext cx="7032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Ac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</a:p>
        </p:txBody>
      </p:sp>
      <p:sp>
        <p:nvSpPr>
          <p:cNvPr id="1182728" name="Text Box 8">
            <a:extLst>
              <a:ext uri="{FF2B5EF4-FFF2-40B4-BE49-F238E27FC236}">
                <a16:creationId xmlns:a16="http://schemas.microsoft.com/office/drawing/2014/main" id="{911761ED-7117-436C-9352-5C4C0F4F3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9638" y="5192713"/>
            <a:ext cx="3333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∆</a:t>
            </a:r>
          </a:p>
        </p:txBody>
      </p:sp>
      <p:sp>
        <p:nvSpPr>
          <p:cNvPr id="1182729" name="Rectangle 9">
            <a:extLst>
              <a:ext uri="{FF2B5EF4-FFF2-40B4-BE49-F238E27FC236}">
                <a16:creationId xmlns:a16="http://schemas.microsoft.com/office/drawing/2014/main" id="{0F16BFAE-4EFD-471C-87FF-F054D1E33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3863" y="5013325"/>
            <a:ext cx="6397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88%</a:t>
            </a:r>
          </a:p>
        </p:txBody>
      </p:sp>
      <p:graphicFrame>
        <p:nvGraphicFramePr>
          <p:cNvPr id="1182730" name="Object 10">
            <a:extLst>
              <a:ext uri="{FF2B5EF4-FFF2-40B4-BE49-F238E27FC236}">
                <a16:creationId xmlns:a16="http://schemas.microsoft.com/office/drawing/2014/main" id="{AD3A45ED-743F-4E6B-AD87-DC1993B335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79688" y="1139825"/>
          <a:ext cx="1100137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766572" imgH="630936" progId="ChemDraw.Document.6.0">
                  <p:embed/>
                </p:oleObj>
              </mc:Choice>
              <mc:Fallback>
                <p:oleObj name="CS ChemDraw Drawing" r:id="rId8" imgW="766572" imgH="630936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9688" y="1139825"/>
                        <a:ext cx="1100137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2731" name="Object 11">
            <a:extLst>
              <a:ext uri="{FF2B5EF4-FFF2-40B4-BE49-F238E27FC236}">
                <a16:creationId xmlns:a16="http://schemas.microsoft.com/office/drawing/2014/main" id="{448B71C1-D2FF-441B-AF2F-4EA32CED3B3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62663" y="908050"/>
          <a:ext cx="881062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614672" imgH="903750" progId="ChemDraw.Document.6.0">
                  <p:embed/>
                </p:oleObj>
              </mc:Choice>
              <mc:Fallback>
                <p:oleObj name="CS ChemDraw Drawing" r:id="rId10" imgW="614672" imgH="903750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2663" y="908050"/>
                        <a:ext cx="881062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2732" name="Object 12">
            <a:extLst>
              <a:ext uri="{FF2B5EF4-FFF2-40B4-BE49-F238E27FC236}">
                <a16:creationId xmlns:a16="http://schemas.microsoft.com/office/drawing/2014/main" id="{3981504D-A5FE-4B00-8139-987D0391BA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14825" y="1508125"/>
          <a:ext cx="1209675" cy="14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208043" imgH="143018" progId="ChemDraw.Document.6.0">
                  <p:embed/>
                </p:oleObj>
              </mc:Choice>
              <mc:Fallback>
                <p:oleObj name="CS ChemDraw Drawing" r:id="rId12" imgW="1208043" imgH="143018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4825" y="1508125"/>
                        <a:ext cx="1209675" cy="142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2733" name="Text Box 13">
            <a:extLst>
              <a:ext uri="{FF2B5EF4-FFF2-40B4-BE49-F238E27FC236}">
                <a16:creationId xmlns:a16="http://schemas.microsoft.com/office/drawing/2014/main" id="{CABF602A-BBFB-4073-9319-5874B6B8B2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8975" y="1171575"/>
            <a:ext cx="6937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-H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</a:p>
        </p:txBody>
      </p:sp>
      <p:sp>
        <p:nvSpPr>
          <p:cNvPr id="1182734" name="Text Box 14">
            <a:extLst>
              <a:ext uri="{FF2B5EF4-FFF2-40B4-BE49-F238E27FC236}">
                <a16:creationId xmlns:a16="http://schemas.microsoft.com/office/drawing/2014/main" id="{B9790857-12D3-48BF-893F-1B1BD85DD8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8975" y="1597025"/>
            <a:ext cx="762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300˚C</a:t>
            </a:r>
          </a:p>
        </p:txBody>
      </p:sp>
      <p:graphicFrame>
        <p:nvGraphicFramePr>
          <p:cNvPr id="1182735" name="Object 15">
            <a:extLst>
              <a:ext uri="{FF2B5EF4-FFF2-40B4-BE49-F238E27FC236}">
                <a16:creationId xmlns:a16="http://schemas.microsoft.com/office/drawing/2014/main" id="{41BFCED3-CA5E-4158-8FE9-E9A2E9D93B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82863" y="2781300"/>
          <a:ext cx="1154112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3" imgW="1155192" imgH="940308" progId="ChemDraw.Document.6.0">
                  <p:embed/>
                </p:oleObj>
              </mc:Choice>
              <mc:Fallback>
                <p:oleObj name="CS ChemDraw Drawing" r:id="rId13" imgW="1155192" imgH="940308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2863" y="2781300"/>
                        <a:ext cx="1154112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2736" name="Object 16">
            <a:extLst>
              <a:ext uri="{FF2B5EF4-FFF2-40B4-BE49-F238E27FC236}">
                <a16:creationId xmlns:a16="http://schemas.microsoft.com/office/drawing/2014/main" id="{9B50E77E-D4AB-4E2D-BCDE-ACDB224D31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83300" y="2451100"/>
          <a:ext cx="906463" cy="155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5" imgW="906793" imgH="1551894" progId="ChemDraw.Document.6.0">
                  <p:embed/>
                </p:oleObj>
              </mc:Choice>
              <mc:Fallback>
                <p:oleObj name="CS ChemDraw Drawing" r:id="rId15" imgW="906793" imgH="1551894" progId="ChemDraw.Document.6.0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3300" y="2451100"/>
                        <a:ext cx="906463" cy="1554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2737" name="Object 17">
            <a:extLst>
              <a:ext uri="{FF2B5EF4-FFF2-40B4-BE49-F238E27FC236}">
                <a16:creationId xmlns:a16="http://schemas.microsoft.com/office/drawing/2014/main" id="{18B3399D-F8F6-4EA5-8081-0E34AFB144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25950" y="3192463"/>
          <a:ext cx="1209675" cy="14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7" imgW="1208043" imgH="143018" progId="ChemDraw.Document.6.0">
                  <p:embed/>
                </p:oleObj>
              </mc:Choice>
              <mc:Fallback>
                <p:oleObj name="CS ChemDraw Drawing" r:id="rId17" imgW="1208043" imgH="143018" progId="ChemDraw.Document.6.0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3192463"/>
                        <a:ext cx="1209675" cy="142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2738" name="Text Box 18">
            <a:extLst>
              <a:ext uri="{FF2B5EF4-FFF2-40B4-BE49-F238E27FC236}">
                <a16:creationId xmlns:a16="http://schemas.microsoft.com/office/drawing/2014/main" id="{71A059FF-1802-4EFF-A51B-B9D8A447FF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8513" y="2855913"/>
            <a:ext cx="7032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Ac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</a:p>
        </p:txBody>
      </p:sp>
      <p:sp>
        <p:nvSpPr>
          <p:cNvPr id="1182739" name="Text Box 19">
            <a:extLst>
              <a:ext uri="{FF2B5EF4-FFF2-40B4-BE49-F238E27FC236}">
                <a16:creationId xmlns:a16="http://schemas.microsoft.com/office/drawing/2014/main" id="{60921290-C0E4-4D07-9341-FB030A95CE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7588" y="3243263"/>
            <a:ext cx="3333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∆</a:t>
            </a:r>
          </a:p>
        </p:txBody>
      </p:sp>
      <p:sp>
        <p:nvSpPr>
          <p:cNvPr id="589842" name="Text Box 20">
            <a:extLst>
              <a:ext uri="{FF2B5EF4-FFF2-40B4-BE49-F238E27FC236}">
                <a16:creationId xmlns:a16="http://schemas.microsoft.com/office/drawing/2014/main" id="{B37C4B13-29E9-45AC-A102-A7D13380C4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9875" y="404813"/>
            <a:ext cx="1385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1,5-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二酸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827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827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827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827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827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827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827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827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73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7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82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827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827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827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827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827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827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827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827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72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7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82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72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7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82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827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827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827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1827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827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827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1827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827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73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7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182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2727" grpId="0"/>
      <p:bldP spid="1182728" grpId="0"/>
      <p:bldP spid="1182729" grpId="0"/>
      <p:bldP spid="1182733" grpId="0"/>
      <p:bldP spid="1182734" grpId="0"/>
      <p:bldP spid="1182738" grpId="0"/>
      <p:bldP spid="1182739" grpId="0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850" name="Text Box 4">
            <a:extLst>
              <a:ext uri="{FF2B5EF4-FFF2-40B4-BE49-F238E27FC236}">
                <a16:creationId xmlns:a16="http://schemas.microsoft.com/office/drawing/2014/main" id="{69BF4AE3-39F5-49F7-A2FA-2B219D54D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300" y="549275"/>
            <a:ext cx="77517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己二酸、庚二酸受热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或与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Ac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BaO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CaO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ThO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或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Ba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Ca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Th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盐共热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去水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脱羧成五、六员环酮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1183749" name="Object 5">
            <a:extLst>
              <a:ext uri="{FF2B5EF4-FFF2-40B4-BE49-F238E27FC236}">
                <a16:creationId xmlns:a16="http://schemas.microsoft.com/office/drawing/2014/main" id="{3E22CB2F-BBC1-4044-933F-30A81032C7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24075" y="1628775"/>
          <a:ext cx="1381125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990600" imgH="760476" progId="ChemDraw.Document.6.0">
                  <p:embed/>
                </p:oleObj>
              </mc:Choice>
              <mc:Fallback>
                <p:oleObj name="CS ChemDraw Drawing" r:id="rId2" imgW="990600" imgH="760476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1628775"/>
                        <a:ext cx="1381125" cy="106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3750" name="Object 6">
            <a:extLst>
              <a:ext uri="{FF2B5EF4-FFF2-40B4-BE49-F238E27FC236}">
                <a16:creationId xmlns:a16="http://schemas.microsoft.com/office/drawing/2014/main" id="{08BA3BE1-CC9A-4057-AF54-4E500DFF77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54750" y="1700213"/>
          <a:ext cx="1274763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914400" imgH="628365" progId="ChemDraw.Document.6.0">
                  <p:embed/>
                </p:oleObj>
              </mc:Choice>
              <mc:Fallback>
                <p:oleObj name="CS ChemDraw Drawing" r:id="rId4" imgW="914400" imgH="628365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750" y="1700213"/>
                        <a:ext cx="1274763" cy="87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3751" name="Object 7">
            <a:extLst>
              <a:ext uri="{FF2B5EF4-FFF2-40B4-BE49-F238E27FC236}">
                <a16:creationId xmlns:a16="http://schemas.microsoft.com/office/drawing/2014/main" id="{62D0D901-6F55-4564-953E-72177AA08D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47838" y="4670425"/>
          <a:ext cx="1706562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222248" imgH="710184" progId="ChemDraw.Document.6.0">
                  <p:embed/>
                </p:oleObj>
              </mc:Choice>
              <mc:Fallback>
                <p:oleObj name="CS ChemDraw Drawing" r:id="rId6" imgW="1222248" imgH="710184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7838" y="4670425"/>
                        <a:ext cx="1706562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3752" name="Object 8">
            <a:extLst>
              <a:ext uri="{FF2B5EF4-FFF2-40B4-BE49-F238E27FC236}">
                <a16:creationId xmlns:a16="http://schemas.microsoft.com/office/drawing/2014/main" id="{8FCD74EE-D4C1-4AD7-9943-BB295B86E8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26163" y="4632325"/>
          <a:ext cx="156845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122841" imgH="646622" progId="ChemDraw.Document.6.0">
                  <p:embed/>
                </p:oleObj>
              </mc:Choice>
              <mc:Fallback>
                <p:oleObj name="CS ChemDraw Drawing" r:id="rId8" imgW="1122841" imgH="646622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6163" y="4632325"/>
                        <a:ext cx="156845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3753" name="Object 9">
            <a:extLst>
              <a:ext uri="{FF2B5EF4-FFF2-40B4-BE49-F238E27FC236}">
                <a16:creationId xmlns:a16="http://schemas.microsoft.com/office/drawing/2014/main" id="{8C3C267B-B89E-4CC4-9328-5B01E881A6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29088" y="2051050"/>
          <a:ext cx="1463675" cy="153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341931" imgH="143018" progId="ChemDraw.Document.6.0">
                  <p:embed/>
                </p:oleObj>
              </mc:Choice>
              <mc:Fallback>
                <p:oleObj name="CS ChemDraw Drawing" r:id="rId10" imgW="1341931" imgH="143018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9088" y="2051050"/>
                        <a:ext cx="1463675" cy="153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3754" name="Rectangle 10">
            <a:extLst>
              <a:ext uri="{FF2B5EF4-FFF2-40B4-BE49-F238E27FC236}">
                <a16:creationId xmlns:a16="http://schemas.microsoft.com/office/drawing/2014/main" id="{5109D533-43E2-4B4F-8507-8E000B9B0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2738" y="1724025"/>
            <a:ext cx="12080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-H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O, CO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183755" name="Rectangle 11">
            <a:extLst>
              <a:ext uri="{FF2B5EF4-FFF2-40B4-BE49-F238E27FC236}">
                <a16:creationId xmlns:a16="http://schemas.microsoft.com/office/drawing/2014/main" id="{70152620-E81B-4A81-8D87-0C1AFB64E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6900" y="2149475"/>
            <a:ext cx="7604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300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endParaRPr lang="en-US" altLang="zh-CN" sz="16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183756" name="Object 12">
            <a:extLst>
              <a:ext uri="{FF2B5EF4-FFF2-40B4-BE49-F238E27FC236}">
                <a16:creationId xmlns:a16="http://schemas.microsoft.com/office/drawing/2014/main" id="{DCBE1390-4833-475D-ADD5-A21DE88331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76700" y="5054600"/>
          <a:ext cx="1463675" cy="153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341931" imgH="143018" progId="ChemDraw.Document.6.0">
                  <p:embed/>
                </p:oleObj>
              </mc:Choice>
              <mc:Fallback>
                <p:oleObj name="CS ChemDraw Drawing" r:id="rId12" imgW="1341931" imgH="143018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6700" y="5054600"/>
                        <a:ext cx="1463675" cy="153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3757" name="Rectangle 13">
            <a:extLst>
              <a:ext uri="{FF2B5EF4-FFF2-40B4-BE49-F238E27FC236}">
                <a16:creationId xmlns:a16="http://schemas.microsoft.com/office/drawing/2014/main" id="{CE4E5D9C-F464-455E-A156-FCC88936D9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0350" y="4727575"/>
            <a:ext cx="12096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-H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O, CO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183758" name="Rectangle 14">
            <a:extLst>
              <a:ext uri="{FF2B5EF4-FFF2-40B4-BE49-F238E27FC236}">
                <a16:creationId xmlns:a16="http://schemas.microsoft.com/office/drawing/2014/main" id="{AD5A1CA5-3239-4A06-8149-7F40FCF14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2925" y="5153025"/>
            <a:ext cx="762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300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endParaRPr lang="en-US" altLang="zh-CN" sz="16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183759" name="Object 15">
            <a:extLst>
              <a:ext uri="{FF2B5EF4-FFF2-40B4-BE49-F238E27FC236}">
                <a16:creationId xmlns:a16="http://schemas.microsoft.com/office/drawing/2014/main" id="{B7608AE5-8811-47DD-8058-112254AB90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66938" y="3108325"/>
          <a:ext cx="1250950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3" imgW="1250644" imgH="967651" progId="ChemDraw.Document.6.0">
                  <p:embed/>
                </p:oleObj>
              </mc:Choice>
              <mc:Fallback>
                <p:oleObj name="CS ChemDraw Drawing" r:id="rId13" imgW="1250644" imgH="967651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6938" y="3108325"/>
                        <a:ext cx="1250950" cy="96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3760" name="Object 16">
            <a:extLst>
              <a:ext uri="{FF2B5EF4-FFF2-40B4-BE49-F238E27FC236}">
                <a16:creationId xmlns:a16="http://schemas.microsoft.com/office/drawing/2014/main" id="{3372CC60-1DA6-469B-8BC9-0B85181205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92850" y="3252788"/>
          <a:ext cx="1111250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5" imgW="1112190" imgH="681616" progId="ChemDraw.Document.6.0">
                  <p:embed/>
                </p:oleObj>
              </mc:Choice>
              <mc:Fallback>
                <p:oleObj name="CS ChemDraw Drawing" r:id="rId15" imgW="1112190" imgH="681616" progId="ChemDraw.Document.6.0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2850" y="3252788"/>
                        <a:ext cx="1111250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3761" name="Object 17">
            <a:extLst>
              <a:ext uri="{FF2B5EF4-FFF2-40B4-BE49-F238E27FC236}">
                <a16:creationId xmlns:a16="http://schemas.microsoft.com/office/drawing/2014/main" id="{E0D7E8AC-5A62-4D26-B208-E8F158152AD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22750" y="3509963"/>
          <a:ext cx="1209675" cy="14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7" imgW="1208043" imgH="143018" progId="ChemDraw.Document.6.0">
                  <p:embed/>
                </p:oleObj>
              </mc:Choice>
              <mc:Fallback>
                <p:oleObj name="CS ChemDraw Drawing" r:id="rId17" imgW="1208043" imgH="143018" progId="ChemDraw.Document.6.0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2750" y="3509963"/>
                        <a:ext cx="1209675" cy="142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3762" name="Text Box 18">
            <a:extLst>
              <a:ext uri="{FF2B5EF4-FFF2-40B4-BE49-F238E27FC236}">
                <a16:creationId xmlns:a16="http://schemas.microsoft.com/office/drawing/2014/main" id="{6C8A86D9-8FD6-48D2-85AE-D21CC8DC3D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6900" y="3173413"/>
            <a:ext cx="7032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Ac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</a:p>
        </p:txBody>
      </p:sp>
      <p:sp>
        <p:nvSpPr>
          <p:cNvPr id="1183763" name="Text Box 19">
            <a:extLst>
              <a:ext uri="{FF2B5EF4-FFF2-40B4-BE49-F238E27FC236}">
                <a16:creationId xmlns:a16="http://schemas.microsoft.com/office/drawing/2014/main" id="{46C004B6-6C96-4EF1-A690-84B992494F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4388" y="3560763"/>
            <a:ext cx="3333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837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837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837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837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837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837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837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837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75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7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83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837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837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837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837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837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837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837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837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75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7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83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837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837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837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837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837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837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1837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837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76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7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183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3754" grpId="0"/>
      <p:bldP spid="1183755" grpId="0"/>
      <p:bldP spid="1183757" grpId="0"/>
      <p:bldP spid="1183758" grpId="0"/>
      <p:bldP spid="1183762" grpId="0"/>
      <p:bldP spid="1183763" grpId="0"/>
    </p:bld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772" name="Text Box 4">
            <a:extLst>
              <a:ext uri="{FF2B5EF4-FFF2-40B4-BE49-F238E27FC236}">
                <a16:creationId xmlns:a16="http://schemas.microsoft.com/office/drawing/2014/main" id="{BEB34764-F023-4649-8AFC-01A985C377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050" y="4868863"/>
            <a:ext cx="5510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可用于合成环酮，亦用于推导结构。</a:t>
            </a:r>
          </a:p>
        </p:txBody>
      </p:sp>
      <p:graphicFrame>
        <p:nvGraphicFramePr>
          <p:cNvPr id="1184773" name="Object 5">
            <a:extLst>
              <a:ext uri="{FF2B5EF4-FFF2-40B4-BE49-F238E27FC236}">
                <a16:creationId xmlns:a16="http://schemas.microsoft.com/office/drawing/2014/main" id="{91742DB4-7176-48E2-A090-B68DD0F8364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57413" y="1370013"/>
          <a:ext cx="1355725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996559" imgH="614672" progId="ChemDraw.Document.6.0">
                  <p:embed/>
                </p:oleObj>
              </mc:Choice>
              <mc:Fallback>
                <p:oleObj name="CS ChemDraw Drawing" r:id="rId2" imgW="996559" imgH="614672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7413" y="1370013"/>
                        <a:ext cx="1355725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4774" name="Object 6">
            <a:extLst>
              <a:ext uri="{FF2B5EF4-FFF2-40B4-BE49-F238E27FC236}">
                <a16:creationId xmlns:a16="http://schemas.microsoft.com/office/drawing/2014/main" id="{1044D06A-6299-44EF-B087-D4469D1C2C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70638" y="1370013"/>
          <a:ext cx="1322387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972216" imgH="616193" progId="ChemDraw.Document.6.0">
                  <p:embed/>
                </p:oleObj>
              </mc:Choice>
              <mc:Fallback>
                <p:oleObj name="CS ChemDraw Drawing" r:id="rId4" imgW="972216" imgH="616193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0638" y="1370013"/>
                        <a:ext cx="1322387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4775" name="Object 7">
            <a:extLst>
              <a:ext uri="{FF2B5EF4-FFF2-40B4-BE49-F238E27FC236}">
                <a16:creationId xmlns:a16="http://schemas.microsoft.com/office/drawing/2014/main" id="{46A16A20-FF01-42C9-8E08-465CAB3D68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60550" y="3040063"/>
          <a:ext cx="1695450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246079" imgH="634451" progId="ChemDraw.Document.6.0">
                  <p:embed/>
                </p:oleObj>
              </mc:Choice>
              <mc:Fallback>
                <p:oleObj name="CS ChemDraw Drawing" r:id="rId6" imgW="1246079" imgH="634451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0550" y="3040063"/>
                        <a:ext cx="1695450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4776" name="Object 8">
            <a:extLst>
              <a:ext uri="{FF2B5EF4-FFF2-40B4-BE49-F238E27FC236}">
                <a16:creationId xmlns:a16="http://schemas.microsoft.com/office/drawing/2014/main" id="{35A2D6D2-DE09-4DE1-90F9-CA9FF18976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40450" y="3043238"/>
          <a:ext cx="1704975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255208" imgH="634451" progId="ChemDraw.Document.6.0">
                  <p:embed/>
                </p:oleObj>
              </mc:Choice>
              <mc:Fallback>
                <p:oleObj name="CS ChemDraw Drawing" r:id="rId8" imgW="1255208" imgH="634451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0450" y="3043238"/>
                        <a:ext cx="1704975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4777" name="Object 9">
            <a:extLst>
              <a:ext uri="{FF2B5EF4-FFF2-40B4-BE49-F238E27FC236}">
                <a16:creationId xmlns:a16="http://schemas.microsoft.com/office/drawing/2014/main" id="{9A3C69FA-5DEA-4584-804C-3CC8827AF4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08438" y="1762125"/>
          <a:ext cx="1463675" cy="153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341931" imgH="143018" progId="ChemDraw.Document.6.0">
                  <p:embed/>
                </p:oleObj>
              </mc:Choice>
              <mc:Fallback>
                <p:oleObj name="CS ChemDraw Drawing" r:id="rId10" imgW="1341931" imgH="143018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8438" y="1762125"/>
                        <a:ext cx="1463675" cy="153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4778" name="Rectangle 10">
            <a:extLst>
              <a:ext uri="{FF2B5EF4-FFF2-40B4-BE49-F238E27FC236}">
                <a16:creationId xmlns:a16="http://schemas.microsoft.com/office/drawing/2014/main" id="{AF8CE20C-3CC9-4405-A2EB-3CEC6D0D6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6063" y="1435100"/>
            <a:ext cx="12080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-H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O, CO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184779" name="Rectangle 11">
            <a:extLst>
              <a:ext uri="{FF2B5EF4-FFF2-40B4-BE49-F238E27FC236}">
                <a16:creationId xmlns:a16="http://schemas.microsoft.com/office/drawing/2014/main" id="{9A81827F-F7F4-44E5-A050-E74817147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250" y="1860550"/>
            <a:ext cx="762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300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endParaRPr lang="en-US" altLang="zh-CN" sz="16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184780" name="Object 12">
            <a:extLst>
              <a:ext uri="{FF2B5EF4-FFF2-40B4-BE49-F238E27FC236}">
                <a16:creationId xmlns:a16="http://schemas.microsoft.com/office/drawing/2014/main" id="{2EC9E912-0845-4A22-8B8D-4D5FB16270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51300" y="3454400"/>
          <a:ext cx="1463675" cy="153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341931" imgH="143018" progId="ChemDraw.Document.6.0">
                  <p:embed/>
                </p:oleObj>
              </mc:Choice>
              <mc:Fallback>
                <p:oleObj name="CS ChemDraw Drawing" r:id="rId12" imgW="1341931" imgH="143018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1300" y="3454400"/>
                        <a:ext cx="1463675" cy="153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4781" name="Rectangle 13">
            <a:extLst>
              <a:ext uri="{FF2B5EF4-FFF2-40B4-BE49-F238E27FC236}">
                <a16:creationId xmlns:a16="http://schemas.microsoft.com/office/drawing/2014/main" id="{FE398A43-1DDE-44B4-ADF1-09EC9A41A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0350" y="3127375"/>
            <a:ext cx="12096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-H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O, CO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184782" name="Rectangle 14">
            <a:extLst>
              <a:ext uri="{FF2B5EF4-FFF2-40B4-BE49-F238E27FC236}">
                <a16:creationId xmlns:a16="http://schemas.microsoft.com/office/drawing/2014/main" id="{91778740-DB0A-466F-9F08-F7DE48E52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75" y="3490913"/>
            <a:ext cx="3333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847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847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847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847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847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847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847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847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847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847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77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7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84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77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7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84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78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7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84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78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7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84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78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7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84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84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84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4772" grpId="0"/>
      <p:bldP spid="1184778" grpId="0"/>
      <p:bldP spid="1184779" grpId="0"/>
      <p:bldP spid="1184781" grpId="0"/>
      <p:bldP spid="1184782" grpId="0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898" name="Rectangle 4">
            <a:extLst>
              <a:ext uri="{FF2B5EF4-FFF2-40B4-BE49-F238E27FC236}">
                <a16:creationId xmlns:a16="http://schemas.microsoft.com/office/drawing/2014/main" id="{E6E93F96-8842-4136-A1B9-492DDC552A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863" y="260350"/>
            <a:ext cx="3513137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b="1">
                <a:solidFill>
                  <a:srgbClr val="0070C0"/>
                </a:solidFill>
                <a:latin typeface="Times New Roman" panose="02020603050405020304" pitchFamily="18" charset="0"/>
              </a:rPr>
              <a:t>7) </a:t>
            </a:r>
            <a:r>
              <a:rPr kumimoji="1" lang="zh-CN" altLang="en-US" b="1">
                <a:solidFill>
                  <a:srgbClr val="0070C0"/>
                </a:solidFill>
                <a:latin typeface="Times New Roman" panose="02020603050405020304" pitchFamily="18" charset="0"/>
              </a:rPr>
              <a:t>不饱和与取代酸</a:t>
            </a:r>
          </a:p>
        </p:txBody>
      </p:sp>
      <p:sp>
        <p:nvSpPr>
          <p:cNvPr id="592899" name="Text Box 5">
            <a:extLst>
              <a:ext uri="{FF2B5EF4-FFF2-40B4-BE49-F238E27FC236}">
                <a16:creationId xmlns:a16="http://schemas.microsoft.com/office/drawing/2014/main" id="{689AD305-B899-4564-9DDB-409137331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225" y="965200"/>
            <a:ext cx="22272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latin typeface="Times New Roman" panose="02020603050405020304" pitchFamily="18" charset="0"/>
              </a:rPr>
              <a:t>(1) 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不饱和酸</a:t>
            </a:r>
          </a:p>
        </p:txBody>
      </p:sp>
      <p:sp>
        <p:nvSpPr>
          <p:cNvPr id="592900" name="Rectangle 6">
            <a:extLst>
              <a:ext uri="{FF2B5EF4-FFF2-40B4-BE49-F238E27FC236}">
                <a16:creationId xmlns:a16="http://schemas.microsoft.com/office/drawing/2014/main" id="{CDF032CD-6908-430A-83F7-2C965A365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1533525"/>
            <a:ext cx="1985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=CHCO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</a:p>
        </p:txBody>
      </p:sp>
      <p:sp>
        <p:nvSpPr>
          <p:cNvPr id="592901" name="Rectangle 7">
            <a:extLst>
              <a:ext uri="{FF2B5EF4-FFF2-40B4-BE49-F238E27FC236}">
                <a16:creationId xmlns:a16="http://schemas.microsoft.com/office/drawing/2014/main" id="{AD5B3A88-C1ED-48C6-804C-A14872C37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5838" y="1484313"/>
            <a:ext cx="3359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丙烯酸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propenoic acid</a:t>
            </a:r>
          </a:p>
        </p:txBody>
      </p:sp>
      <p:sp>
        <p:nvSpPr>
          <p:cNvPr id="592902" name="Rectangle 8">
            <a:extLst>
              <a:ext uri="{FF2B5EF4-FFF2-40B4-BE49-F238E27FC236}">
                <a16:creationId xmlns:a16="http://schemas.microsoft.com/office/drawing/2014/main" id="{EF0DA85F-D110-4478-95DB-5817734B74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1238" y="1844675"/>
            <a:ext cx="320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acrylic acid (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败脂酸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592903" name="Rectangle 9">
            <a:extLst>
              <a:ext uri="{FF2B5EF4-FFF2-40B4-BE49-F238E27FC236}">
                <a16:creationId xmlns:a16="http://schemas.microsoft.com/office/drawing/2014/main" id="{07983B9C-8AA3-4232-9FEB-CFF28A49CD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7963" y="3043238"/>
            <a:ext cx="5626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2-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甲基丙烯酸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2-methylpropenoic acid</a:t>
            </a:r>
          </a:p>
        </p:txBody>
      </p:sp>
      <p:sp>
        <p:nvSpPr>
          <p:cNvPr id="592904" name="Rectangle 10">
            <a:extLst>
              <a:ext uri="{FF2B5EF4-FFF2-40B4-BE49-F238E27FC236}">
                <a16:creationId xmlns:a16="http://schemas.microsoft.com/office/drawing/2014/main" id="{0F3FEDD1-8964-4693-B83B-09470BF56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0988" y="2565400"/>
            <a:ext cx="42783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甲基丙烯酸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methacrylic acid</a:t>
            </a:r>
          </a:p>
        </p:txBody>
      </p:sp>
      <p:graphicFrame>
        <p:nvGraphicFramePr>
          <p:cNvPr id="592905" name="Object 11">
            <a:extLst>
              <a:ext uri="{FF2B5EF4-FFF2-40B4-BE49-F238E27FC236}">
                <a16:creationId xmlns:a16="http://schemas.microsoft.com/office/drawing/2014/main" id="{993291F4-BB4E-4AD6-8C5D-22708E4B84A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6775" y="2616200"/>
          <a:ext cx="1655763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234440" imgH="542544" progId="ChemDraw.Document.6.0">
                  <p:embed/>
                </p:oleObj>
              </mc:Choice>
              <mc:Fallback>
                <p:oleObj name="CS ChemDraw Drawing" r:id="rId2" imgW="1234440" imgH="542544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6775" y="2616200"/>
                        <a:ext cx="1655763" cy="728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2906" name="Object 12">
            <a:extLst>
              <a:ext uri="{FF2B5EF4-FFF2-40B4-BE49-F238E27FC236}">
                <a16:creationId xmlns:a16="http://schemas.microsoft.com/office/drawing/2014/main" id="{9E87FF9A-23FC-484E-A464-76DC1C8DEB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90763" y="3865563"/>
          <a:ext cx="1582737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286256" imgH="794004" progId="ChemDraw.Document.6.0">
                  <p:embed/>
                </p:oleObj>
              </mc:Choice>
              <mc:Fallback>
                <p:oleObj name="CS ChemDraw Drawing" r:id="rId4" imgW="1286256" imgH="794004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0763" y="3865563"/>
                        <a:ext cx="1582737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2907" name="Object 13">
            <a:extLst>
              <a:ext uri="{FF2B5EF4-FFF2-40B4-BE49-F238E27FC236}">
                <a16:creationId xmlns:a16="http://schemas.microsoft.com/office/drawing/2014/main" id="{E5C3F7E3-8ABA-4308-B03D-475E33CCA8E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9175" y="5464175"/>
          <a:ext cx="1582738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284116" imgH="511212" progId="ChemDraw.Document.6.0">
                  <p:embed/>
                </p:oleObj>
              </mc:Choice>
              <mc:Fallback>
                <p:oleObj name="CS ChemDraw Drawing" r:id="rId6" imgW="1284116" imgH="511212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9175" y="5464175"/>
                        <a:ext cx="1582738" cy="630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2908" name="Rectangle 14">
            <a:extLst>
              <a:ext uri="{FF2B5EF4-FFF2-40B4-BE49-F238E27FC236}">
                <a16:creationId xmlns:a16="http://schemas.microsoft.com/office/drawing/2014/main" id="{C7DAA3DE-C6C7-41AA-88F7-1B7765510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3" y="3743325"/>
            <a:ext cx="3236912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pt-BR" altLang="zh-CN" sz="2400" b="1" i="1">
                <a:solidFill>
                  <a:srgbClr val="000000"/>
                </a:solidFill>
                <a:latin typeface="Times New Roman" panose="02020603050405020304" pitchFamily="18" charset="0"/>
              </a:rPr>
              <a:t>E</a:t>
            </a:r>
            <a:r>
              <a:rPr lang="pt-BR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)-2-</a:t>
            </a:r>
            <a:r>
              <a:rPr lang="zh-CN" altLang="pt-BR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丁烯酸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pt-BR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反</a:t>
            </a:r>
            <a:r>
              <a:rPr lang="pt-BR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-2-</a:t>
            </a:r>
            <a:r>
              <a:rPr lang="zh-CN" altLang="pt-BR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丁烯酸</a:t>
            </a:r>
            <a:endParaRPr lang="pt-BR" altLang="zh-CN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pt-BR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巴豆酸 </a:t>
            </a:r>
            <a:r>
              <a:rPr lang="pt-BR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crotonic acid</a:t>
            </a:r>
            <a:endParaRPr lang="en-US" altLang="zh-CN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92909" name="Rectangle 15">
            <a:extLst>
              <a:ext uri="{FF2B5EF4-FFF2-40B4-BE49-F238E27FC236}">
                <a16:creationId xmlns:a16="http://schemas.microsoft.com/office/drawing/2014/main" id="{DB1DB47E-1299-49EC-B269-20118261C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3" y="5194300"/>
            <a:ext cx="4056062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pt-BR" altLang="zh-CN" sz="2400" b="1" i="1">
                <a:solidFill>
                  <a:srgbClr val="000000"/>
                </a:solidFill>
                <a:latin typeface="Times New Roman" panose="02020603050405020304" pitchFamily="18" charset="0"/>
              </a:rPr>
              <a:t>Z</a:t>
            </a:r>
            <a:r>
              <a:rPr lang="pt-BR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)-2-</a:t>
            </a:r>
            <a:r>
              <a:rPr lang="zh-CN" altLang="pt-BR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丁烯酸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pt-BR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顺</a:t>
            </a:r>
            <a:r>
              <a:rPr lang="pt-BR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-2-</a:t>
            </a:r>
            <a:r>
              <a:rPr lang="zh-CN" altLang="pt-BR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丁烯酸</a:t>
            </a:r>
            <a:endParaRPr lang="pt-BR" altLang="zh-CN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pt-BR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异巴豆酸 </a:t>
            </a:r>
            <a:r>
              <a:rPr lang="pt-BR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isocrotonic acid</a:t>
            </a:r>
            <a:endParaRPr lang="en-US" altLang="zh-CN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22" name="Rectangle 4">
            <a:extLst>
              <a:ext uri="{FF2B5EF4-FFF2-40B4-BE49-F238E27FC236}">
                <a16:creationId xmlns:a16="http://schemas.microsoft.com/office/drawing/2014/main" id="{863BB35A-74B8-44E2-810E-E2E310C6B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1850" y="692150"/>
            <a:ext cx="2808288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</a:rPr>
              <a:t>Z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)-2-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丁烯二酸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顺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-2-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丁烯二酸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马来酸  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Maleic acid</a:t>
            </a:r>
          </a:p>
        </p:txBody>
      </p:sp>
      <p:sp>
        <p:nvSpPr>
          <p:cNvPr id="593923" name="Rectangle 5">
            <a:extLst>
              <a:ext uri="{FF2B5EF4-FFF2-40B4-BE49-F238E27FC236}">
                <a16:creationId xmlns:a16="http://schemas.microsoft.com/office/drawing/2014/main" id="{BED8442F-0DA9-49FC-ABA7-07AB2BA57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1850" y="2062163"/>
            <a:ext cx="28860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)-2-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丁烯二酸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反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-2-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丁烯二酸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富马酸  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Fumaric acid</a:t>
            </a:r>
          </a:p>
        </p:txBody>
      </p:sp>
      <p:sp>
        <p:nvSpPr>
          <p:cNvPr id="593924" name="Rectangle 6">
            <a:extLst>
              <a:ext uri="{FF2B5EF4-FFF2-40B4-BE49-F238E27FC236}">
                <a16:creationId xmlns:a16="http://schemas.microsoft.com/office/drawing/2014/main" id="{8E80216E-400F-4CF1-8FF7-A443664D85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1850" y="3430588"/>
            <a:ext cx="3665538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)-3-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苯基丙烯酸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)-3-phenylpropenoic acid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肉桂酸 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Cinnamic acid</a:t>
            </a:r>
          </a:p>
        </p:txBody>
      </p:sp>
      <p:sp>
        <p:nvSpPr>
          <p:cNvPr id="593925" name="Rectangle 7">
            <a:extLst>
              <a:ext uri="{FF2B5EF4-FFF2-40B4-BE49-F238E27FC236}">
                <a16:creationId xmlns:a16="http://schemas.microsoft.com/office/drawing/2014/main" id="{645B7D3F-CEED-4BE2-B01E-1874EAF7F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1850" y="4797425"/>
            <a:ext cx="35687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</a:rPr>
              <a:t>Z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)-3-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苯基丙烯酸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</a:rPr>
              <a:t>Z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)-3-phenylpropenoic acid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异肉桂酸 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Isocinnamic acid</a:t>
            </a:r>
          </a:p>
        </p:txBody>
      </p:sp>
      <p:graphicFrame>
        <p:nvGraphicFramePr>
          <p:cNvPr id="593926" name="Object 8">
            <a:extLst>
              <a:ext uri="{FF2B5EF4-FFF2-40B4-BE49-F238E27FC236}">
                <a16:creationId xmlns:a16="http://schemas.microsoft.com/office/drawing/2014/main" id="{B0F3AD9B-BAAD-4A93-B8D1-8A1B153028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16225" y="693738"/>
          <a:ext cx="854075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853440" imgH="1018032" progId="ChemDraw.Document.6.0">
                  <p:embed/>
                </p:oleObj>
              </mc:Choice>
              <mc:Fallback>
                <p:oleObj name="CS ChemDraw Drawing" r:id="rId2" imgW="853440" imgH="1018032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6225" y="693738"/>
                        <a:ext cx="854075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27" name="Object 9">
            <a:extLst>
              <a:ext uri="{FF2B5EF4-FFF2-40B4-BE49-F238E27FC236}">
                <a16:creationId xmlns:a16="http://schemas.microsoft.com/office/drawing/2014/main" id="{0E4CD52F-DE9E-4E80-AD60-A9B31EA3725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93900" y="2125663"/>
          <a:ext cx="1643063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641660" imgH="1016338" progId="ChemDraw.Document.6.0">
                  <p:embed/>
                </p:oleObj>
              </mc:Choice>
              <mc:Fallback>
                <p:oleObj name="CS ChemDraw Drawing" r:id="rId4" imgW="1641660" imgH="1016338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3900" y="2125663"/>
                        <a:ext cx="1643063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28" name="Object 10">
            <a:extLst>
              <a:ext uri="{FF2B5EF4-FFF2-40B4-BE49-F238E27FC236}">
                <a16:creationId xmlns:a16="http://schemas.microsoft.com/office/drawing/2014/main" id="{6657952B-17F3-41D4-85C9-5F898B3A39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9175" y="3536950"/>
          <a:ext cx="1358900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359408" imgH="973836" progId="ChemDraw.Document.6.0">
                  <p:embed/>
                </p:oleObj>
              </mc:Choice>
              <mc:Fallback>
                <p:oleObj name="CS ChemDraw Drawing" r:id="rId6" imgW="1359408" imgH="973836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9175" y="3536950"/>
                        <a:ext cx="1358900" cy="97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29" name="Object 11">
            <a:extLst>
              <a:ext uri="{FF2B5EF4-FFF2-40B4-BE49-F238E27FC236}">
                <a16:creationId xmlns:a16="http://schemas.microsoft.com/office/drawing/2014/main" id="{6FD66472-F960-4687-85FB-FE31379382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14638" y="4832350"/>
          <a:ext cx="854075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853440" imgH="973836" progId="ChemDraw.Document.6.0">
                  <p:embed/>
                </p:oleObj>
              </mc:Choice>
              <mc:Fallback>
                <p:oleObj name="CS ChemDraw Drawing" r:id="rId8" imgW="853440" imgH="973836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4638" y="4832350"/>
                        <a:ext cx="854075" cy="97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946" name="Text Box 4">
            <a:extLst>
              <a:ext uri="{FF2B5EF4-FFF2-40B4-BE49-F238E27FC236}">
                <a16:creationId xmlns:a16="http://schemas.microsoft.com/office/drawing/2014/main" id="{60C13D07-B920-42CD-9CAD-B47B30456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350" y="601663"/>
            <a:ext cx="329882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latin typeface="Times New Roman" panose="02020603050405020304" pitchFamily="18" charset="0"/>
              </a:rPr>
              <a:t>(2) </a:t>
            </a:r>
            <a:r>
              <a:rPr kumimoji="1" lang="el-GR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1" lang="el-GR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不饱和酸的</a:t>
            </a:r>
            <a:r>
              <a:rPr kumimoji="1" lang="zh-CN" altLang="en-US" sz="2400" b="1">
                <a:latin typeface="Times New Roman" panose="02020603050405020304" pitchFamily="18" charset="0"/>
              </a:rPr>
              <a:t>反应</a:t>
            </a:r>
            <a:endParaRPr kumimoji="1" lang="zh-CN" altLang="el-GR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91942" name="Object 6">
            <a:extLst>
              <a:ext uri="{FF2B5EF4-FFF2-40B4-BE49-F238E27FC236}">
                <a16:creationId xmlns:a16="http://schemas.microsoft.com/office/drawing/2014/main" id="{0C5EE8EA-4172-4DBC-8861-497B728627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79663" y="1920875"/>
          <a:ext cx="5614987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3037840" imgH="711200" progId="ChemDraw.Document.6.0">
                  <p:embed/>
                </p:oleObj>
              </mc:Choice>
              <mc:Fallback>
                <p:oleObj name="CS ChemDraw Drawing" r:id="rId2" imgW="3037840" imgH="711200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9663" y="1920875"/>
                        <a:ext cx="5614987" cy="13144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1943" name="Object 7">
            <a:extLst>
              <a:ext uri="{FF2B5EF4-FFF2-40B4-BE49-F238E27FC236}">
                <a16:creationId xmlns:a16="http://schemas.microsoft.com/office/drawing/2014/main" id="{50F731BC-EEFE-463B-9B96-650DD95F29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87600" y="4329113"/>
          <a:ext cx="5832475" cy="118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068320" imgH="624840" progId="ChemDraw.Document.6.0">
                  <p:embed/>
                </p:oleObj>
              </mc:Choice>
              <mc:Fallback>
                <p:oleObj name="CS ChemDraw Drawing" r:id="rId4" imgW="3068320" imgH="624840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7600" y="4329113"/>
                        <a:ext cx="5832475" cy="11890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1944" name="Text Box 8">
            <a:extLst>
              <a:ext uri="{FF2B5EF4-FFF2-40B4-BE49-F238E27FC236}">
                <a16:creationId xmlns:a16="http://schemas.microsoft.com/office/drawing/2014/main" id="{BB1CC605-2285-4B70-B16E-8B411F8C25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2050" y="1270000"/>
            <a:ext cx="409098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）亲电加成 </a:t>
            </a:r>
            <a:r>
              <a:rPr lang="en-US" altLang="zh-CN" sz="2400" b="1" i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(HX, 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O)</a:t>
            </a:r>
          </a:p>
        </p:txBody>
      </p:sp>
      <p:sp>
        <p:nvSpPr>
          <p:cNvPr id="1191945" name="Text Box 9">
            <a:extLst>
              <a:ext uri="{FF2B5EF4-FFF2-40B4-BE49-F238E27FC236}">
                <a16:creationId xmlns:a16="http://schemas.microsoft.com/office/drawing/2014/main" id="{E342232B-DBDB-47F9-AEBF-80DFE5185F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2050" y="3646488"/>
            <a:ext cx="4297363" cy="4619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ii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）亲核加成</a:t>
            </a:r>
            <a:r>
              <a:rPr lang="zh-CN" altLang="en-US" sz="2400" b="1" i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b="1" i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(HCN, NH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594951" name="Text Box 10">
            <a:extLst>
              <a:ext uri="{FF2B5EF4-FFF2-40B4-BE49-F238E27FC236}">
                <a16:creationId xmlns:a16="http://schemas.microsoft.com/office/drawing/2014/main" id="{AE94B30E-55EF-408B-A845-7020BD3E68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5213" y="1250950"/>
            <a:ext cx="3278187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产生较稳定的碳正离子</a:t>
            </a:r>
          </a:p>
        </p:txBody>
      </p:sp>
      <p:sp>
        <p:nvSpPr>
          <p:cNvPr id="594952" name="Text Box 11">
            <a:extLst>
              <a:ext uri="{FF2B5EF4-FFF2-40B4-BE49-F238E27FC236}">
                <a16:creationId xmlns:a16="http://schemas.microsoft.com/office/drawing/2014/main" id="{E0CCD610-5802-4797-9EC4-5073617377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0788" y="3619500"/>
            <a:ext cx="3517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产生较稳定的碳负离子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1919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1919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1919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94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9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91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11919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11919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11919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919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919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1944" grpId="0"/>
      <p:bldP spid="119194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60" name="Text Box 4">
            <a:extLst>
              <a:ext uri="{FF2B5EF4-FFF2-40B4-BE49-F238E27FC236}">
                <a16:creationId xmlns:a16="http://schemas.microsoft.com/office/drawing/2014/main" id="{A6276D4E-2199-4E7E-92CE-C8E9654134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0825" y="1590675"/>
            <a:ext cx="4211638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rgbClr val="CC3300"/>
              </a:buClr>
              <a:defRPr/>
            </a:pPr>
            <a:r>
              <a:rPr kumimoji="1" lang="en-US" altLang="zh-CN" sz="22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幼圆" pitchFamily="49" charset="-122"/>
              </a:rPr>
              <a:t>(1) </a:t>
            </a:r>
            <a:r>
              <a:rPr kumimoji="1" lang="zh-CN" altLang="en-US" sz="22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幼圆" pitchFamily="49" charset="-122"/>
              </a:rPr>
              <a:t>烯烃氧化成邻二醇</a:t>
            </a:r>
          </a:p>
        </p:txBody>
      </p:sp>
      <p:sp>
        <p:nvSpPr>
          <p:cNvPr id="149507" name="Rectangle 6">
            <a:extLst>
              <a:ext uri="{FF2B5EF4-FFF2-40B4-BE49-F238E27FC236}">
                <a16:creationId xmlns:a16="http://schemas.microsoft.com/office/drawing/2014/main" id="{877EC73E-1C2A-4BA8-9BEC-BFB06C9866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50" y="942975"/>
            <a:ext cx="36099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 b="1">
                <a:solidFill>
                  <a:srgbClr val="0033CC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800" b="1">
                <a:solidFill>
                  <a:srgbClr val="0033CC"/>
                </a:solidFill>
                <a:latin typeface="Times New Roman" panose="02020603050405020304" pitchFamily="18" charset="0"/>
              </a:rPr>
              <a:t>）双键部分破裂氧化</a:t>
            </a:r>
          </a:p>
        </p:txBody>
      </p:sp>
      <p:sp>
        <p:nvSpPr>
          <p:cNvPr id="352263" name="Text Box 7">
            <a:extLst>
              <a:ext uri="{FF2B5EF4-FFF2-40B4-BE49-F238E27FC236}">
                <a16:creationId xmlns:a16="http://schemas.microsoft.com/office/drawing/2014/main" id="{68C6CA9E-F575-4E61-A6BE-5C6BD4EA0B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1350" y="2022475"/>
            <a:ext cx="6505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稀高锰酸钾、四氧化锇氧化烯键生成邻二醇</a:t>
            </a:r>
          </a:p>
        </p:txBody>
      </p:sp>
      <p:sp>
        <p:nvSpPr>
          <p:cNvPr id="352264" name="Text Box 8">
            <a:extLst>
              <a:ext uri="{FF2B5EF4-FFF2-40B4-BE49-F238E27FC236}">
                <a16:creationId xmlns:a16="http://schemas.microsoft.com/office/drawing/2014/main" id="{C42B9D8A-E83E-439F-8E6F-CD6322ADBF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9313" y="2527300"/>
            <a:ext cx="22764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KMnO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/H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O,HO</a:t>
            </a:r>
            <a:r>
              <a:rPr kumimoji="1" lang="en-US" altLang="zh-CN" sz="20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</a:p>
        </p:txBody>
      </p:sp>
      <p:sp>
        <p:nvSpPr>
          <p:cNvPr id="352265" name="Text Box 9">
            <a:extLst>
              <a:ext uri="{FF2B5EF4-FFF2-40B4-BE49-F238E27FC236}">
                <a16:creationId xmlns:a16="http://schemas.microsoft.com/office/drawing/2014/main" id="{FC585E64-6C14-4390-B52E-262F89EA7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9313" y="2887663"/>
            <a:ext cx="19891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OsO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; NaHSO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352266" name="Rectangle 10">
            <a:extLst>
              <a:ext uri="{FF2B5EF4-FFF2-40B4-BE49-F238E27FC236}">
                <a16:creationId xmlns:a16="http://schemas.microsoft.com/office/drawing/2014/main" id="{4192EFD9-E47D-4E8A-AE0A-C952302936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75" y="5264150"/>
            <a:ext cx="78422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稀、冷的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KMnO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在碱性或中性条件下可氧化烯键生成邻二醇。</a:t>
            </a:r>
          </a:p>
        </p:txBody>
      </p:sp>
      <p:sp>
        <p:nvSpPr>
          <p:cNvPr id="149512" name="Rectangle 11">
            <a:extLst>
              <a:ext uri="{FF2B5EF4-FFF2-40B4-BE49-F238E27FC236}">
                <a16:creationId xmlns:a16="http://schemas.microsoft.com/office/drawing/2014/main" id="{127ADA95-F42D-4B4B-9B97-AC503E5D2E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013" y="366713"/>
            <a:ext cx="2166937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3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、氧化反应</a:t>
            </a:r>
          </a:p>
        </p:txBody>
      </p:sp>
      <p:pic>
        <p:nvPicPr>
          <p:cNvPr id="149513" name="Picture 12">
            <a:extLst>
              <a:ext uri="{FF2B5EF4-FFF2-40B4-BE49-F238E27FC236}">
                <a16:creationId xmlns:a16="http://schemas.microsoft.com/office/drawing/2014/main" id="{525E66AA-36A7-42CA-82F3-07D218547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716338"/>
            <a:ext cx="5364162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2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2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2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2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2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2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2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2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52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2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260" grpId="0"/>
      <p:bldP spid="352263" grpId="0"/>
      <p:bldP spid="352264" grpId="0"/>
      <p:bldP spid="352265" grpId="0"/>
      <p:bldP spid="352266" grpId="0"/>
    </p:bld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970" name="Text Box 4">
            <a:extLst>
              <a:ext uri="{FF2B5EF4-FFF2-40B4-BE49-F238E27FC236}">
                <a16:creationId xmlns:a16="http://schemas.microsoft.com/office/drawing/2014/main" id="{22839C9D-82FE-47BA-9BE3-F869784189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988" y="620713"/>
            <a:ext cx="177641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latin typeface="Times New Roman" panose="02020603050405020304" pitchFamily="18" charset="0"/>
              </a:rPr>
              <a:t>(3)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卤代酸</a:t>
            </a:r>
          </a:p>
        </p:txBody>
      </p:sp>
      <p:sp>
        <p:nvSpPr>
          <p:cNvPr id="1193990" name="Text Box 6">
            <a:extLst>
              <a:ext uri="{FF2B5EF4-FFF2-40B4-BE49-F238E27FC236}">
                <a16:creationId xmlns:a16="http://schemas.microsoft.com/office/drawing/2014/main" id="{C1F5CCCE-BC19-41B4-8546-E1EA781754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1244600"/>
            <a:ext cx="21590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kumimoji="1" lang="el-GR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卤代酸</a:t>
            </a:r>
          </a:p>
        </p:txBody>
      </p:sp>
      <p:sp>
        <p:nvSpPr>
          <p:cNvPr id="1193991" name="Text Box 7">
            <a:extLst>
              <a:ext uri="{FF2B5EF4-FFF2-40B4-BE49-F238E27FC236}">
                <a16:creationId xmlns:a16="http://schemas.microsoft.com/office/drawing/2014/main" id="{9BE3F009-0232-4AC9-8B93-BC038B36BF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7713" y="1219200"/>
            <a:ext cx="7064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400" b="1" i="1">
                <a:solidFill>
                  <a:srgbClr val="000000"/>
                </a:solidFill>
                <a:latin typeface="Times New Roman" panose="02020603050405020304" pitchFamily="18" charset="0"/>
              </a:rPr>
              <a:t>S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N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graphicFrame>
        <p:nvGraphicFramePr>
          <p:cNvPr id="1193992" name="Object 8">
            <a:extLst>
              <a:ext uri="{FF2B5EF4-FFF2-40B4-BE49-F238E27FC236}">
                <a16:creationId xmlns:a16="http://schemas.microsoft.com/office/drawing/2014/main" id="{A03A322B-D5EF-4CDE-A6C7-F67F074F64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84513" y="1773238"/>
          <a:ext cx="3813175" cy="2503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275840" imgH="1493520" progId="ChemDraw.Document.6.0">
                  <p:embed/>
                </p:oleObj>
              </mc:Choice>
              <mc:Fallback>
                <p:oleObj name="CS ChemDraw Drawing" r:id="rId2" imgW="2275840" imgH="1493520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4513" y="1773238"/>
                        <a:ext cx="3813175" cy="2503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5974" name="Text Box 9">
            <a:extLst>
              <a:ext uri="{FF2B5EF4-FFF2-40B4-BE49-F238E27FC236}">
                <a16:creationId xmlns:a16="http://schemas.microsoft.com/office/drawing/2014/main" id="{19E07182-CE17-4420-BE49-0A686D5046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3188" y="4543425"/>
            <a:ext cx="2459037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kumimoji="1" lang="el-GR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卤代酸：</a:t>
            </a:r>
          </a:p>
        </p:txBody>
      </p:sp>
      <p:sp>
        <p:nvSpPr>
          <p:cNvPr id="1193994" name="Text Box 10">
            <a:extLst>
              <a:ext uri="{FF2B5EF4-FFF2-40B4-BE49-F238E27FC236}">
                <a16:creationId xmlns:a16="http://schemas.microsoft.com/office/drawing/2014/main" id="{4E5B5C45-19AA-4582-9EE6-8F60F49B4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2225" y="4543425"/>
            <a:ext cx="22907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易消去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HX (</a:t>
            </a:r>
            <a:r>
              <a:rPr kumimoji="1" lang="en-US" altLang="zh-CN" sz="2400" b="1" i="1">
                <a:solidFill>
                  <a:srgbClr val="000000"/>
                </a:solidFill>
                <a:latin typeface="Times New Roman" panose="02020603050405020304" pitchFamily="18" charset="0"/>
              </a:rPr>
              <a:t>E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endParaRPr kumimoji="1" lang="en-US" altLang="zh-CN" sz="2400" b="1" i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193995" name="Object 11">
            <a:extLst>
              <a:ext uri="{FF2B5EF4-FFF2-40B4-BE49-F238E27FC236}">
                <a16:creationId xmlns:a16="http://schemas.microsoft.com/office/drawing/2014/main" id="{1EBFE243-EA08-4F57-96ED-233B61C5058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57525" y="5205413"/>
          <a:ext cx="5038725" cy="88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2880360" imgH="508000" progId="ChemDraw.Document.6.0">
                  <p:embed/>
                </p:oleObj>
              </mc:Choice>
              <mc:Fallback>
                <p:oleObj name="CS ChemDraw Drawing" r:id="rId4" imgW="2880360" imgH="508000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7525" y="5205413"/>
                        <a:ext cx="5038725" cy="887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939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93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193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93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93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1193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939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939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939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939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99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9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93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3990" grpId="0"/>
      <p:bldP spid="1193991" grpId="0"/>
      <p:bldP spid="1193994" grpId="0"/>
    </p:bld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994" name="Text Box 4">
            <a:extLst>
              <a:ext uri="{FF2B5EF4-FFF2-40B4-BE49-F238E27FC236}">
                <a16:creationId xmlns:a16="http://schemas.microsoft.com/office/drawing/2014/main" id="{AB8B4CB9-7F23-4EB2-B24D-17DB09D50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00" y="596900"/>
            <a:ext cx="177641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latin typeface="Times New Roman" panose="02020603050405020304" pitchFamily="18" charset="0"/>
              </a:rPr>
              <a:t>(4)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羟基酸</a:t>
            </a:r>
          </a:p>
        </p:txBody>
      </p:sp>
      <p:sp>
        <p:nvSpPr>
          <p:cNvPr id="596995" name="Text Box 5">
            <a:extLst>
              <a:ext uri="{FF2B5EF4-FFF2-40B4-BE49-F238E27FC236}">
                <a16:creationId xmlns:a16="http://schemas.microsoft.com/office/drawing/2014/main" id="{24839A94-3690-49D9-95FC-4FE1ACB9C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3663" y="1204913"/>
            <a:ext cx="158432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）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醇酸</a:t>
            </a:r>
          </a:p>
        </p:txBody>
      </p:sp>
      <p:sp>
        <p:nvSpPr>
          <p:cNvPr id="596996" name="Rectangle 6">
            <a:extLst>
              <a:ext uri="{FF2B5EF4-FFF2-40B4-BE49-F238E27FC236}">
                <a16:creationId xmlns:a16="http://schemas.microsoft.com/office/drawing/2014/main" id="{F05D50CD-63DF-4ADF-AC77-F66C800AF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2113" y="1781175"/>
            <a:ext cx="1511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Blip>
                <a:blip r:embed="rId2"/>
              </a:buBlip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反应：</a:t>
            </a:r>
          </a:p>
        </p:txBody>
      </p:sp>
      <p:sp>
        <p:nvSpPr>
          <p:cNvPr id="596997" name="Text Box 7">
            <a:extLst>
              <a:ext uri="{FF2B5EF4-FFF2-40B4-BE49-F238E27FC236}">
                <a16:creationId xmlns:a16="http://schemas.microsoft.com/office/drawing/2014/main" id="{1C6C7CA1-AD5F-4067-AB33-4D7722FB13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0813" y="2852738"/>
            <a:ext cx="45323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el-GR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羟基酸受热成交酯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(lactides)</a:t>
            </a:r>
            <a:endParaRPr kumimoji="1" lang="el-GR" altLang="zh-CN" sz="2400" b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6998" name="Text Box 8">
            <a:extLst>
              <a:ext uri="{FF2B5EF4-FFF2-40B4-BE49-F238E27FC236}">
                <a16:creationId xmlns:a16="http://schemas.microsoft.com/office/drawing/2014/main" id="{4CF54693-7D15-4CDA-8E7A-4B310671D8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0900" y="2341563"/>
            <a:ext cx="1285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、去水</a:t>
            </a:r>
          </a:p>
        </p:txBody>
      </p:sp>
      <p:graphicFrame>
        <p:nvGraphicFramePr>
          <p:cNvPr id="596999" name="Object 9">
            <a:extLst>
              <a:ext uri="{FF2B5EF4-FFF2-40B4-BE49-F238E27FC236}">
                <a16:creationId xmlns:a16="http://schemas.microsoft.com/office/drawing/2014/main" id="{CD8E84F6-462F-46D0-8022-75E732DF439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71675" y="4197350"/>
          <a:ext cx="1458913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1276508" imgH="565985" progId="ChemDraw.Document.6.0">
                  <p:embed/>
                </p:oleObj>
              </mc:Choice>
              <mc:Fallback>
                <p:oleObj name="CS ChemDraw Drawing" r:id="rId3" imgW="1276508" imgH="565985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1675" y="4197350"/>
                        <a:ext cx="1458913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7000" name="Object 10">
            <a:extLst>
              <a:ext uri="{FF2B5EF4-FFF2-40B4-BE49-F238E27FC236}">
                <a16:creationId xmlns:a16="http://schemas.microsoft.com/office/drawing/2014/main" id="{FC348FF7-9666-4978-911E-8C5545B08C9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16563" y="3548063"/>
          <a:ext cx="1800225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1574715" imgH="1532114" progId="ChemDraw.Document.6.0">
                  <p:embed/>
                </p:oleObj>
              </mc:Choice>
              <mc:Fallback>
                <p:oleObj name="CS ChemDraw Drawing" r:id="rId5" imgW="1574715" imgH="1532114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6563" y="3548063"/>
                        <a:ext cx="1800225" cy="175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7001" name="Rectangle 11">
            <a:extLst>
              <a:ext uri="{FF2B5EF4-FFF2-40B4-BE49-F238E27FC236}">
                <a16:creationId xmlns:a16="http://schemas.microsoft.com/office/drawing/2014/main" id="{7535F982-0CD2-4418-9DF5-6FCE8BCD1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4750" y="4437063"/>
            <a:ext cx="14033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丙交酯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Lactide</a:t>
            </a:r>
          </a:p>
        </p:txBody>
      </p:sp>
      <p:sp>
        <p:nvSpPr>
          <p:cNvPr id="597002" name="Text Box 12">
            <a:extLst>
              <a:ext uri="{FF2B5EF4-FFF2-40B4-BE49-F238E27FC236}">
                <a16:creationId xmlns:a16="http://schemas.microsoft.com/office/drawing/2014/main" id="{894ADD24-2DB5-4431-AF24-4FA450021D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8613" y="4375150"/>
            <a:ext cx="339725" cy="3968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4D4D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∆</a:t>
            </a:r>
          </a:p>
        </p:txBody>
      </p:sp>
      <p:sp>
        <p:nvSpPr>
          <p:cNvPr id="597003" name="Text Box 13">
            <a:extLst>
              <a:ext uri="{FF2B5EF4-FFF2-40B4-BE49-F238E27FC236}">
                <a16:creationId xmlns:a16="http://schemas.microsoft.com/office/drawing/2014/main" id="{4550E8D7-484D-495B-9DA7-073569AF63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3825" y="3998913"/>
            <a:ext cx="744538" cy="3968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4D4D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</p:txBody>
      </p:sp>
      <p:graphicFrame>
        <p:nvGraphicFramePr>
          <p:cNvPr id="597004" name="Object 14">
            <a:extLst>
              <a:ext uri="{FF2B5EF4-FFF2-40B4-BE49-F238E27FC236}">
                <a16:creationId xmlns:a16="http://schemas.microsoft.com/office/drawing/2014/main" id="{41204AC7-45C4-4D89-B302-F6C39CA688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81425" y="4340225"/>
          <a:ext cx="1370013" cy="20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921995" imgH="144299" progId="ChemDraw.Document.6.0">
                  <p:embed/>
                </p:oleObj>
              </mc:Choice>
              <mc:Fallback>
                <p:oleObj name="CS ChemDraw Drawing" r:id="rId7" imgW="921995" imgH="144299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1425" y="4340225"/>
                        <a:ext cx="1370013" cy="20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018" name="Text Box 4">
            <a:extLst>
              <a:ext uri="{FF2B5EF4-FFF2-40B4-BE49-F238E27FC236}">
                <a16:creationId xmlns:a16="http://schemas.microsoft.com/office/drawing/2014/main" id="{82ACCB45-9A93-4EB5-A915-F45BB9F67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908050"/>
            <a:ext cx="2867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Blip>
                <a:blip r:embed="rId2"/>
              </a:buBlip>
            </a:pPr>
            <a:r>
              <a:rPr kumimoji="1" lang="el-GR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羟基酸易去水</a:t>
            </a:r>
            <a:endParaRPr kumimoji="1" lang="el-GR" altLang="zh-CN" sz="2400" b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01157" name="Object 5">
            <a:extLst>
              <a:ext uri="{FF2B5EF4-FFF2-40B4-BE49-F238E27FC236}">
                <a16:creationId xmlns:a16="http://schemas.microsoft.com/office/drawing/2014/main" id="{43FD1927-32FC-475D-B020-C3BAB79545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01875" y="1581150"/>
          <a:ext cx="5459413" cy="83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2956560" imgH="492760" progId="ChemDraw.Document.6.0">
                  <p:embed/>
                </p:oleObj>
              </mc:Choice>
              <mc:Fallback>
                <p:oleObj name="CS ChemDraw Drawing" r:id="rId3" imgW="2956560" imgH="492760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1875" y="1581150"/>
                        <a:ext cx="5459413" cy="8397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8020" name="Rectangle 6">
            <a:extLst>
              <a:ext uri="{FF2B5EF4-FFF2-40B4-BE49-F238E27FC236}">
                <a16:creationId xmlns:a16="http://schemas.microsoft.com/office/drawing/2014/main" id="{B1B65D0E-9650-4565-B836-3D4EFF527E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3" y="3211513"/>
            <a:ext cx="3805237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Blip>
                <a:blip r:embed="rId2"/>
              </a:buBlip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el-GR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γ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-,</a:t>
            </a:r>
            <a:r>
              <a:rPr kumimoji="1" lang="el-GR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δ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羟基酸易内酯化</a:t>
            </a:r>
          </a:p>
        </p:txBody>
      </p:sp>
      <p:graphicFrame>
        <p:nvGraphicFramePr>
          <p:cNvPr id="598021" name="Object 7">
            <a:extLst>
              <a:ext uri="{FF2B5EF4-FFF2-40B4-BE49-F238E27FC236}">
                <a16:creationId xmlns:a16="http://schemas.microsoft.com/office/drawing/2014/main" id="{BA476BDC-D9A7-4241-82BC-439388EBDF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81263" y="4149725"/>
          <a:ext cx="2074862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2073756" imgH="372759" progId="ChemDraw.Document.6.0">
                  <p:embed/>
                </p:oleObj>
              </mc:Choice>
              <mc:Fallback>
                <p:oleObj name="CS ChemDraw Drawing" r:id="rId5" imgW="2073756" imgH="372759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1263" y="4149725"/>
                        <a:ext cx="2074862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8022" name="Object 8">
            <a:extLst>
              <a:ext uri="{FF2B5EF4-FFF2-40B4-BE49-F238E27FC236}">
                <a16:creationId xmlns:a16="http://schemas.microsoft.com/office/drawing/2014/main" id="{2A944756-6DF5-4E65-8ED5-5D2DC256F7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65913" y="3644900"/>
          <a:ext cx="752475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753125" imgH="1104583" progId="ChemDraw.Document.6.0">
                  <p:embed/>
                </p:oleObj>
              </mc:Choice>
              <mc:Fallback>
                <p:oleObj name="CS ChemDraw Drawing" r:id="rId7" imgW="753125" imgH="1104583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5913" y="3644900"/>
                        <a:ext cx="752475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8023" name="Object 9">
            <a:extLst>
              <a:ext uri="{FF2B5EF4-FFF2-40B4-BE49-F238E27FC236}">
                <a16:creationId xmlns:a16="http://schemas.microsoft.com/office/drawing/2014/main" id="{C3770752-9BD9-4EDA-B48D-3EEB198C2A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38713" y="4286250"/>
          <a:ext cx="1362075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1362456" imgH="173736" progId="ChemDraw.Document.6.0">
                  <p:embed/>
                </p:oleObj>
              </mc:Choice>
              <mc:Fallback>
                <p:oleObj name="CS ChemDraw Drawing" r:id="rId9" imgW="1362456" imgH="173736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8713" y="4286250"/>
                        <a:ext cx="1362075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8024" name="Text Box 10">
            <a:extLst>
              <a:ext uri="{FF2B5EF4-FFF2-40B4-BE49-F238E27FC236}">
                <a16:creationId xmlns:a16="http://schemas.microsoft.com/office/drawing/2014/main" id="{1B18FDE0-7D90-43DC-990D-DFFA1B1760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8738" y="4357688"/>
            <a:ext cx="7493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-H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</a:p>
        </p:txBody>
      </p:sp>
      <p:sp>
        <p:nvSpPr>
          <p:cNvPr id="598025" name="Text Box 11">
            <a:extLst>
              <a:ext uri="{FF2B5EF4-FFF2-40B4-BE49-F238E27FC236}">
                <a16:creationId xmlns:a16="http://schemas.microsoft.com/office/drawing/2014/main" id="{0C52F638-6BCC-44F8-A763-E55638840B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6038" y="3997325"/>
            <a:ext cx="762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18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∆</a:t>
            </a:r>
          </a:p>
        </p:txBody>
      </p:sp>
      <p:sp>
        <p:nvSpPr>
          <p:cNvPr id="598026" name="Rectangle 12">
            <a:extLst>
              <a:ext uri="{FF2B5EF4-FFF2-40B4-BE49-F238E27FC236}">
                <a16:creationId xmlns:a16="http://schemas.microsoft.com/office/drawing/2014/main" id="{6A546496-9FAD-4F07-BDB8-950BFBD77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2700" y="4892675"/>
            <a:ext cx="1398588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l-GR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γ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丁内酯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01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01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042" name="Text Box 4">
            <a:extLst>
              <a:ext uri="{FF2B5EF4-FFF2-40B4-BE49-F238E27FC236}">
                <a16:creationId xmlns:a16="http://schemas.microsoft.com/office/drawing/2014/main" id="{78987A40-C7A9-4F56-8B5B-264744E17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513" y="476250"/>
            <a:ext cx="1239837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latin typeface="Times New Roman" panose="02020603050405020304" pitchFamily="18" charset="0"/>
              </a:rPr>
              <a:t>(5) </a:t>
            </a:r>
            <a:r>
              <a:rPr kumimoji="1" lang="zh-CN" altLang="en-US" sz="2400" b="1">
                <a:latin typeface="Times New Roman" panose="02020603050405020304" pitchFamily="18" charset="0"/>
              </a:rPr>
              <a:t>酚酸</a:t>
            </a:r>
          </a:p>
        </p:txBody>
      </p:sp>
      <p:sp>
        <p:nvSpPr>
          <p:cNvPr id="660483" name="Rectangle 5">
            <a:extLst>
              <a:ext uri="{FF2B5EF4-FFF2-40B4-BE49-F238E27FC236}">
                <a16:creationId xmlns:a16="http://schemas.microsoft.com/office/drawing/2014/main" id="{E0FEC26A-C6F9-44EE-A16E-0EF6EC526F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0825" y="998538"/>
            <a:ext cx="4403725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indent="0">
              <a:lnSpc>
                <a:spcPct val="125000"/>
              </a:lnSpc>
              <a:spcBef>
                <a:spcPct val="0"/>
              </a:spcBef>
              <a:buFontTx/>
              <a:buNone/>
              <a:defRPr/>
            </a:pPr>
            <a:r>
              <a:rPr kumimoji="1" lang="en-US" altLang="zh-CN" sz="2400" b="1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kumimoji="1" lang="en-US" altLang="zh-CN" sz="2400" b="1" dirty="0" err="1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itchFamily="18" charset="0"/>
              </a:rPr>
              <a:t>)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水杨酸  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itchFamily="18" charset="0"/>
              </a:rPr>
              <a:t>Salicylic acid (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柳酸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itchFamily="18" charset="0"/>
              </a:rPr>
              <a:t>)  </a:t>
            </a:r>
          </a:p>
          <a:p>
            <a:pPr>
              <a:lnSpc>
                <a:spcPct val="125000"/>
              </a:lnSpc>
              <a:spcBef>
                <a:spcPct val="0"/>
              </a:spcBef>
              <a:buFontTx/>
              <a:buNone/>
              <a:defRPr/>
            </a:pPr>
            <a:r>
              <a:rPr kumimoji="1" lang="en-US" altLang="zh-CN" sz="2400" b="1" dirty="0">
                <a:solidFill>
                  <a:srgbClr val="000000"/>
                </a:solidFill>
                <a:latin typeface="Times New Roman" pitchFamily="18" charset="0"/>
              </a:rPr>
              <a:t>     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邻羟基苯甲酸</a:t>
            </a:r>
          </a:p>
        </p:txBody>
      </p:sp>
      <p:graphicFrame>
        <p:nvGraphicFramePr>
          <p:cNvPr id="599044" name="Object 6">
            <a:extLst>
              <a:ext uri="{FF2B5EF4-FFF2-40B4-BE49-F238E27FC236}">
                <a16:creationId xmlns:a16="http://schemas.microsoft.com/office/drawing/2014/main" id="{E870F71C-3828-4566-BC8D-317EFCD698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31000" y="1069975"/>
          <a:ext cx="1512888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512335" imgH="975259" progId="ChemDraw.Document.6.0">
                  <p:embed/>
                </p:oleObj>
              </mc:Choice>
              <mc:Fallback>
                <p:oleObj name="CS ChemDraw Drawing" r:id="rId2" imgW="1512335" imgH="975259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1000" y="1069975"/>
                        <a:ext cx="1512888" cy="976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9045" name="Rectangle 7">
            <a:extLst>
              <a:ext uri="{FF2B5EF4-FFF2-40B4-BE49-F238E27FC236}">
                <a16:creationId xmlns:a16="http://schemas.microsoft.com/office/drawing/2014/main" id="{E175E482-FE08-43A7-81F0-353D0544B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7863" y="2278063"/>
            <a:ext cx="59737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具有酚及酸的性质，酸性较强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kumimoji="1" lang="en-US" altLang="zh-CN" sz="2400" b="1" i="1">
                <a:solidFill>
                  <a:srgbClr val="000000"/>
                </a:solidFill>
                <a:latin typeface="Times New Roman" panose="02020603050405020304" pitchFamily="18" charset="0"/>
              </a:rPr>
              <a:t>pK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2.98).</a:t>
            </a:r>
          </a:p>
        </p:txBody>
      </p:sp>
      <p:sp>
        <p:nvSpPr>
          <p:cNvPr id="599046" name="Text Box 8">
            <a:extLst>
              <a:ext uri="{FF2B5EF4-FFF2-40B4-BE49-F238E27FC236}">
                <a16:creationId xmlns:a16="http://schemas.microsoft.com/office/drawing/2014/main" id="{5EC99EF9-C0A9-487B-87E5-2359CDCF48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1350" y="2852738"/>
            <a:ext cx="1636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易脱羧：</a:t>
            </a:r>
          </a:p>
        </p:txBody>
      </p:sp>
      <p:graphicFrame>
        <p:nvGraphicFramePr>
          <p:cNvPr id="599047" name="Object 9">
            <a:extLst>
              <a:ext uri="{FF2B5EF4-FFF2-40B4-BE49-F238E27FC236}">
                <a16:creationId xmlns:a16="http://schemas.microsoft.com/office/drawing/2014/main" id="{B6AF7AAC-A63D-4E9A-BC12-EF9257C696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79663" y="3644900"/>
          <a:ext cx="5613400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327400" imgH="502920" progId="ChemDraw.Document.6.0">
                  <p:embed/>
                </p:oleObj>
              </mc:Choice>
              <mc:Fallback>
                <p:oleObj name="CS ChemDraw Drawing" r:id="rId4" imgW="3327400" imgH="502920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9663" y="3644900"/>
                        <a:ext cx="5613400" cy="85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808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4D4D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7306" name="Text Box 10">
            <a:extLst>
              <a:ext uri="{FF2B5EF4-FFF2-40B4-BE49-F238E27FC236}">
                <a16:creationId xmlns:a16="http://schemas.microsoft.com/office/drawing/2014/main" id="{72AA2DBD-8DC1-4F94-B359-17BED035B1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1350" y="4887913"/>
            <a:ext cx="74104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应用： 药物、染料、香料合成。其本身具有解热、镇痛、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            抗风湿、杀菌防腐作用。其衍生物多用作药物。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07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07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7306" grpId="0"/>
    </p:bld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24" name="Text Box 4">
            <a:extLst>
              <a:ext uri="{FF2B5EF4-FFF2-40B4-BE49-F238E27FC236}">
                <a16:creationId xmlns:a16="http://schemas.microsoft.com/office/drawing/2014/main" id="{7000D871-D601-4C3A-AFD9-29656A594D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038" y="692150"/>
            <a:ext cx="58912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水杨酸的合成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—— Kolbe-Schmidt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反应</a:t>
            </a:r>
          </a:p>
        </p:txBody>
      </p:sp>
      <p:sp>
        <p:nvSpPr>
          <p:cNvPr id="1208325" name="Text Box 5">
            <a:extLst>
              <a:ext uri="{FF2B5EF4-FFF2-40B4-BE49-F238E27FC236}">
                <a16:creationId xmlns:a16="http://schemas.microsoft.com/office/drawing/2014/main" id="{D1B75741-0B5A-4E06-91DE-DA2C8BF21A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0763" y="4725988"/>
            <a:ext cx="10302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水杨酸</a:t>
            </a:r>
          </a:p>
        </p:txBody>
      </p:sp>
      <p:pic>
        <p:nvPicPr>
          <p:cNvPr id="1208326" name="Picture 6">
            <a:extLst>
              <a:ext uri="{FF2B5EF4-FFF2-40B4-BE49-F238E27FC236}">
                <a16:creationId xmlns:a16="http://schemas.microsoft.com/office/drawing/2014/main" id="{7B3195BD-738C-45B9-961F-515E333B1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313113"/>
            <a:ext cx="8699500" cy="129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27" name="Picture 7" descr="Kolbe">
            <a:extLst>
              <a:ext uri="{FF2B5EF4-FFF2-40B4-BE49-F238E27FC236}">
                <a16:creationId xmlns:a16="http://schemas.microsoft.com/office/drawing/2014/main" id="{65BB9A09-086C-4144-99DB-EA5B65872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550" y="1495425"/>
            <a:ext cx="4117975" cy="121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08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08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08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08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2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08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08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08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08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08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24" grpId="0" autoUpdateAnimBg="0"/>
      <p:bldP spid="1208325" grpId="0" autoUpdateAnimBg="0"/>
      <p:bldP spid="1208325" grpId="1"/>
    </p:bld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1090" name="Object 4">
            <a:extLst>
              <a:ext uri="{FF2B5EF4-FFF2-40B4-BE49-F238E27FC236}">
                <a16:creationId xmlns:a16="http://schemas.microsoft.com/office/drawing/2014/main" id="{1192AC59-5A86-4B01-861B-C623DB34AF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44750" y="1485900"/>
          <a:ext cx="1512888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513332" imgH="1018032" progId="ChemDraw.Document.6.0">
                  <p:embed/>
                </p:oleObj>
              </mc:Choice>
              <mc:Fallback>
                <p:oleObj name="CS ChemDraw Drawing" r:id="rId2" imgW="1513332" imgH="1018032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4750" y="1485900"/>
                        <a:ext cx="1512888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1091" name="Object 5">
            <a:extLst>
              <a:ext uri="{FF2B5EF4-FFF2-40B4-BE49-F238E27FC236}">
                <a16:creationId xmlns:a16="http://schemas.microsoft.com/office/drawing/2014/main" id="{7B27C80E-6737-4CFE-9EE7-C4B48B8D4D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73800" y="1485900"/>
          <a:ext cx="1652588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650789" imgH="1016338" progId="ChemDraw.Document.6.0">
                  <p:embed/>
                </p:oleObj>
              </mc:Choice>
              <mc:Fallback>
                <p:oleObj name="CS ChemDraw Drawing" r:id="rId4" imgW="1650789" imgH="1016338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3800" y="1485900"/>
                        <a:ext cx="1652588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1092" name="Object 6">
            <a:extLst>
              <a:ext uri="{FF2B5EF4-FFF2-40B4-BE49-F238E27FC236}">
                <a16:creationId xmlns:a16="http://schemas.microsoft.com/office/drawing/2014/main" id="{EC67A1AE-C000-48F5-AB98-327B6A4C4E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13238" y="1919288"/>
          <a:ext cx="1419225" cy="14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418005" imgH="144539" progId="ChemDraw.Document.6.0">
                  <p:embed/>
                </p:oleObj>
              </mc:Choice>
              <mc:Fallback>
                <p:oleObj name="CS ChemDraw Drawing" r:id="rId6" imgW="1418005" imgH="144539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3238" y="1919288"/>
                        <a:ext cx="1419225" cy="142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1093" name="Text Box 7">
            <a:extLst>
              <a:ext uri="{FF2B5EF4-FFF2-40B4-BE49-F238E27FC236}">
                <a16:creationId xmlns:a16="http://schemas.microsoft.com/office/drawing/2014/main" id="{56F74DDD-196C-4E0D-B215-21D5197A83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3088" y="1593850"/>
            <a:ext cx="12763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Ac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O, H</a:t>
            </a:r>
            <a:r>
              <a:rPr lang="en-US" altLang="zh-CN" sz="20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601094" name="Text Box 8">
            <a:extLst>
              <a:ext uri="{FF2B5EF4-FFF2-40B4-BE49-F238E27FC236}">
                <a16:creationId xmlns:a16="http://schemas.microsoft.com/office/drawing/2014/main" id="{B9FFE482-8C44-4386-9710-C6B70B3DA3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0900" y="1990725"/>
            <a:ext cx="7651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80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endParaRPr lang="en-US" altLang="zh-CN" sz="2000" b="1" baseline="30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1095" name="Rectangle 9">
            <a:extLst>
              <a:ext uri="{FF2B5EF4-FFF2-40B4-BE49-F238E27FC236}">
                <a16:creationId xmlns:a16="http://schemas.microsoft.com/office/drawing/2014/main" id="{6D151104-8A4E-44F0-A317-8D65939017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625" y="646113"/>
            <a:ext cx="3389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Felix Hoffmann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(1890)</a:t>
            </a:r>
          </a:p>
        </p:txBody>
      </p:sp>
      <p:sp>
        <p:nvSpPr>
          <p:cNvPr id="601096" name="Rectangle 10">
            <a:extLst>
              <a:ext uri="{FF2B5EF4-FFF2-40B4-BE49-F238E27FC236}">
                <a16:creationId xmlns:a16="http://schemas.microsoft.com/office/drawing/2014/main" id="{0C478F20-182D-4873-9304-73F97C617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300" y="2852738"/>
            <a:ext cx="81915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乙酰水杨酸，即著名的解热镇痛药阿司匹林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kumimoji="1" lang="en-US" altLang="zh-CN" sz="2400" b="1" i="1">
                <a:solidFill>
                  <a:srgbClr val="000000"/>
                </a:solidFill>
                <a:latin typeface="Times New Roman" panose="02020603050405020304" pitchFamily="18" charset="0"/>
              </a:rPr>
              <a:t>Aspirin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601097" name="Rectangle 11">
            <a:extLst>
              <a:ext uri="{FF2B5EF4-FFF2-40B4-BE49-F238E27FC236}">
                <a16:creationId xmlns:a16="http://schemas.microsoft.com/office/drawing/2014/main" id="{41C25A45-C213-4058-8DEB-B1F379C66B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50" y="620713"/>
            <a:ext cx="1860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乙酰水杨酸</a:t>
            </a:r>
          </a:p>
        </p:txBody>
      </p:sp>
      <p:sp>
        <p:nvSpPr>
          <p:cNvPr id="601098" name="Rectangle 12">
            <a:extLst>
              <a:ext uri="{FF2B5EF4-FFF2-40B4-BE49-F238E27FC236}">
                <a16:creationId xmlns:a16="http://schemas.microsoft.com/office/drawing/2014/main" id="{178BB55C-17E6-4535-9676-4A32107F1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887913"/>
            <a:ext cx="542766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Aspirin inhibits release of prostaglandin and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thereby platelet agglutination. </a:t>
            </a:r>
          </a:p>
        </p:txBody>
      </p:sp>
      <p:sp>
        <p:nvSpPr>
          <p:cNvPr id="601099" name="Text Box 13">
            <a:extLst>
              <a:ext uri="{FF2B5EF4-FFF2-40B4-BE49-F238E27FC236}">
                <a16:creationId xmlns:a16="http://schemas.microsoft.com/office/drawing/2014/main" id="{4AE02EFA-C382-47B8-8106-7C5A12A63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300" y="4845050"/>
            <a:ext cx="1195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药理：</a:t>
            </a:r>
          </a:p>
        </p:txBody>
      </p:sp>
      <p:sp>
        <p:nvSpPr>
          <p:cNvPr id="601100" name="Rectangle 14">
            <a:extLst>
              <a:ext uri="{FF2B5EF4-FFF2-40B4-BE49-F238E27FC236}">
                <a16:creationId xmlns:a16="http://schemas.microsoft.com/office/drawing/2014/main" id="{851F683B-2B8C-4317-80AF-089FD8D17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438" y="3644900"/>
            <a:ext cx="73279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In 1899, </a:t>
            </a:r>
            <a:r>
              <a:rPr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</a:rPr>
              <a:t>Bayer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which started in 1863 as a dye production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company, marketed this medicine as "aspirin"-coming from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the words '</a:t>
            </a:r>
            <a:r>
              <a:rPr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</a:rPr>
              <a:t>acetyl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' and the </a:t>
            </a:r>
            <a:r>
              <a:rPr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</a:rPr>
              <a:t>spirin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from </a:t>
            </a:r>
            <a:r>
              <a:rPr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</a:rPr>
              <a:t>Spirea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.  </a:t>
            </a:r>
          </a:p>
        </p:txBody>
      </p:sp>
    </p:spTree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114" name="Rectangle 4">
            <a:extLst>
              <a:ext uri="{FF2B5EF4-FFF2-40B4-BE49-F238E27FC236}">
                <a16:creationId xmlns:a16="http://schemas.microsoft.com/office/drawing/2014/main" id="{E90FAB62-8CEA-4BEC-AC07-9A83686A0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75" y="2709863"/>
            <a:ext cx="8297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冬青油用作香料，亦用于治療肌肉疼痛、頭痛、痲痹及風濕病等。 </a:t>
            </a:r>
          </a:p>
        </p:txBody>
      </p:sp>
      <p:graphicFrame>
        <p:nvGraphicFramePr>
          <p:cNvPr id="602115" name="Object 5">
            <a:extLst>
              <a:ext uri="{FF2B5EF4-FFF2-40B4-BE49-F238E27FC236}">
                <a16:creationId xmlns:a16="http://schemas.microsoft.com/office/drawing/2014/main" id="{397DA4CB-1522-405E-A624-981696EF95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89225" y="1443038"/>
          <a:ext cx="4916488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3025140" imgH="557784" progId="ChemDraw.Document.6.0">
                  <p:embed/>
                </p:oleObj>
              </mc:Choice>
              <mc:Fallback>
                <p:oleObj name="CS ChemDraw Drawing" r:id="rId2" imgW="3025140" imgH="557784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9225" y="1443038"/>
                        <a:ext cx="4916488" cy="833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2116" name="Rectangle 6">
            <a:extLst>
              <a:ext uri="{FF2B5EF4-FFF2-40B4-BE49-F238E27FC236}">
                <a16:creationId xmlns:a16="http://schemas.microsoft.com/office/drawing/2014/main" id="{65F9AA0B-DCF2-4A64-8E89-C657E2CDE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4725" y="692150"/>
            <a:ext cx="3254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水杨酸甲酯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冬青油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):</a:t>
            </a:r>
          </a:p>
        </p:txBody>
      </p:sp>
      <p:graphicFrame>
        <p:nvGraphicFramePr>
          <p:cNvPr id="602117" name="Object 7">
            <a:extLst>
              <a:ext uri="{FF2B5EF4-FFF2-40B4-BE49-F238E27FC236}">
                <a16:creationId xmlns:a16="http://schemas.microsoft.com/office/drawing/2014/main" id="{7AAE8B75-914C-47C8-9229-EB78D07CD4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45038" y="3729038"/>
          <a:ext cx="2446337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2443472" imgH="1139577" progId="ChemDraw.Document.6.0">
                  <p:embed/>
                </p:oleObj>
              </mc:Choice>
              <mc:Fallback>
                <p:oleObj name="CS ChemDraw Drawing" r:id="rId4" imgW="2443472" imgH="1139577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5038" y="3729038"/>
                        <a:ext cx="2446337" cy="1139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2118" name="Rectangle 8">
            <a:extLst>
              <a:ext uri="{FF2B5EF4-FFF2-40B4-BE49-F238E27FC236}">
                <a16:creationId xmlns:a16="http://schemas.microsoft.com/office/drawing/2014/main" id="{C8358EEF-AA97-4A4A-9244-CE40909A4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4725" y="3690938"/>
            <a:ext cx="2273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对氨基水杨酸 </a:t>
            </a:r>
          </a:p>
        </p:txBody>
      </p:sp>
      <p:sp>
        <p:nvSpPr>
          <p:cNvPr id="602119" name="Text Box 9">
            <a:extLst>
              <a:ext uri="{FF2B5EF4-FFF2-40B4-BE49-F238E27FC236}">
                <a16:creationId xmlns:a16="http://schemas.microsoft.com/office/drawing/2014/main" id="{144E35EA-3C35-4FB6-9D57-C1CAEC2A0A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4292600"/>
            <a:ext cx="26860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4-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氨基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-2-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羟基苯甲酸</a:t>
            </a:r>
          </a:p>
        </p:txBody>
      </p:sp>
      <p:sp>
        <p:nvSpPr>
          <p:cNvPr id="602120" name="Text Box 10">
            <a:extLst>
              <a:ext uri="{FF2B5EF4-FFF2-40B4-BE49-F238E27FC236}">
                <a16:creationId xmlns:a16="http://schemas.microsoft.com/office/drawing/2014/main" id="{8A42672F-66A8-4850-979A-9BBDA8C20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5875" y="4832350"/>
            <a:ext cx="29098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治疗肺结核药物 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(PAS)</a:t>
            </a:r>
          </a:p>
        </p:txBody>
      </p:sp>
    </p:spTree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138" name="Text Box 4">
            <a:extLst>
              <a:ext uri="{FF2B5EF4-FFF2-40B4-BE49-F238E27FC236}">
                <a16:creationId xmlns:a16="http://schemas.microsoft.com/office/drawing/2014/main" id="{25BE040F-3968-4569-AD49-AC41D4EF4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000" y="692150"/>
            <a:ext cx="177641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latin typeface="Times New Roman" panose="02020603050405020304" pitchFamily="18" charset="0"/>
              </a:rPr>
              <a:t>(6)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氨基酸</a:t>
            </a:r>
          </a:p>
        </p:txBody>
      </p:sp>
      <p:sp>
        <p:nvSpPr>
          <p:cNvPr id="603139" name="Text Box 5">
            <a:extLst>
              <a:ext uri="{FF2B5EF4-FFF2-40B4-BE49-F238E27FC236}">
                <a16:creationId xmlns:a16="http://schemas.microsoft.com/office/drawing/2014/main" id="{8AC8B79A-7180-417F-841E-FB715DDB0F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3663" y="1557338"/>
            <a:ext cx="27162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l-GR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氨基酸合成： </a:t>
            </a:r>
          </a:p>
        </p:txBody>
      </p:sp>
      <p:graphicFrame>
        <p:nvGraphicFramePr>
          <p:cNvPr id="603140" name="Object 6">
            <a:extLst>
              <a:ext uri="{FF2B5EF4-FFF2-40B4-BE49-F238E27FC236}">
                <a16:creationId xmlns:a16="http://schemas.microsoft.com/office/drawing/2014/main" id="{21172521-55AE-4F56-8370-CE58008536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66900" y="2492375"/>
          <a:ext cx="6326188" cy="1458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3581400" imgH="822960" progId="ChemDraw.Document.6.0">
                  <p:embed/>
                </p:oleObj>
              </mc:Choice>
              <mc:Fallback>
                <p:oleObj name="CS ChemDraw Drawing" r:id="rId2" imgW="3581400" imgH="822960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6900" y="2492375"/>
                        <a:ext cx="6326188" cy="1458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808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4D4D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62" name="Text Box 4">
            <a:extLst>
              <a:ext uri="{FF2B5EF4-FFF2-40B4-BE49-F238E27FC236}">
                <a16:creationId xmlns:a16="http://schemas.microsoft.com/office/drawing/2014/main" id="{C46C614A-31E5-4F5C-892B-08A4CDC67B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4938" y="1103313"/>
            <a:ext cx="2884487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el-GR" altLang="zh-CN" sz="24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kumimoji="1" lang="en-US" altLang="zh-CN" sz="2400" b="1">
                <a:solidFill>
                  <a:srgbClr val="FF3300"/>
                </a:solidFill>
                <a:latin typeface="Times New Roman" panose="02020603050405020304" pitchFamily="18" charset="0"/>
              </a:rPr>
              <a:t>-</a:t>
            </a:r>
            <a:r>
              <a:rPr kumimoji="1" lang="zh-CN" altLang="en-US" sz="2400" b="1">
                <a:solidFill>
                  <a:srgbClr val="FF3300"/>
                </a:solidFill>
                <a:latin typeface="Times New Roman" panose="02020603050405020304" pitchFamily="18" charset="0"/>
              </a:rPr>
              <a:t>羰基酸 </a:t>
            </a:r>
            <a:r>
              <a:rPr kumimoji="1" lang="en-US" altLang="zh-CN" sz="2400" b="1">
                <a:solidFill>
                  <a:srgbClr val="FF3300"/>
                </a:solidFill>
                <a:latin typeface="Times New Roman" panose="02020603050405020304" pitchFamily="18" charset="0"/>
              </a:rPr>
              <a:t>(</a:t>
            </a:r>
            <a:r>
              <a:rPr kumimoji="1" lang="el-GR" altLang="zh-CN" sz="24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kumimoji="1" lang="en-US" altLang="zh-CN" sz="2400" b="1">
                <a:solidFill>
                  <a:srgbClr val="FF3300"/>
                </a:solidFill>
                <a:latin typeface="Times New Roman" panose="02020603050405020304" pitchFamily="18" charset="0"/>
              </a:rPr>
              <a:t>- </a:t>
            </a:r>
            <a:r>
              <a:rPr kumimoji="1" lang="zh-CN" altLang="en-US" sz="2400" b="1">
                <a:solidFill>
                  <a:srgbClr val="FF3300"/>
                </a:solidFill>
                <a:latin typeface="Times New Roman" panose="02020603050405020304" pitchFamily="18" charset="0"/>
              </a:rPr>
              <a:t>酮酸</a:t>
            </a:r>
            <a:r>
              <a:rPr kumimoji="1" lang="en-US" altLang="zh-CN" sz="2400" b="1">
                <a:solidFill>
                  <a:srgbClr val="FF3300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604163" name="Text Box 5">
            <a:extLst>
              <a:ext uri="{FF2B5EF4-FFF2-40B4-BE49-F238E27FC236}">
                <a16:creationId xmlns:a16="http://schemas.microsoft.com/office/drawing/2014/main" id="{33267C4A-B5B7-4EFC-B0C1-BF8889861D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950" y="549275"/>
            <a:ext cx="18669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latin typeface="Times New Roman" panose="02020603050405020304" pitchFamily="18" charset="0"/>
              </a:rPr>
              <a:t>(7)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羰基酸 </a:t>
            </a:r>
          </a:p>
        </p:txBody>
      </p:sp>
      <p:sp>
        <p:nvSpPr>
          <p:cNvPr id="604164" name="Text Box 6">
            <a:extLst>
              <a:ext uri="{FF2B5EF4-FFF2-40B4-BE49-F238E27FC236}">
                <a16:creationId xmlns:a16="http://schemas.microsoft.com/office/drawing/2014/main" id="{153DF0F0-8BF8-4420-BCC8-B52EEC262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4188" y="1701800"/>
            <a:ext cx="32051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丙酮酸 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Pyruvic acid </a:t>
            </a:r>
          </a:p>
        </p:txBody>
      </p:sp>
      <p:sp>
        <p:nvSpPr>
          <p:cNvPr id="604165" name="Text Box 7">
            <a:extLst>
              <a:ext uri="{FF2B5EF4-FFF2-40B4-BE49-F238E27FC236}">
                <a16:creationId xmlns:a16="http://schemas.microsoft.com/office/drawing/2014/main" id="{3BFE73D0-E768-4B64-B7F7-96C3F214F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3214688"/>
            <a:ext cx="826928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光合作用生成糖类化合物的中间体，生物体内糖和蛋白质代谢的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中间产物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,  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氧化脱羧生成乙酰辅酶 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A 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后，同草酰乙酸缩合生成柠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檬酸，进入三羧酸循环，氧化分解为水与二氧化碳并释放出热量。</a:t>
            </a:r>
          </a:p>
        </p:txBody>
      </p:sp>
      <p:graphicFrame>
        <p:nvGraphicFramePr>
          <p:cNvPr id="604166" name="Object 8">
            <a:extLst>
              <a:ext uri="{FF2B5EF4-FFF2-40B4-BE49-F238E27FC236}">
                <a16:creationId xmlns:a16="http://schemas.microsoft.com/office/drawing/2014/main" id="{296CC705-38BA-457B-A2D7-2DA9478030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94463" y="1947863"/>
          <a:ext cx="1443037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797560" imgH="421640" progId="ChemDraw.Document.6.0">
                  <p:embed/>
                </p:oleObj>
              </mc:Choice>
              <mc:Fallback>
                <p:oleObj name="CS ChemDraw Drawing" r:id="rId2" imgW="797560" imgH="421640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4463" y="1947863"/>
                        <a:ext cx="1443037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808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4D4D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167" name="Rectangle 9">
            <a:extLst>
              <a:ext uri="{FF2B5EF4-FFF2-40B4-BE49-F238E27FC236}">
                <a16:creationId xmlns:a16="http://schemas.microsoft.com/office/drawing/2014/main" id="{0B7100EA-E17D-4EE7-9862-0FB531374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8300" y="2125663"/>
            <a:ext cx="30702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2-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氧代丙酸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2-oxopropanoic acid</a:t>
            </a:r>
          </a:p>
        </p:txBody>
      </p:sp>
    </p:spTree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186" name="Text Box 4">
            <a:extLst>
              <a:ext uri="{FF2B5EF4-FFF2-40B4-BE49-F238E27FC236}">
                <a16:creationId xmlns:a16="http://schemas.microsoft.com/office/drawing/2014/main" id="{198240E0-AC0E-4305-89EA-B1375943B3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4725" y="404813"/>
            <a:ext cx="3297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el-GR" altLang="zh-CN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-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羰基酸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(</a:t>
            </a:r>
            <a:r>
              <a:rPr kumimoji="1" lang="el-GR" altLang="zh-CN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- 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酮酸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605187" name="Text Box 5">
            <a:extLst>
              <a:ext uri="{FF2B5EF4-FFF2-40B4-BE49-F238E27FC236}">
                <a16:creationId xmlns:a16="http://schemas.microsoft.com/office/drawing/2014/main" id="{172DE75A-19B8-4C80-9CBB-736AAE2632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1073150"/>
            <a:ext cx="6316663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乙酰乙酸 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Acetoacetic acid</a:t>
            </a:r>
            <a:endParaRPr kumimoji="1" lang="en-US" altLang="zh-CN" sz="2400" b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3-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丁酮酸；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3-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氧代丁酸 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3-Oxobutanoic acid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是脂肪酸的代谢产物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213446" name="Text Box 6">
            <a:extLst>
              <a:ext uri="{FF2B5EF4-FFF2-40B4-BE49-F238E27FC236}">
                <a16:creationId xmlns:a16="http://schemas.microsoft.com/office/drawing/2014/main" id="{CB3F3794-DFC9-4957-AB9C-9653F0549E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5075" y="2563813"/>
            <a:ext cx="27035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l-GR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-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酮酸易脱羧：</a:t>
            </a:r>
          </a:p>
        </p:txBody>
      </p:sp>
      <p:graphicFrame>
        <p:nvGraphicFramePr>
          <p:cNvPr id="605189" name="Object 7">
            <a:extLst>
              <a:ext uri="{FF2B5EF4-FFF2-40B4-BE49-F238E27FC236}">
                <a16:creationId xmlns:a16="http://schemas.microsoft.com/office/drawing/2014/main" id="{6204EC6A-84C5-4097-9071-BB3A694DA9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84550" y="3773488"/>
          <a:ext cx="1214438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214128" imgH="174968" progId="ChemDraw.Document.6.0">
                  <p:embed/>
                </p:oleObj>
              </mc:Choice>
              <mc:Fallback>
                <p:oleObj name="CS ChemDraw Drawing" r:id="rId2" imgW="1214128" imgH="174968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4550" y="3773488"/>
                        <a:ext cx="1214438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5190" name="Text Box 8">
            <a:extLst>
              <a:ext uri="{FF2B5EF4-FFF2-40B4-BE49-F238E27FC236}">
                <a16:creationId xmlns:a16="http://schemas.microsoft.com/office/drawing/2014/main" id="{E06B9375-C82C-4B65-B67F-6172E7E46D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25" y="3508375"/>
            <a:ext cx="6794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-CO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605191" name="Text Box 9">
            <a:extLst>
              <a:ext uri="{FF2B5EF4-FFF2-40B4-BE49-F238E27FC236}">
                <a16:creationId xmlns:a16="http://schemas.microsoft.com/office/drawing/2014/main" id="{8CF4FE76-5944-4A15-A88F-499B28A939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1575" y="3844925"/>
            <a:ext cx="4206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zh-CN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endParaRPr lang="en-US" altLang="zh-CN" sz="16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605192" name="Object 10">
            <a:extLst>
              <a:ext uri="{FF2B5EF4-FFF2-40B4-BE49-F238E27FC236}">
                <a16:creationId xmlns:a16="http://schemas.microsoft.com/office/drawing/2014/main" id="{262E334F-E55A-4BF3-BBAE-A9DEC01349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10288" y="3773488"/>
          <a:ext cx="1214437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214128" imgH="174968" progId="ChemDraw.Document.6.0">
                  <p:embed/>
                </p:oleObj>
              </mc:Choice>
              <mc:Fallback>
                <p:oleObj name="CS ChemDraw Drawing" r:id="rId4" imgW="1214128" imgH="174968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0288" y="3773488"/>
                        <a:ext cx="1214437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5193" name="Object 11">
            <a:extLst>
              <a:ext uri="{FF2B5EF4-FFF2-40B4-BE49-F238E27FC236}">
                <a16:creationId xmlns:a16="http://schemas.microsoft.com/office/drawing/2014/main" id="{4D942BE0-A99A-4710-B2B7-892B5E1B6A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84325" y="3268663"/>
          <a:ext cx="1450975" cy="97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1452372" imgH="976884" progId="ChemDraw.Document.6.0">
                  <p:embed/>
                </p:oleObj>
              </mc:Choice>
              <mc:Fallback>
                <p:oleObj name="CS ChemDraw Drawing" r:id="rId5" imgW="1452372" imgH="976884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4325" y="3268663"/>
                        <a:ext cx="1450975" cy="976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5194" name="Object 12">
            <a:extLst>
              <a:ext uri="{FF2B5EF4-FFF2-40B4-BE49-F238E27FC236}">
                <a16:creationId xmlns:a16="http://schemas.microsoft.com/office/drawing/2014/main" id="{3476F3C6-66D9-4C69-AD74-8D4B120155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89513" y="3268663"/>
          <a:ext cx="793750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792683" imgH="918964" progId="ChemDraw.Document.6.0">
                  <p:embed/>
                </p:oleObj>
              </mc:Choice>
              <mc:Fallback>
                <p:oleObj name="CS ChemDraw Drawing" r:id="rId7" imgW="792683" imgH="918964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9513" y="3268663"/>
                        <a:ext cx="793750" cy="91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5195" name="Object 13">
            <a:extLst>
              <a:ext uri="{FF2B5EF4-FFF2-40B4-BE49-F238E27FC236}">
                <a16:creationId xmlns:a16="http://schemas.microsoft.com/office/drawing/2014/main" id="{F9E27525-7B6E-4BAB-B029-EA515DE2803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37463" y="3424238"/>
          <a:ext cx="7175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716610" imgH="709002" progId="ChemDraw.Document.6.0">
                  <p:embed/>
                </p:oleObj>
              </mc:Choice>
              <mc:Fallback>
                <p:oleObj name="CS ChemDraw Drawing" r:id="rId9" imgW="716610" imgH="709002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7463" y="3424238"/>
                        <a:ext cx="717550" cy="70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5196" name="Object 14">
            <a:extLst>
              <a:ext uri="{FF2B5EF4-FFF2-40B4-BE49-F238E27FC236}">
                <a16:creationId xmlns:a16="http://schemas.microsoft.com/office/drawing/2014/main" id="{5C2AFDCE-54C5-44B7-BA0D-6E8169B49C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89663" y="714375"/>
          <a:ext cx="1609725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1" imgW="1608188" imgH="785076" progId="ChemDraw.Document.6.0">
                  <p:embed/>
                </p:oleObj>
              </mc:Choice>
              <mc:Fallback>
                <p:oleObj name="CS ChemDraw Drawing" r:id="rId11" imgW="1608188" imgH="785076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9663" y="714375"/>
                        <a:ext cx="1609725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5197" name="Object 15">
            <a:extLst>
              <a:ext uri="{FF2B5EF4-FFF2-40B4-BE49-F238E27FC236}">
                <a16:creationId xmlns:a16="http://schemas.microsoft.com/office/drawing/2014/main" id="{722FE9FF-A29E-4C10-94E2-4DA82D0672F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25688" y="4784725"/>
          <a:ext cx="1322387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3" imgW="855063" imgH="707481" progId="ChemDraw.Document.6.0">
                  <p:embed/>
                </p:oleObj>
              </mc:Choice>
              <mc:Fallback>
                <p:oleObj name="CS ChemDraw Drawing" r:id="rId13" imgW="855063" imgH="707481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5688" y="4784725"/>
                        <a:ext cx="1322387" cy="109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5198" name="Object 16">
            <a:extLst>
              <a:ext uri="{FF2B5EF4-FFF2-40B4-BE49-F238E27FC236}">
                <a16:creationId xmlns:a16="http://schemas.microsoft.com/office/drawing/2014/main" id="{C72B280D-A9FF-4DEE-8A7F-CCDFB063F37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38875" y="4786313"/>
          <a:ext cx="885825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5" imgW="572071" imgH="696831" progId="ChemDraw.Document.6.0">
                  <p:embed/>
                </p:oleObj>
              </mc:Choice>
              <mc:Fallback>
                <p:oleObj name="CS ChemDraw Drawing" r:id="rId15" imgW="572071" imgH="696831" progId="ChemDraw.Document.6.0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8875" y="4786313"/>
                        <a:ext cx="885825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5199" name="Object 17">
            <a:extLst>
              <a:ext uri="{FF2B5EF4-FFF2-40B4-BE49-F238E27FC236}">
                <a16:creationId xmlns:a16="http://schemas.microsoft.com/office/drawing/2014/main" id="{AC32B657-54B3-4633-BFB0-27D67E1973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25925" y="5362575"/>
          <a:ext cx="1277938" cy="14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7" imgW="1276508" imgH="144539" progId="ChemDraw.Document.6.0">
                  <p:embed/>
                </p:oleObj>
              </mc:Choice>
              <mc:Fallback>
                <p:oleObj name="CS ChemDraw Drawing" r:id="rId17" imgW="1276508" imgH="144539" progId="ChemDraw.Document.6.0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5925" y="5362575"/>
                        <a:ext cx="1277938" cy="142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5200" name="Text Box 18">
            <a:extLst>
              <a:ext uri="{FF2B5EF4-FFF2-40B4-BE49-F238E27FC236}">
                <a16:creationId xmlns:a16="http://schemas.microsoft.com/office/drawing/2014/main" id="{892362AA-41EA-48BA-B7F3-01815A8629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1213" y="5362575"/>
            <a:ext cx="368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∆</a:t>
            </a:r>
          </a:p>
        </p:txBody>
      </p:sp>
      <p:sp>
        <p:nvSpPr>
          <p:cNvPr id="605201" name="Text Box 19">
            <a:extLst>
              <a:ext uri="{FF2B5EF4-FFF2-40B4-BE49-F238E27FC236}">
                <a16:creationId xmlns:a16="http://schemas.microsoft.com/office/drawing/2014/main" id="{B40C6D94-9116-410F-BBB6-56513C09AC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0138" y="5216525"/>
            <a:ext cx="889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</a:rPr>
              <a:t>+  CO</a:t>
            </a:r>
            <a:r>
              <a:rPr lang="en-US" altLang="zh-CN" sz="1800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2134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2134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2134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344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7" name="Rectangle 7">
            <a:extLst>
              <a:ext uri="{FF2B5EF4-FFF2-40B4-BE49-F238E27FC236}">
                <a16:creationId xmlns:a16="http://schemas.microsoft.com/office/drawing/2014/main" id="{6C9FD022-AF51-4698-8775-380DE1DF9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9125" y="374650"/>
            <a:ext cx="420687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Clr>
                <a:srgbClr val="CC3300"/>
              </a:buClr>
              <a:buFont typeface="Wingdings" pitchFamily="2" charset="2"/>
              <a:buNone/>
              <a:defRPr/>
            </a:pPr>
            <a:r>
              <a:rPr kumimoji="1" lang="zh-CN" altLang="en-US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顺式加成（立体专一性反应）</a:t>
            </a:r>
          </a:p>
        </p:txBody>
      </p:sp>
      <p:sp>
        <p:nvSpPr>
          <p:cNvPr id="353290" name="Rectangle 10">
            <a:extLst>
              <a:ext uri="{FF2B5EF4-FFF2-40B4-BE49-F238E27FC236}">
                <a16:creationId xmlns:a16="http://schemas.microsoft.com/office/drawing/2014/main" id="{E4DECB6D-1682-4781-BEBA-B7A706103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563" y="369888"/>
            <a:ext cx="1520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立体化学</a:t>
            </a:r>
          </a:p>
        </p:txBody>
      </p:sp>
      <p:pic>
        <p:nvPicPr>
          <p:cNvPr id="150532" name="Picture 14">
            <a:extLst>
              <a:ext uri="{FF2B5EF4-FFF2-40B4-BE49-F238E27FC236}">
                <a16:creationId xmlns:a16="http://schemas.microsoft.com/office/drawing/2014/main" id="{86749965-96A0-4BCF-A7D6-45EBD8EA9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00" y="1125538"/>
            <a:ext cx="5491163" cy="122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150533" name="Picture 15">
            <a:extLst>
              <a:ext uri="{FF2B5EF4-FFF2-40B4-BE49-F238E27FC236}">
                <a16:creationId xmlns:a16="http://schemas.microsoft.com/office/drawing/2014/main" id="{D799713B-32C4-4ED4-BEC3-5D3759560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3141663"/>
            <a:ext cx="5102225" cy="1093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150534" name="Picture 16">
            <a:extLst>
              <a:ext uri="{FF2B5EF4-FFF2-40B4-BE49-F238E27FC236}">
                <a16:creationId xmlns:a16="http://schemas.microsoft.com/office/drawing/2014/main" id="{6B45E794-561A-4648-81C4-0937D6B02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4730750"/>
            <a:ext cx="7634288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3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3287" grpId="0"/>
    </p:bld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210" name="Rectangle 5">
            <a:extLst>
              <a:ext uri="{FF2B5EF4-FFF2-40B4-BE49-F238E27FC236}">
                <a16:creationId xmlns:a16="http://schemas.microsoft.com/office/drawing/2014/main" id="{3A6E98CF-38F1-4971-BDD7-F62F7436B6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338138"/>
            <a:ext cx="3159125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kumimoji="1" lang="en-US" altLang="zh-CN" b="1">
                <a:solidFill>
                  <a:srgbClr val="FF0000"/>
                </a:solidFill>
              </a:rPr>
              <a:t> </a:t>
            </a:r>
            <a:r>
              <a:rPr kumimoji="1"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2. </a:t>
            </a:r>
            <a:r>
              <a:rPr kumimoji="1" lang="zh-CN" altLang="en-US" b="1">
                <a:solidFill>
                  <a:srgbClr val="FF0000"/>
                </a:solidFill>
              </a:rPr>
              <a:t>羧酸衍生物</a:t>
            </a:r>
            <a:endParaRPr kumimoji="1" lang="zh-CN" altLang="en-US" b="1">
              <a:solidFill>
                <a:srgbClr val="A50021"/>
              </a:solidFill>
            </a:endParaRPr>
          </a:p>
        </p:txBody>
      </p:sp>
      <p:pic>
        <p:nvPicPr>
          <p:cNvPr id="606211" name="Picture 3">
            <a:extLst>
              <a:ext uri="{FF2B5EF4-FFF2-40B4-BE49-F238E27FC236}">
                <a16:creationId xmlns:a16="http://schemas.microsoft.com/office/drawing/2014/main" id="{A1569686-6935-4E28-BC59-A7AB66372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863" y="1046163"/>
            <a:ext cx="5686425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606212" name="Picture 4">
            <a:extLst>
              <a:ext uri="{FF2B5EF4-FFF2-40B4-BE49-F238E27FC236}">
                <a16:creationId xmlns:a16="http://schemas.microsoft.com/office/drawing/2014/main" id="{BC39EEAC-9298-4C6C-9559-2493B857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675" y="3357563"/>
            <a:ext cx="4073525" cy="3224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234" name="Picture 7" descr="21_03">
            <a:extLst>
              <a:ext uri="{FF2B5EF4-FFF2-40B4-BE49-F238E27FC236}">
                <a16:creationId xmlns:a16="http://schemas.microsoft.com/office/drawing/2014/main" id="{A7E4F32F-B622-45C3-9C17-F56284494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75" y="1182688"/>
            <a:ext cx="7337425" cy="369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258" name="Text Box 4">
            <a:extLst>
              <a:ext uri="{FF2B5EF4-FFF2-40B4-BE49-F238E27FC236}">
                <a16:creationId xmlns:a16="http://schemas.microsoft.com/office/drawing/2014/main" id="{F0D5BBE6-0CC1-4448-89C7-8F703C2AEA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9650" y="1676400"/>
            <a:ext cx="5381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酯水解需在酸或碱性条件下且加热。</a:t>
            </a:r>
          </a:p>
        </p:txBody>
      </p:sp>
      <p:sp>
        <p:nvSpPr>
          <p:cNvPr id="608259" name="Rectangle 5">
            <a:extLst>
              <a:ext uri="{FF2B5EF4-FFF2-40B4-BE49-F238E27FC236}">
                <a16:creationId xmlns:a16="http://schemas.microsoft.com/office/drawing/2014/main" id="{056C99F6-A0F4-4799-9953-1144C92A2A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25" y="1052513"/>
            <a:ext cx="70993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latin typeface="Times New Roman" panose="02020603050405020304" pitchFamily="18" charset="0"/>
              </a:rPr>
              <a:t>(1)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亲核分解反应 </a:t>
            </a:r>
            <a:r>
              <a:rPr kumimoji="1" lang="en-US" altLang="zh-CN" sz="2800" b="1">
                <a:latin typeface="Times New Roman" panose="02020603050405020304" pitchFamily="18" charset="0"/>
              </a:rPr>
              <a:t>——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亲核取代反应</a:t>
            </a:r>
          </a:p>
        </p:txBody>
      </p:sp>
      <p:sp>
        <p:nvSpPr>
          <p:cNvPr id="608260" name="Text Box 6">
            <a:extLst>
              <a:ext uri="{FF2B5EF4-FFF2-40B4-BE49-F238E27FC236}">
                <a16:creationId xmlns:a16="http://schemas.microsoft.com/office/drawing/2014/main" id="{6926127C-0586-4F61-88F7-D0116ADB21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333375"/>
            <a:ext cx="2239963" cy="5842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4D4D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b="1">
                <a:solidFill>
                  <a:srgbClr val="0070C0"/>
                </a:solidFill>
                <a:latin typeface="Times New Roman" panose="02020603050405020304" pitchFamily="18" charset="0"/>
              </a:rPr>
              <a:t>1) </a:t>
            </a:r>
            <a:r>
              <a:rPr kumimoji="1" lang="zh-CN" altLang="en-US" b="1">
                <a:solidFill>
                  <a:srgbClr val="0070C0"/>
                </a:solidFill>
                <a:latin typeface="Times New Roman" panose="02020603050405020304" pitchFamily="18" charset="0"/>
              </a:rPr>
              <a:t>酯 </a:t>
            </a:r>
            <a:r>
              <a:rPr kumimoji="1" lang="en-US" altLang="zh-CN" b="1">
                <a:solidFill>
                  <a:srgbClr val="0070C0"/>
                </a:solidFill>
                <a:latin typeface="Times New Roman" panose="02020603050405020304" pitchFamily="18" charset="0"/>
              </a:rPr>
              <a:t>Esters</a:t>
            </a:r>
          </a:p>
        </p:txBody>
      </p:sp>
      <p:sp>
        <p:nvSpPr>
          <p:cNvPr id="608261" name="Rectangle 7">
            <a:extLst>
              <a:ext uri="{FF2B5EF4-FFF2-40B4-BE49-F238E27FC236}">
                <a16:creationId xmlns:a16="http://schemas.microsoft.com/office/drawing/2014/main" id="{F3A9183E-1B98-405C-84EF-A74677DB61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0638" y="1700213"/>
            <a:ext cx="18161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latin typeface="Times New Roman" panose="02020603050405020304" pitchFamily="18" charset="0"/>
              </a:rPr>
              <a:t>i</a:t>
            </a:r>
            <a:r>
              <a:rPr kumimoji="1" lang="zh-CN" altLang="en-US" sz="2400" b="1">
                <a:latin typeface="Times New Roman" panose="02020603050405020304" pitchFamily="18" charset="0"/>
              </a:rPr>
              <a:t>、水解反应</a:t>
            </a:r>
          </a:p>
        </p:txBody>
      </p:sp>
      <p:pic>
        <p:nvPicPr>
          <p:cNvPr id="1221640" name="Picture 8">
            <a:extLst>
              <a:ext uri="{FF2B5EF4-FFF2-40B4-BE49-F238E27FC236}">
                <a16:creationId xmlns:a16="http://schemas.microsoft.com/office/drawing/2014/main" id="{79597DA6-B022-4E3B-A7A9-A6149729D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00" y="2659063"/>
            <a:ext cx="7723188" cy="149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21641" name="Text Box 9">
            <a:extLst>
              <a:ext uri="{FF2B5EF4-FFF2-40B4-BE49-F238E27FC236}">
                <a16:creationId xmlns:a16="http://schemas.microsoft.com/office/drawing/2014/main" id="{E50D4A0D-C5F1-479F-A05F-F6C5AA81FB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7925" y="4224338"/>
            <a:ext cx="8969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>
                <a:solidFill>
                  <a:srgbClr val="000000"/>
                </a:solidFill>
                <a:latin typeface="Times New Roman" panose="02020603050405020304" pitchFamily="18" charset="0"/>
              </a:rPr>
              <a:t>90-96%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64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6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21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64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6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21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1641" grpId="0"/>
    </p:bld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282" name="Rectangle 4">
            <a:extLst>
              <a:ext uri="{FF2B5EF4-FFF2-40B4-BE49-F238E27FC236}">
                <a16:creationId xmlns:a16="http://schemas.microsoft.com/office/drawing/2014/main" id="{85D0D218-C4D3-4797-8000-A8E5A3AF9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075" y="692150"/>
            <a:ext cx="5834063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ii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、醇解反应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—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酯交换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Transesterification</a:t>
            </a:r>
          </a:p>
        </p:txBody>
      </p:sp>
      <p:sp useBgFill="1">
        <p:nvSpPr>
          <p:cNvPr id="1222661" name="Rectangle 5">
            <a:extLst>
              <a:ext uri="{FF2B5EF4-FFF2-40B4-BE49-F238E27FC236}">
                <a16:creationId xmlns:a16="http://schemas.microsoft.com/office/drawing/2014/main" id="{91012A38-1B4E-4092-AAC7-C1B7F0ABD9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4513" y="2619375"/>
            <a:ext cx="1073150" cy="304800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kumimoji="1" lang="en-US" altLang="zh-CN" sz="16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 or</a:t>
            </a:r>
          </a:p>
        </p:txBody>
      </p:sp>
      <p:sp useBgFill="1">
        <p:nvSpPr>
          <p:cNvPr id="1222662" name="Rectangle 6">
            <a:extLst>
              <a:ext uri="{FF2B5EF4-FFF2-40B4-BE49-F238E27FC236}">
                <a16:creationId xmlns:a16="http://schemas.microsoft.com/office/drawing/2014/main" id="{8384935E-D105-49B5-B9DE-B79D7BC2A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4688" y="2979738"/>
            <a:ext cx="858837" cy="304800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RO</a:t>
            </a:r>
            <a:r>
              <a:rPr kumimoji="1" lang="en-US" altLang="zh-CN" sz="16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</a:p>
        </p:txBody>
      </p:sp>
      <p:sp>
        <p:nvSpPr>
          <p:cNvPr id="1222663" name="Rectangle 7">
            <a:extLst>
              <a:ext uri="{FF2B5EF4-FFF2-40B4-BE49-F238E27FC236}">
                <a16:creationId xmlns:a16="http://schemas.microsoft.com/office/drawing/2014/main" id="{172021F5-FF2B-4E30-A51B-36804F3822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2850" y="1268413"/>
            <a:ext cx="78740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酯与醇在酸或碱作用下发生交换反应，生成新的酯，同时释放出新的醇，此即酯交换。</a:t>
            </a:r>
          </a:p>
        </p:txBody>
      </p:sp>
      <p:sp>
        <p:nvSpPr>
          <p:cNvPr id="1222664" name="Text Box 8">
            <a:extLst>
              <a:ext uri="{FF2B5EF4-FFF2-40B4-BE49-F238E27FC236}">
                <a16:creationId xmlns:a16="http://schemas.microsoft.com/office/drawing/2014/main" id="{9F224E07-4793-4475-B560-8F1DA8D85B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0825" y="3748088"/>
            <a:ext cx="7737475" cy="15525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4D4D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(1)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酯交换用酸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(HCl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SO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TsOH)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或碱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(RONa)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   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等催化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(2)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叔醇酯交换较困难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因空间位阻太大）。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(3)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常用于一个低沸点醇的酯制备高沸点醇的酯。</a:t>
            </a:r>
          </a:p>
        </p:txBody>
      </p:sp>
      <p:graphicFrame>
        <p:nvGraphicFramePr>
          <p:cNvPr id="1222665" name="Object 9">
            <a:extLst>
              <a:ext uri="{FF2B5EF4-FFF2-40B4-BE49-F238E27FC236}">
                <a16:creationId xmlns:a16="http://schemas.microsoft.com/office/drawing/2014/main" id="{E06ABC1A-7ADC-4248-9F13-84ABDBCFC4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49450" y="2474913"/>
          <a:ext cx="939800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940265" imgH="635972" progId="ChemDraw.Document.6.0">
                  <p:embed/>
                </p:oleObj>
              </mc:Choice>
              <mc:Fallback>
                <p:oleObj name="CS ChemDraw Drawing" r:id="rId2" imgW="940265" imgH="635972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9450" y="2474913"/>
                        <a:ext cx="939800" cy="636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2666" name="Object 10">
            <a:extLst>
              <a:ext uri="{FF2B5EF4-FFF2-40B4-BE49-F238E27FC236}">
                <a16:creationId xmlns:a16="http://schemas.microsoft.com/office/drawing/2014/main" id="{239A781E-468B-4B52-8462-1AFBBA4FB8C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05500" y="2474913"/>
          <a:ext cx="884238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883971" imgH="637494" progId="ChemDraw.Document.6.0">
                  <p:embed/>
                </p:oleObj>
              </mc:Choice>
              <mc:Fallback>
                <p:oleObj name="CS ChemDraw Drawing" r:id="rId4" imgW="883971" imgH="637494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5500" y="2474913"/>
                        <a:ext cx="884238" cy="636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2667" name="Object 11">
            <a:extLst>
              <a:ext uri="{FF2B5EF4-FFF2-40B4-BE49-F238E27FC236}">
                <a16:creationId xmlns:a16="http://schemas.microsoft.com/office/drawing/2014/main" id="{EA26C369-0777-4A8C-9056-14F8C0EE22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05300" y="2876550"/>
          <a:ext cx="1301750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301496" imgH="173736" progId="ChemDraw.Document.6.0">
                  <p:embed/>
                </p:oleObj>
              </mc:Choice>
              <mc:Fallback>
                <p:oleObj name="CS ChemDraw Drawing" r:id="rId6" imgW="1301496" imgH="173736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5300" y="2876550"/>
                        <a:ext cx="1301750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1222668" name="Rectangle 12">
            <a:extLst>
              <a:ext uri="{FF2B5EF4-FFF2-40B4-BE49-F238E27FC236}">
                <a16:creationId xmlns:a16="http://schemas.microsoft.com/office/drawing/2014/main" id="{CD1DFCD4-7EE4-4006-AC66-06BD51B48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9125" y="2819400"/>
            <a:ext cx="858838" cy="304800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+    ROH</a:t>
            </a:r>
            <a:endParaRPr kumimoji="1" lang="en-US" altLang="zh-CN" sz="1600" b="1" baseline="30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 useBgFill="1">
        <p:nvSpPr>
          <p:cNvPr id="1222669" name="Rectangle 13">
            <a:extLst>
              <a:ext uri="{FF2B5EF4-FFF2-40B4-BE49-F238E27FC236}">
                <a16:creationId xmlns:a16="http://schemas.microsoft.com/office/drawing/2014/main" id="{6FB78FC0-966B-462A-9D99-5AF454F2A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7400" y="2781300"/>
            <a:ext cx="857250" cy="304800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+    EtOH</a:t>
            </a:r>
            <a:endParaRPr kumimoji="1" lang="en-US" altLang="zh-CN" sz="1600" b="1" baseline="30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26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26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226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226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226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226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226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226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226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226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226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226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66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6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22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66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6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22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66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6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22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2661" grpId="0" animBg="1"/>
      <p:bldP spid="1222662" grpId="0" animBg="1"/>
      <p:bldP spid="1222663" grpId="0"/>
      <p:bldP spid="1222664" grpId="0"/>
      <p:bldP spid="1222668" grpId="0" animBg="1"/>
      <p:bldP spid="1222669" grpId="0" animBg="1"/>
    </p:bld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306" name="Picture 4">
            <a:extLst>
              <a:ext uri="{FF2B5EF4-FFF2-40B4-BE49-F238E27FC236}">
                <a16:creationId xmlns:a16="http://schemas.microsoft.com/office/drawing/2014/main" id="{133528C0-5C8F-4998-9B7C-B6252E6BE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874713"/>
            <a:ext cx="8345487" cy="77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0307" name="Text Box 5">
            <a:extLst>
              <a:ext uri="{FF2B5EF4-FFF2-40B4-BE49-F238E27FC236}">
                <a16:creationId xmlns:a16="http://schemas.microsoft.com/office/drawing/2014/main" id="{CF30E9F6-5BCC-4BF0-A0F6-202298092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9313" y="1628775"/>
            <a:ext cx="6397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94%</a:t>
            </a:r>
          </a:p>
        </p:txBody>
      </p:sp>
      <p:pic>
        <p:nvPicPr>
          <p:cNvPr id="610308" name="Picture 23">
            <a:extLst>
              <a:ext uri="{FF2B5EF4-FFF2-40B4-BE49-F238E27FC236}">
                <a16:creationId xmlns:a16="http://schemas.microsoft.com/office/drawing/2014/main" id="{A2D6E6F9-DA37-484E-BC1E-FB7CEA69F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2524125"/>
            <a:ext cx="8328025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610309" name="Picture 24">
            <a:extLst>
              <a:ext uri="{FF2B5EF4-FFF2-40B4-BE49-F238E27FC236}">
                <a16:creationId xmlns:a16="http://schemas.microsoft.com/office/drawing/2014/main" id="{B57DD396-2AEF-4F63-8792-5CD0BAA07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63" y="3860800"/>
            <a:ext cx="6864350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4708" name="Object 4">
            <a:extLst>
              <a:ext uri="{FF2B5EF4-FFF2-40B4-BE49-F238E27FC236}">
                <a16:creationId xmlns:a16="http://schemas.microsoft.com/office/drawing/2014/main" id="{7CE249A2-9846-44D4-B80D-56D60E5BA53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54138" y="1557338"/>
          <a:ext cx="3446462" cy="159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3447288" imgH="1594104" progId="ChemDraw.Document.6.0">
                  <p:embed/>
                </p:oleObj>
              </mc:Choice>
              <mc:Fallback>
                <p:oleObj name="CS ChemDraw Drawing" r:id="rId2" imgW="3447288" imgH="1594104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4138" y="1557338"/>
                        <a:ext cx="3446462" cy="1592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4709" name="Text Box 5">
            <a:extLst>
              <a:ext uri="{FF2B5EF4-FFF2-40B4-BE49-F238E27FC236}">
                <a16:creationId xmlns:a16="http://schemas.microsoft.com/office/drawing/2014/main" id="{CC56E7B9-6161-4056-A2AD-57F9A5150A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0263" y="3859213"/>
            <a:ext cx="26527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3 CH</a:t>
            </a:r>
            <a:r>
              <a:rPr kumimoji="1"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(CH</a:t>
            </a:r>
            <a:r>
              <a:rPr kumimoji="1"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kumimoji="1"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14</a:t>
            </a: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CO</a:t>
            </a:r>
            <a:r>
              <a:rPr kumimoji="1"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CH</a:t>
            </a:r>
            <a:r>
              <a:rPr kumimoji="1"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3</a:t>
            </a:r>
            <a:endParaRPr kumimoji="1" lang="en-US" altLang="zh-CN" sz="1800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224710" name="Object 6">
            <a:extLst>
              <a:ext uri="{FF2B5EF4-FFF2-40B4-BE49-F238E27FC236}">
                <a16:creationId xmlns:a16="http://schemas.microsoft.com/office/drawing/2014/main" id="{A78AFC3C-CF56-4855-93E0-8E3D8768CC4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26375" y="3538538"/>
          <a:ext cx="835025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835284" imgH="1040682" progId="ChemDraw.Document.6.0">
                  <p:embed/>
                </p:oleObj>
              </mc:Choice>
              <mc:Fallback>
                <p:oleObj name="CS ChemDraw Drawing" r:id="rId4" imgW="835284" imgH="1040682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6375" y="3538538"/>
                        <a:ext cx="835025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4711" name="Text Box 7">
            <a:extLst>
              <a:ext uri="{FF2B5EF4-FFF2-40B4-BE49-F238E27FC236}">
                <a16:creationId xmlns:a16="http://schemas.microsoft.com/office/drawing/2014/main" id="{8891858D-2EE2-49D1-8739-7E99269993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1263" y="2322513"/>
            <a:ext cx="14906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+  3 CH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OH</a:t>
            </a:r>
          </a:p>
        </p:txBody>
      </p:sp>
      <p:sp>
        <p:nvSpPr>
          <p:cNvPr id="1224712" name="Rectangle 8">
            <a:extLst>
              <a:ext uri="{FF2B5EF4-FFF2-40B4-BE49-F238E27FC236}">
                <a16:creationId xmlns:a16="http://schemas.microsoft.com/office/drawing/2014/main" id="{19C0ABDC-FA14-4E11-9D81-BC940F8A63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6250" y="2106613"/>
            <a:ext cx="11477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ONa</a:t>
            </a:r>
          </a:p>
        </p:txBody>
      </p:sp>
      <p:sp>
        <p:nvSpPr>
          <p:cNvPr id="1224713" name="Text Box 9">
            <a:extLst>
              <a:ext uri="{FF2B5EF4-FFF2-40B4-BE49-F238E27FC236}">
                <a16:creationId xmlns:a16="http://schemas.microsoft.com/office/drawing/2014/main" id="{9F2B88A2-70B0-4D9B-920C-2B0F6D4EA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8525" y="3860800"/>
            <a:ext cx="3571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1224714" name="Text Box 10">
            <a:extLst>
              <a:ext uri="{FF2B5EF4-FFF2-40B4-BE49-F238E27FC236}">
                <a16:creationId xmlns:a16="http://schemas.microsoft.com/office/drawing/2014/main" id="{FC94FC8A-8785-49FD-8166-048374C2B7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2550" y="4471988"/>
            <a:ext cx="15843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软脂酸甲酯</a:t>
            </a:r>
          </a:p>
        </p:txBody>
      </p:sp>
      <p:sp>
        <p:nvSpPr>
          <p:cNvPr id="611337" name="Rectangle 11">
            <a:extLst>
              <a:ext uri="{FF2B5EF4-FFF2-40B4-BE49-F238E27FC236}">
                <a16:creationId xmlns:a16="http://schemas.microsoft.com/office/drawing/2014/main" id="{8A9C670A-703E-4675-B5FB-CFFAB66E7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300" y="765175"/>
            <a:ext cx="7793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酯交换用于工业生产，如制备高级脂肪酸酯与甘油：</a:t>
            </a:r>
          </a:p>
        </p:txBody>
      </p:sp>
      <p:graphicFrame>
        <p:nvGraphicFramePr>
          <p:cNvPr id="611338" name="Object 12">
            <a:extLst>
              <a:ext uri="{FF2B5EF4-FFF2-40B4-BE49-F238E27FC236}">
                <a16:creationId xmlns:a16="http://schemas.microsoft.com/office/drawing/2014/main" id="{980FD8CE-79F7-4858-9CE3-6E22EAAFC2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13538" y="2436813"/>
          <a:ext cx="1530350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529072" imgH="174968" progId="ChemDraw.Document.6.0">
                  <p:embed/>
                </p:oleObj>
              </mc:Choice>
              <mc:Fallback>
                <p:oleObj name="CS ChemDraw Drawing" r:id="rId6" imgW="1529072" imgH="174968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3538" y="2436813"/>
                        <a:ext cx="1530350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47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47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247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247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247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247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70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7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24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7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7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24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7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7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24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7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7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24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4709" grpId="0"/>
      <p:bldP spid="1224711" grpId="0"/>
      <p:bldP spid="1224712" grpId="0"/>
      <p:bldP spid="1224713" grpId="0"/>
      <p:bldP spid="1224714" grpId="0"/>
    </p:bld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354" name="Text Box 4">
            <a:extLst>
              <a:ext uri="{FF2B5EF4-FFF2-40B4-BE49-F238E27FC236}">
                <a16:creationId xmlns:a16="http://schemas.microsoft.com/office/drawing/2014/main" id="{01FF2DF8-E29D-4518-8101-E2B5D8F09C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3038" y="1727200"/>
            <a:ext cx="24272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CH  +  CH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CO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H</a:t>
            </a:r>
            <a:endParaRPr kumimoji="1" lang="en-US" altLang="zh-CN" sz="16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2355" name="Text Box 5">
            <a:extLst>
              <a:ext uri="{FF2B5EF4-FFF2-40B4-BE49-F238E27FC236}">
                <a16:creationId xmlns:a16="http://schemas.microsoft.com/office/drawing/2014/main" id="{FD1B1F39-9873-45AC-87B5-D4938BC1C9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638" y="1606550"/>
            <a:ext cx="5778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kumimoji="1" lang="en-US" altLang="zh-CN" sz="16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  <a:endParaRPr kumimoji="1" lang="en-US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25734" name="Text Box 6">
            <a:extLst>
              <a:ext uri="{FF2B5EF4-FFF2-40B4-BE49-F238E27FC236}">
                <a16:creationId xmlns:a16="http://schemas.microsoft.com/office/drawing/2014/main" id="{BD4F98B8-5AD2-40FC-B8E3-C6DF228F3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8650" y="2759075"/>
            <a:ext cx="10128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OH</a:t>
            </a:r>
          </a:p>
        </p:txBody>
      </p:sp>
      <p:sp>
        <p:nvSpPr>
          <p:cNvPr id="1225735" name="Text Box 7">
            <a:extLst>
              <a:ext uri="{FF2B5EF4-FFF2-40B4-BE49-F238E27FC236}">
                <a16:creationId xmlns:a16="http://schemas.microsoft.com/office/drawing/2014/main" id="{A9E7AC7D-1F35-4690-959B-48470B5606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6425" y="3095625"/>
            <a:ext cx="11604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ONa</a:t>
            </a:r>
          </a:p>
        </p:txBody>
      </p:sp>
      <p:sp>
        <p:nvSpPr>
          <p:cNvPr id="1225736" name="Rectangle 8">
            <a:extLst>
              <a:ext uri="{FF2B5EF4-FFF2-40B4-BE49-F238E27FC236}">
                <a16:creationId xmlns:a16="http://schemas.microsoft.com/office/drawing/2014/main" id="{E826E375-6CF1-45A2-BD46-1DBA155973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0813" y="4476750"/>
            <a:ext cx="8747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HCHO</a:t>
            </a:r>
            <a:endParaRPr kumimoji="1" lang="en-US" altLang="zh-CN" sz="1600" b="1" baseline="30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25737" name="Text Box 9">
            <a:extLst>
              <a:ext uri="{FF2B5EF4-FFF2-40B4-BE49-F238E27FC236}">
                <a16:creationId xmlns:a16="http://schemas.microsoft.com/office/drawing/2014/main" id="{B1EA5C36-2D1B-4E12-8ABA-C6C42F71C3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4688" y="5383213"/>
            <a:ext cx="2652712" cy="4222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5C1F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Vinylon </a:t>
            </a:r>
            <a:r>
              <a:rPr kumimoji="1" lang="zh-CN" altLang="en-US" sz="1800" b="1">
                <a:solidFill>
                  <a:srgbClr val="000000"/>
                </a:solidFill>
                <a:latin typeface="Times New Roman" panose="02020603050405020304" pitchFamily="18" charset="0"/>
              </a:rPr>
              <a:t>维尼纶</a:t>
            </a: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kumimoji="1" lang="zh-CN" altLang="en-US" sz="1800" b="1">
                <a:solidFill>
                  <a:srgbClr val="000000"/>
                </a:solidFill>
                <a:latin typeface="Times New Roman" panose="02020603050405020304" pitchFamily="18" charset="0"/>
              </a:rPr>
              <a:t>维纶</a:t>
            </a: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225738" name="Text Box 10">
            <a:extLst>
              <a:ext uri="{FF2B5EF4-FFF2-40B4-BE49-F238E27FC236}">
                <a16:creationId xmlns:a16="http://schemas.microsoft.com/office/drawing/2014/main" id="{F3F9DF1E-7ABB-4B40-9626-D242DA26A8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3338" y="4778375"/>
            <a:ext cx="12874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</a:rPr>
              <a:t>[</a:t>
            </a:r>
            <a:r>
              <a:rPr kumimoji="1" lang="zh-CN" altLang="en-US" sz="1800" b="1">
                <a:solidFill>
                  <a:srgbClr val="FF0000"/>
                </a:solidFill>
                <a:latin typeface="Times New Roman" panose="02020603050405020304" pitchFamily="18" charset="0"/>
              </a:rPr>
              <a:t>缩醛化</a:t>
            </a:r>
            <a:r>
              <a: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</a:rPr>
              <a:t>]</a:t>
            </a:r>
          </a:p>
        </p:txBody>
      </p:sp>
      <p:sp>
        <p:nvSpPr>
          <p:cNvPr id="1225739" name="Text Box 11">
            <a:extLst>
              <a:ext uri="{FF2B5EF4-FFF2-40B4-BE49-F238E27FC236}">
                <a16:creationId xmlns:a16="http://schemas.microsoft.com/office/drawing/2014/main" id="{1BEFC1C4-F72C-4CDE-ACC2-76030FD389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7563" y="3448050"/>
            <a:ext cx="18637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00000"/>
                </a:solidFill>
                <a:latin typeface="Times New Roman" panose="02020603050405020304" pitchFamily="18" charset="0"/>
              </a:rPr>
              <a:t>聚乙烯醇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(PVA)</a:t>
            </a:r>
          </a:p>
        </p:txBody>
      </p:sp>
      <p:graphicFrame>
        <p:nvGraphicFramePr>
          <p:cNvPr id="1225740" name="Object 12">
            <a:extLst>
              <a:ext uri="{FF2B5EF4-FFF2-40B4-BE49-F238E27FC236}">
                <a16:creationId xmlns:a16="http://schemas.microsoft.com/office/drawing/2014/main" id="{19194FA7-A170-4BC1-8A62-5C4E080E36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88063" y="2636838"/>
          <a:ext cx="1387475" cy="703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386054" imgH="704438" progId="ChemDraw.Document.6.0">
                  <p:embed/>
                </p:oleObj>
              </mc:Choice>
              <mc:Fallback>
                <p:oleObj name="CS ChemDraw Drawing" r:id="rId2" imgW="1386054" imgH="704438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8063" y="2636838"/>
                        <a:ext cx="1387475" cy="703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5741" name="Object 13">
            <a:extLst>
              <a:ext uri="{FF2B5EF4-FFF2-40B4-BE49-F238E27FC236}">
                <a16:creationId xmlns:a16="http://schemas.microsoft.com/office/drawing/2014/main" id="{F008C84E-A47B-4FBA-ADDB-2C864A73BA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22538" y="2636838"/>
          <a:ext cx="1400175" cy="703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399747" imgH="704438" progId="ChemDraw.Document.6.0">
                  <p:embed/>
                </p:oleObj>
              </mc:Choice>
              <mc:Fallback>
                <p:oleObj name="CS ChemDraw Drawing" r:id="rId4" imgW="1399747" imgH="704438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2538" y="2636838"/>
                        <a:ext cx="1400175" cy="703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2364" name="Object 14">
            <a:extLst>
              <a:ext uri="{FF2B5EF4-FFF2-40B4-BE49-F238E27FC236}">
                <a16:creationId xmlns:a16="http://schemas.microsoft.com/office/drawing/2014/main" id="{CF46085F-A66A-46C9-A625-EF69A5CD9F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02075" y="1814513"/>
          <a:ext cx="1196975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195871" imgH="174968" progId="ChemDraw.Document.6.0">
                  <p:embed/>
                </p:oleObj>
              </mc:Choice>
              <mc:Fallback>
                <p:oleObj name="CS ChemDraw Drawing" r:id="rId6" imgW="1195871" imgH="174968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2075" y="1814513"/>
                        <a:ext cx="1196975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5743" name="Object 15">
            <a:extLst>
              <a:ext uri="{FF2B5EF4-FFF2-40B4-BE49-F238E27FC236}">
                <a16:creationId xmlns:a16="http://schemas.microsoft.com/office/drawing/2014/main" id="{7821B610-7007-4F81-A932-C7838F3C6F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13600" y="1814513"/>
          <a:ext cx="1196975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195871" imgH="174968" progId="ChemDraw.Document.6.0">
                  <p:embed/>
                </p:oleObj>
              </mc:Choice>
              <mc:Fallback>
                <p:oleObj name="CS ChemDraw Drawing" r:id="rId8" imgW="1195871" imgH="174968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13600" y="1814513"/>
                        <a:ext cx="1196975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5744" name="Object 16">
            <a:extLst>
              <a:ext uri="{FF2B5EF4-FFF2-40B4-BE49-F238E27FC236}">
                <a16:creationId xmlns:a16="http://schemas.microsoft.com/office/drawing/2014/main" id="{300C4410-1266-42EE-B212-96E5FBA7FA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08475" y="3021013"/>
          <a:ext cx="1387475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1388364" imgH="173736" progId="ChemDraw.Document.6.0">
                  <p:embed/>
                </p:oleObj>
              </mc:Choice>
              <mc:Fallback>
                <p:oleObj name="CS ChemDraw Drawing" r:id="rId9" imgW="1388364" imgH="173736" progId="ChemDraw.Document.6.0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8475" y="3021013"/>
                        <a:ext cx="1387475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5745" name="Object 17">
            <a:extLst>
              <a:ext uri="{FF2B5EF4-FFF2-40B4-BE49-F238E27FC236}">
                <a16:creationId xmlns:a16="http://schemas.microsoft.com/office/drawing/2014/main" id="{DFBE0F09-9EDB-44BA-B20A-22629699411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68925" y="1412875"/>
          <a:ext cx="15748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1" imgW="1575816" imgH="635508" progId="ChemDraw.Document.6.0">
                  <p:embed/>
                </p:oleObj>
              </mc:Choice>
              <mc:Fallback>
                <p:oleObj name="CS ChemDraw Drawing" r:id="rId11" imgW="1575816" imgH="635508" progId="ChemDraw.Document.6.0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8925" y="1412875"/>
                        <a:ext cx="1574800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2368" name="Rectangle 18">
            <a:extLst>
              <a:ext uri="{FF2B5EF4-FFF2-40B4-BE49-F238E27FC236}">
                <a16:creationId xmlns:a16="http://schemas.microsoft.com/office/drawing/2014/main" id="{66417239-A762-4D62-8CED-9B674F4C7D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150" y="668338"/>
            <a:ext cx="84534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酯交换用于工业的另一例子是聚乙烯醇及维尼纶的生产：</a:t>
            </a:r>
          </a:p>
        </p:txBody>
      </p:sp>
      <p:sp>
        <p:nvSpPr>
          <p:cNvPr id="1225747" name="Text Box 19">
            <a:extLst>
              <a:ext uri="{FF2B5EF4-FFF2-40B4-BE49-F238E27FC236}">
                <a16:creationId xmlns:a16="http://schemas.microsoft.com/office/drawing/2014/main" id="{3D507764-0B74-4D5E-95FE-8BCA613D46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7913" y="3432175"/>
            <a:ext cx="16843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00000"/>
                </a:solidFill>
                <a:latin typeface="Times New Roman" panose="02020603050405020304" pitchFamily="18" charset="0"/>
              </a:rPr>
              <a:t>聚乙酸乙烯酯</a:t>
            </a:r>
          </a:p>
        </p:txBody>
      </p:sp>
      <p:sp>
        <p:nvSpPr>
          <p:cNvPr id="1225748" name="Text Box 20">
            <a:extLst>
              <a:ext uri="{FF2B5EF4-FFF2-40B4-BE49-F238E27FC236}">
                <a16:creationId xmlns:a16="http://schemas.microsoft.com/office/drawing/2014/main" id="{EEA25323-A44D-4D3A-96A7-A42A9E8C3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2350" y="1582738"/>
            <a:ext cx="7794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AIBN</a:t>
            </a:r>
          </a:p>
        </p:txBody>
      </p:sp>
      <p:graphicFrame>
        <p:nvGraphicFramePr>
          <p:cNvPr id="1225749" name="Object 21">
            <a:extLst>
              <a:ext uri="{FF2B5EF4-FFF2-40B4-BE49-F238E27FC236}">
                <a16:creationId xmlns:a16="http://schemas.microsoft.com/office/drawing/2014/main" id="{783540FC-5444-4345-BB0C-0DE53E546A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60863" y="4365625"/>
          <a:ext cx="3040062" cy="83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3" imgW="3036843" imgH="839848" progId="ChemDraw.Document.6.0">
                  <p:embed/>
                </p:oleObj>
              </mc:Choice>
              <mc:Fallback>
                <p:oleObj name="CS ChemDraw Drawing" r:id="rId13" imgW="3036843" imgH="839848" progId="ChemDraw.Document.6.0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4365625"/>
                        <a:ext cx="3040062" cy="839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5750" name="Object 22">
            <a:extLst>
              <a:ext uri="{FF2B5EF4-FFF2-40B4-BE49-F238E27FC236}">
                <a16:creationId xmlns:a16="http://schemas.microsoft.com/office/drawing/2014/main" id="{E49D0B96-28CA-4602-AD72-70C34807CB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89213" y="4702175"/>
          <a:ext cx="1287462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5" imgW="1287159" imgH="174968" progId="ChemDraw.Document.6.0">
                  <p:embed/>
                </p:oleObj>
              </mc:Choice>
              <mc:Fallback>
                <p:oleObj name="CS ChemDraw Drawing" r:id="rId15" imgW="1287159" imgH="174968" progId="ChemDraw.Document.6.0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9213" y="4702175"/>
                        <a:ext cx="1287462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74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7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25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74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7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25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74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7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25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257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257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257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257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25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25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25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25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25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25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73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7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25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74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7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25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25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25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4" dur="1000"/>
                                        <p:tgtEl>
                                          <p:spTgt spid="1225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2257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2257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9" dur="1000"/>
                                        <p:tgtEl>
                                          <p:spTgt spid="1225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225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225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4" dur="1000"/>
                                        <p:tgtEl>
                                          <p:spTgt spid="1225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73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7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225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74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7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225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5734" grpId="0"/>
      <p:bldP spid="1225735" grpId="0"/>
      <p:bldP spid="1225736" grpId="0"/>
      <p:bldP spid="1225737" grpId="0"/>
      <p:bldP spid="1225738" grpId="0"/>
      <p:bldP spid="1225739" grpId="0"/>
      <p:bldP spid="1225747" grpId="0"/>
      <p:bldP spid="1225748" grpId="0"/>
    </p:bld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6756" name="Object 4">
            <a:extLst>
              <a:ext uri="{FF2B5EF4-FFF2-40B4-BE49-F238E27FC236}">
                <a16:creationId xmlns:a16="http://schemas.microsoft.com/office/drawing/2014/main" id="{EED88065-6494-42D7-8897-D8C217BDD4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56263" y="1844675"/>
          <a:ext cx="1946275" cy="180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947672" imgH="1804416" progId="ChemDraw.Document.6.0">
                  <p:embed/>
                </p:oleObj>
              </mc:Choice>
              <mc:Fallback>
                <p:oleObj name="CS ChemDraw Drawing" r:id="rId2" imgW="1947672" imgH="1804416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6263" y="1844675"/>
                        <a:ext cx="1946275" cy="180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6757" name="Object 5">
            <a:extLst>
              <a:ext uri="{FF2B5EF4-FFF2-40B4-BE49-F238E27FC236}">
                <a16:creationId xmlns:a16="http://schemas.microsoft.com/office/drawing/2014/main" id="{CB405939-3450-4B78-BF43-0FD23CAE69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47988" y="2205038"/>
          <a:ext cx="652462" cy="99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651187" imgH="995038" progId="ChemDraw.Document.6.0">
                  <p:embed/>
                </p:oleObj>
              </mc:Choice>
              <mc:Fallback>
                <p:oleObj name="CS ChemDraw Drawing" r:id="rId4" imgW="651187" imgH="995038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7988" y="2205038"/>
                        <a:ext cx="652462" cy="995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6758" name="Text Box 6">
            <a:extLst>
              <a:ext uri="{FF2B5EF4-FFF2-40B4-BE49-F238E27FC236}">
                <a16:creationId xmlns:a16="http://schemas.microsoft.com/office/drawing/2014/main" id="{583EB5A3-F2F5-42A9-A3F9-A104D8482A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8075" y="2528888"/>
            <a:ext cx="4683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graphicFrame>
        <p:nvGraphicFramePr>
          <p:cNvPr id="1226759" name="Object 7">
            <a:extLst>
              <a:ext uri="{FF2B5EF4-FFF2-40B4-BE49-F238E27FC236}">
                <a16:creationId xmlns:a16="http://schemas.microsoft.com/office/drawing/2014/main" id="{8419B949-7F62-4E5D-BA51-1F93CF88B2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79513" y="1844675"/>
          <a:ext cx="1162050" cy="180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162399" imgH="1804457" progId="ChemDraw.Document.6.0">
                  <p:embed/>
                </p:oleObj>
              </mc:Choice>
              <mc:Fallback>
                <p:oleObj name="CS ChemDraw Drawing" r:id="rId6" imgW="1162399" imgH="1804457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9513" y="1844675"/>
                        <a:ext cx="1162050" cy="1804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6760" name="Text Box 8">
            <a:extLst>
              <a:ext uri="{FF2B5EF4-FFF2-40B4-BE49-F238E27FC236}">
                <a16:creationId xmlns:a16="http://schemas.microsoft.com/office/drawing/2014/main" id="{BA527589-91CC-4921-9881-9BF4CC6418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9075" y="2492375"/>
            <a:ext cx="16367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+  CH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OH</a:t>
            </a:r>
            <a:endParaRPr kumimoji="1" lang="en-US" altLang="zh-CN" sz="2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26761" name="Rectangle 9">
            <a:extLst>
              <a:ext uri="{FF2B5EF4-FFF2-40B4-BE49-F238E27FC236}">
                <a16:creationId xmlns:a16="http://schemas.microsoft.com/office/drawing/2014/main" id="{87313812-2F57-46D6-BAF6-710A2E576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4163" y="2300288"/>
            <a:ext cx="10461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ONa</a:t>
            </a:r>
          </a:p>
        </p:txBody>
      </p:sp>
      <p:graphicFrame>
        <p:nvGraphicFramePr>
          <p:cNvPr id="1226762" name="Object 10">
            <a:extLst>
              <a:ext uri="{FF2B5EF4-FFF2-40B4-BE49-F238E27FC236}">
                <a16:creationId xmlns:a16="http://schemas.microsoft.com/office/drawing/2014/main" id="{C7375F96-0370-4203-B8C1-E8FBABB0CC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06838" y="2590800"/>
          <a:ext cx="1514475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037639" imgH="143018" progId="ChemDraw.Document.6.0">
                  <p:embed/>
                </p:oleObj>
              </mc:Choice>
              <mc:Fallback>
                <p:oleObj name="CS ChemDraw Drawing" r:id="rId8" imgW="1037639" imgH="143018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6838" y="2590800"/>
                        <a:ext cx="1514475" cy="19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3385" name="Rectangle 11">
            <a:extLst>
              <a:ext uri="{FF2B5EF4-FFF2-40B4-BE49-F238E27FC236}">
                <a16:creationId xmlns:a16="http://schemas.microsoft.com/office/drawing/2014/main" id="{30751781-F2DF-488B-A60F-61D5E1EC1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00" y="333375"/>
            <a:ext cx="88138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酯交换用于高分子生产的另一例子是聚对苯二甲酸二乙二醇酯 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(PET) (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Polyethylene terephthalate).  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在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1963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年以前是将粗对苯二甲酸甲酯化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再精制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然后与乙二醇酯交换得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单体对苯二甲酸二乙二醇酯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再聚合。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1963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年以后精制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对苯二甲酸工业化，可直接与乙二醇聚合。</a:t>
            </a:r>
          </a:p>
        </p:txBody>
      </p:sp>
      <p:sp>
        <p:nvSpPr>
          <p:cNvPr id="1226764" name="Rectangle 12">
            <a:extLst>
              <a:ext uri="{FF2B5EF4-FFF2-40B4-BE49-F238E27FC236}">
                <a16:creationId xmlns:a16="http://schemas.microsoft.com/office/drawing/2014/main" id="{E4C8C60B-9E10-4414-8A3F-3A4B156B89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8588" y="3789363"/>
            <a:ext cx="29686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对苯二甲酸二乙二醇酯</a:t>
            </a:r>
          </a:p>
        </p:txBody>
      </p:sp>
      <p:sp>
        <p:nvSpPr>
          <p:cNvPr id="1226765" name="Rectangle 13">
            <a:extLst>
              <a:ext uri="{FF2B5EF4-FFF2-40B4-BE49-F238E27FC236}">
                <a16:creationId xmlns:a16="http://schemas.microsoft.com/office/drawing/2014/main" id="{C35E591E-3E5F-4B25-B4C5-5F82B7E511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50" y="3789363"/>
            <a:ext cx="24145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对苯二甲酸二甲酯</a:t>
            </a:r>
          </a:p>
        </p:txBody>
      </p:sp>
      <p:sp>
        <p:nvSpPr>
          <p:cNvPr id="1226766" name="Rectangle 14">
            <a:extLst>
              <a:ext uri="{FF2B5EF4-FFF2-40B4-BE49-F238E27FC236}">
                <a16:creationId xmlns:a16="http://schemas.microsoft.com/office/drawing/2014/main" id="{CDA3A5A7-DFF1-476B-B7AD-B17211D3DD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588" y="3789363"/>
            <a:ext cx="26574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Ethylene terephthalate</a:t>
            </a:r>
          </a:p>
        </p:txBody>
      </p:sp>
      <p:pic>
        <p:nvPicPr>
          <p:cNvPr id="1226767" name="Picture 15">
            <a:extLst>
              <a:ext uri="{FF2B5EF4-FFF2-40B4-BE49-F238E27FC236}">
                <a16:creationId xmlns:a16="http://schemas.microsoft.com/office/drawing/2014/main" id="{71978BBA-1BFC-42F4-8BD3-287973CC9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538" y="4724400"/>
            <a:ext cx="4349750" cy="1519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6768" name="Picture 16">
            <a:extLst>
              <a:ext uri="{FF2B5EF4-FFF2-40B4-BE49-F238E27FC236}">
                <a16:creationId xmlns:a16="http://schemas.microsoft.com/office/drawing/2014/main" id="{0E23B2F2-D5CA-48EF-BCFB-59F392FB5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4783138"/>
            <a:ext cx="2990850" cy="146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26769" name="Rectangle 17">
            <a:extLst>
              <a:ext uri="{FF2B5EF4-FFF2-40B4-BE49-F238E27FC236}">
                <a16:creationId xmlns:a16="http://schemas.microsoft.com/office/drawing/2014/main" id="{A0FBB202-5B9F-4099-8724-C3917ED5B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3588" y="6308725"/>
            <a:ext cx="41227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Polyethylene terephthalate (PET)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67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67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267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267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267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267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267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267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267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267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267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267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267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267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267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267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267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267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267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267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76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7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26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76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7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26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76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7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226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6758" grpId="0"/>
      <p:bldP spid="1226760" grpId="0"/>
      <p:bldP spid="1226761" grpId="0"/>
      <p:bldP spid="1226764" grpId="0"/>
      <p:bldP spid="1226765" grpId="0"/>
      <p:bldP spid="1226766" grpId="0"/>
      <p:bldP spid="1226769" grpId="0"/>
    </p:bld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02" name="Rectangle 4">
            <a:extLst>
              <a:ext uri="{FF2B5EF4-FFF2-40B4-BE49-F238E27FC236}">
                <a16:creationId xmlns:a16="http://schemas.microsoft.com/office/drawing/2014/main" id="{E59A2643-417A-48A2-A9F5-EE7D54BFE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988" y="620713"/>
            <a:ext cx="2036762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iii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zh-CN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氨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zh-CN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胺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 </a:t>
            </a:r>
            <a:r>
              <a:rPr lang="zh-CN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解</a:t>
            </a:r>
            <a:endParaRPr lang="zh-CN" alt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403" name="Text Box 5">
            <a:extLst>
              <a:ext uri="{FF2B5EF4-FFF2-40B4-BE49-F238E27FC236}">
                <a16:creationId xmlns:a16="http://schemas.microsoft.com/office/drawing/2014/main" id="{991F587E-0ADE-444D-A967-1C9E8AA51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5100" y="1125538"/>
            <a:ext cx="6170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及伯、仲胺均可与酯反应生成酰胺。</a:t>
            </a:r>
          </a:p>
        </p:txBody>
      </p:sp>
      <p:sp>
        <p:nvSpPr>
          <p:cNvPr id="1227782" name="Rectangle 6">
            <a:extLst>
              <a:ext uri="{FF2B5EF4-FFF2-40B4-BE49-F238E27FC236}">
                <a16:creationId xmlns:a16="http://schemas.microsoft.com/office/drawing/2014/main" id="{B8746CA1-C3FB-484F-97D0-A805EC94FB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75" y="4217988"/>
            <a:ext cx="32051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ClCH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CO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Et  +  NH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 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(aq)</a:t>
            </a:r>
            <a:endParaRPr kumimoji="1" lang="en-US" altLang="zh-CN" sz="20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27783" name="Rectangle 7">
            <a:extLst>
              <a:ext uri="{FF2B5EF4-FFF2-40B4-BE49-F238E27FC236}">
                <a16:creationId xmlns:a16="http://schemas.microsoft.com/office/drawing/2014/main" id="{BA9C21F1-C8C0-4B38-93F4-2BBC389DC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3113" y="4217988"/>
            <a:ext cx="29765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ClCH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CONH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  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+  EtOH</a:t>
            </a:r>
            <a:endParaRPr kumimoji="1" lang="en-US" altLang="zh-CN" sz="20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27784" name="Text Box 8">
            <a:extLst>
              <a:ext uri="{FF2B5EF4-FFF2-40B4-BE49-F238E27FC236}">
                <a16:creationId xmlns:a16="http://schemas.microsoft.com/office/drawing/2014/main" id="{AF389C55-A6A0-480A-9408-1AB7564495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1850" y="4076700"/>
            <a:ext cx="7905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0-5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1227785" name="Rectangle 9">
            <a:extLst>
              <a:ext uri="{FF2B5EF4-FFF2-40B4-BE49-F238E27FC236}">
                <a16:creationId xmlns:a16="http://schemas.microsoft.com/office/drawing/2014/main" id="{B8C19DA1-520F-41AB-9F7F-F15B81C0C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5250" y="2852738"/>
            <a:ext cx="77216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由于氨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胺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具碱性，亲核性较强，因此，酯的氨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胺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解比水解更容易，但叔胺不能发生酰基化反应。</a:t>
            </a:r>
          </a:p>
        </p:txBody>
      </p:sp>
      <p:sp>
        <p:nvSpPr>
          <p:cNvPr id="1227786" name="Rectangle 10">
            <a:extLst>
              <a:ext uri="{FF2B5EF4-FFF2-40B4-BE49-F238E27FC236}">
                <a16:creationId xmlns:a16="http://schemas.microsoft.com/office/drawing/2014/main" id="{21A3A13F-67DE-4E38-8C1B-DE653A73D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675" y="5119688"/>
            <a:ext cx="42005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PhCH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CO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6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F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5 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+  NH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CO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endParaRPr kumimoji="1" lang="en-US" altLang="zh-CN" sz="20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27787" name="Rectangle 11">
            <a:extLst>
              <a:ext uri="{FF2B5EF4-FFF2-40B4-BE49-F238E27FC236}">
                <a16:creationId xmlns:a16="http://schemas.microsoft.com/office/drawing/2014/main" id="{1072CC24-EFBE-4841-B914-95E9FF52FE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250" y="5119688"/>
            <a:ext cx="44021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PhCH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CONHCH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CO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  + C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6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F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5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OH</a:t>
            </a:r>
            <a:endParaRPr kumimoji="1" lang="en-US" altLang="zh-CN" sz="20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614410" name="Object 12">
            <a:extLst>
              <a:ext uri="{FF2B5EF4-FFF2-40B4-BE49-F238E27FC236}">
                <a16:creationId xmlns:a16="http://schemas.microsoft.com/office/drawing/2014/main" id="{F879D620-8244-42A6-8013-B571B75769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84400" y="1784350"/>
          <a:ext cx="952500" cy="63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952437" imgH="637494" progId="ChemDraw.Document.6.0">
                  <p:embed/>
                </p:oleObj>
              </mc:Choice>
              <mc:Fallback>
                <p:oleObj name="CS ChemDraw Drawing" r:id="rId2" imgW="952437" imgH="637494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4400" y="1784350"/>
                        <a:ext cx="952500" cy="636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11" name="Object 13">
            <a:extLst>
              <a:ext uri="{FF2B5EF4-FFF2-40B4-BE49-F238E27FC236}">
                <a16:creationId xmlns:a16="http://schemas.microsoft.com/office/drawing/2014/main" id="{789E4485-121D-4378-9A20-1513329287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16625" y="1784350"/>
          <a:ext cx="1193800" cy="63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192828" imgH="637494" progId="ChemDraw.Document.6.0">
                  <p:embed/>
                </p:oleObj>
              </mc:Choice>
              <mc:Fallback>
                <p:oleObj name="CS ChemDraw Drawing" r:id="rId4" imgW="1192828" imgH="637494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6625" y="1784350"/>
                        <a:ext cx="1193800" cy="636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12" name="Object 14">
            <a:extLst>
              <a:ext uri="{FF2B5EF4-FFF2-40B4-BE49-F238E27FC236}">
                <a16:creationId xmlns:a16="http://schemas.microsoft.com/office/drawing/2014/main" id="{39953455-8870-4A42-9895-A303EB27FA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81500" y="2181225"/>
          <a:ext cx="1273175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271350" imgH="174678" progId="ChemDraw.Document.6.0">
                  <p:embed/>
                </p:oleObj>
              </mc:Choice>
              <mc:Fallback>
                <p:oleObj name="CS ChemDraw Drawing" r:id="rId6" imgW="1271350" imgH="174678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00" y="2181225"/>
                        <a:ext cx="1273175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13" name="Text Box 15">
            <a:extLst>
              <a:ext uri="{FF2B5EF4-FFF2-40B4-BE49-F238E27FC236}">
                <a16:creationId xmlns:a16="http://schemas.microsoft.com/office/drawing/2014/main" id="{44213EC1-094A-4106-BBB8-98CF043A02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2788" y="2106613"/>
            <a:ext cx="8397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+  NH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614414" name="Text Box 16">
            <a:extLst>
              <a:ext uri="{FF2B5EF4-FFF2-40B4-BE49-F238E27FC236}">
                <a16:creationId xmlns:a16="http://schemas.microsoft.com/office/drawing/2014/main" id="{3F8FC490-0CA4-41D1-8648-8AD70D56F6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6800" y="2084388"/>
            <a:ext cx="7540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+  HL</a:t>
            </a:r>
            <a:endParaRPr lang="en-US" altLang="zh-CN" sz="16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614415" name="Object 17">
            <a:extLst>
              <a:ext uri="{FF2B5EF4-FFF2-40B4-BE49-F238E27FC236}">
                <a16:creationId xmlns:a16="http://schemas.microsoft.com/office/drawing/2014/main" id="{CE6951C1-0EDB-4F33-BA52-18CDB712B8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60875" y="4365625"/>
          <a:ext cx="1287463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287159" imgH="174968" progId="ChemDraw.Document.6.0">
                  <p:embed/>
                </p:oleObj>
              </mc:Choice>
              <mc:Fallback>
                <p:oleObj name="CS ChemDraw Drawing" r:id="rId8" imgW="1287159" imgH="174968" progId="ChemDraw.Document.6.0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0875" y="4365625"/>
                        <a:ext cx="1287463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16" name="Object 18">
            <a:extLst>
              <a:ext uri="{FF2B5EF4-FFF2-40B4-BE49-F238E27FC236}">
                <a16:creationId xmlns:a16="http://schemas.microsoft.com/office/drawing/2014/main" id="{3AC6BA4B-3378-4CFE-9D9B-2B50DF4548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41775" y="5230813"/>
          <a:ext cx="955675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955480" imgH="174968" progId="ChemDraw.Document.6.0">
                  <p:embed/>
                </p:oleObj>
              </mc:Choice>
              <mc:Fallback>
                <p:oleObj name="CS ChemDraw Drawing" r:id="rId10" imgW="955480" imgH="174968" progId="ChemDraw.Document.6.0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1775" y="5230813"/>
                        <a:ext cx="955675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77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77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277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277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277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277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277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277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277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277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277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277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7782" grpId="0"/>
      <p:bldP spid="1227783" grpId="0"/>
      <p:bldP spid="1227784" grpId="0"/>
      <p:bldP spid="1227785" grpId="0"/>
      <p:bldP spid="1227786" grpId="0"/>
      <p:bldP spid="1227787" grpId="0"/>
    </p:bld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5426" name="Object 4">
            <a:extLst>
              <a:ext uri="{FF2B5EF4-FFF2-40B4-BE49-F238E27FC236}">
                <a16:creationId xmlns:a16="http://schemas.microsoft.com/office/drawing/2014/main" id="{3510F38C-56D9-4137-AB24-4FF470E409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1550" y="836613"/>
          <a:ext cx="1844675" cy="114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591056" imgH="986028" progId="ChemDraw.Document.6.0">
                  <p:embed/>
                </p:oleObj>
              </mc:Choice>
              <mc:Fallback>
                <p:oleObj name="CS ChemDraw Drawing" r:id="rId2" imgW="1591056" imgH="986028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836613"/>
                        <a:ext cx="1844675" cy="1144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8805" name="Object 5">
            <a:extLst>
              <a:ext uri="{FF2B5EF4-FFF2-40B4-BE49-F238E27FC236}">
                <a16:creationId xmlns:a16="http://schemas.microsoft.com/office/drawing/2014/main" id="{3BC6D37D-D781-4A0D-A8AE-BF3FE1E8A6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07088" y="836613"/>
          <a:ext cx="1555750" cy="114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338889" imgH="985909" progId="ChemDraw.Document.6.0">
                  <p:embed/>
                </p:oleObj>
              </mc:Choice>
              <mc:Fallback>
                <p:oleObj name="CS ChemDraw Drawing" r:id="rId4" imgW="1338889" imgH="985909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7088" y="836613"/>
                        <a:ext cx="1555750" cy="1144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8806" name="Rectangle 6">
            <a:extLst>
              <a:ext uri="{FF2B5EF4-FFF2-40B4-BE49-F238E27FC236}">
                <a16:creationId xmlns:a16="http://schemas.microsoft.com/office/drawing/2014/main" id="{3040B922-FC87-4E64-8045-256E0CA54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6050" y="3733800"/>
            <a:ext cx="355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  <a:endParaRPr kumimoji="1" lang="en-US" altLang="zh-CN" sz="20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28807" name="Text Box 7">
            <a:extLst>
              <a:ext uri="{FF2B5EF4-FFF2-40B4-BE49-F238E27FC236}">
                <a16:creationId xmlns:a16="http://schemas.microsoft.com/office/drawing/2014/main" id="{EF9783D6-692A-4223-BADA-E23858C61E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9638" y="3489325"/>
            <a:ext cx="8874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NaOH</a:t>
            </a:r>
          </a:p>
        </p:txBody>
      </p:sp>
      <p:sp>
        <p:nvSpPr>
          <p:cNvPr id="1228808" name="Text Box 8">
            <a:extLst>
              <a:ext uri="{FF2B5EF4-FFF2-40B4-BE49-F238E27FC236}">
                <a16:creationId xmlns:a16="http://schemas.microsoft.com/office/drawing/2014/main" id="{10EDAD87-7CA6-460B-8AE6-60F1268EC2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9638" y="3906838"/>
            <a:ext cx="9413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DMSO</a:t>
            </a:r>
          </a:p>
        </p:txBody>
      </p:sp>
      <p:sp>
        <p:nvSpPr>
          <p:cNvPr id="615431" name="Rectangle 9">
            <a:extLst>
              <a:ext uri="{FF2B5EF4-FFF2-40B4-BE49-F238E27FC236}">
                <a16:creationId xmlns:a16="http://schemas.microsoft.com/office/drawing/2014/main" id="{30E17332-31DA-4573-9DF6-A1549D486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9900" y="1231900"/>
            <a:ext cx="10636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+   NH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615432" name="Rectangle 10">
            <a:extLst>
              <a:ext uri="{FF2B5EF4-FFF2-40B4-BE49-F238E27FC236}">
                <a16:creationId xmlns:a16="http://schemas.microsoft.com/office/drawing/2014/main" id="{AFBF3157-E7B6-4A14-A710-BDBAB295D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2475" y="1412875"/>
            <a:ext cx="7699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25 </a:t>
            </a: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1228811" name="Rectangle 11">
            <a:extLst>
              <a:ext uri="{FF2B5EF4-FFF2-40B4-BE49-F238E27FC236}">
                <a16:creationId xmlns:a16="http://schemas.microsoft.com/office/drawing/2014/main" id="{D40CC52F-9CD8-4EA5-96CD-57F8759AE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1913" y="1231900"/>
            <a:ext cx="12652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+   EtOH</a:t>
            </a:r>
            <a:endParaRPr kumimoji="1" lang="en-US" altLang="zh-CN" sz="20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228812" name="Object 12">
            <a:extLst>
              <a:ext uri="{FF2B5EF4-FFF2-40B4-BE49-F238E27FC236}">
                <a16:creationId xmlns:a16="http://schemas.microsoft.com/office/drawing/2014/main" id="{50CB66ED-FB12-4FFE-B48A-466D0048652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30325" y="3049588"/>
          <a:ext cx="1200150" cy="174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200435" imgH="1746641" progId="ChemDraw.Document.6.0">
                  <p:embed/>
                </p:oleObj>
              </mc:Choice>
              <mc:Fallback>
                <p:oleObj name="CS ChemDraw Drawing" r:id="rId6" imgW="1200435" imgH="1746641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0325" y="3049588"/>
                        <a:ext cx="1200150" cy="174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8813" name="Object 13">
            <a:extLst>
              <a:ext uri="{FF2B5EF4-FFF2-40B4-BE49-F238E27FC236}">
                <a16:creationId xmlns:a16="http://schemas.microsoft.com/office/drawing/2014/main" id="{C9119158-F92C-46A4-A14E-3B1BC8F3159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11925" y="2779713"/>
          <a:ext cx="2024063" cy="199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2025396" imgH="2001012" progId="ChemDraw.Document.6.0">
                  <p:embed/>
                </p:oleObj>
              </mc:Choice>
              <mc:Fallback>
                <p:oleObj name="CS ChemDraw Drawing" r:id="rId8" imgW="2025396" imgH="2001012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1925" y="2779713"/>
                        <a:ext cx="2024063" cy="1998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8814" name="Object 14">
            <a:extLst>
              <a:ext uri="{FF2B5EF4-FFF2-40B4-BE49-F238E27FC236}">
                <a16:creationId xmlns:a16="http://schemas.microsoft.com/office/drawing/2014/main" id="{05072857-3310-4360-8507-A0A7970A2B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17888" y="3049588"/>
          <a:ext cx="723900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723900" imgH="1286256" progId="ChemDraw.Document.6.0">
                  <p:embed/>
                </p:oleObj>
              </mc:Choice>
              <mc:Fallback>
                <p:oleObj name="CS ChemDraw Drawing" r:id="rId10" imgW="723900" imgH="1286256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7888" y="3049588"/>
                        <a:ext cx="723900" cy="1285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437" name="Object 15">
            <a:extLst>
              <a:ext uri="{FF2B5EF4-FFF2-40B4-BE49-F238E27FC236}">
                <a16:creationId xmlns:a16="http://schemas.microsoft.com/office/drawing/2014/main" id="{E48B87AE-7D8D-477D-8CD3-2A15233703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71963" y="1339850"/>
          <a:ext cx="1362075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360189" imgH="174968" progId="ChemDraw.Document.6.0">
                  <p:embed/>
                </p:oleObj>
              </mc:Choice>
              <mc:Fallback>
                <p:oleObj name="CS ChemDraw Drawing" r:id="rId12" imgW="1360189" imgH="174968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1963" y="1339850"/>
                        <a:ext cx="1362075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438" name="Object 16">
            <a:extLst>
              <a:ext uri="{FF2B5EF4-FFF2-40B4-BE49-F238E27FC236}">
                <a16:creationId xmlns:a16="http://schemas.microsoft.com/office/drawing/2014/main" id="{7B0FC719-BA1C-4B86-B469-7584964635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19625" y="3819525"/>
          <a:ext cx="1362075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1360189" imgH="174968" progId="ChemDraw.Document.6.0">
                  <p:embed/>
                </p:oleObj>
              </mc:Choice>
              <mc:Fallback>
                <p:oleObj name="CS ChemDraw Drawing" r:id="rId14" imgW="1360189" imgH="174968" progId="ChemDraw.Document.6.0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9625" y="3819525"/>
                        <a:ext cx="1362075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88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88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288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288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288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288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288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288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288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288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288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288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288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288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28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806" grpId="0"/>
      <p:bldP spid="1228807" grpId="0"/>
      <p:bldP spid="1228808" grpId="0"/>
      <p:bldP spid="122881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8" name="Text Box 4">
            <a:extLst>
              <a:ext uri="{FF2B5EF4-FFF2-40B4-BE49-F238E27FC236}">
                <a16:creationId xmlns:a16="http://schemas.microsoft.com/office/drawing/2014/main" id="{0BC93BDD-436E-4593-A823-387B98558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549275"/>
            <a:ext cx="1873250" cy="4270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rgbClr val="CC3300"/>
              </a:buClr>
              <a:defRPr/>
            </a:pPr>
            <a:r>
              <a:rPr kumimoji="1" lang="en-US" altLang="zh-CN" sz="22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幼圆" pitchFamily="49" charset="-122"/>
              </a:rPr>
              <a:t>(2) </a:t>
            </a:r>
            <a:r>
              <a:rPr kumimoji="1" lang="zh-CN" altLang="en-US" sz="22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幼圆" pitchFamily="49" charset="-122"/>
              </a:rPr>
              <a:t>环氧化</a:t>
            </a:r>
          </a:p>
        </p:txBody>
      </p:sp>
      <p:sp>
        <p:nvSpPr>
          <p:cNvPr id="354309" name="Text Box 5">
            <a:extLst>
              <a:ext uri="{FF2B5EF4-FFF2-40B4-BE49-F238E27FC236}">
                <a16:creationId xmlns:a16="http://schemas.microsoft.com/office/drawing/2014/main" id="{FC9D6C45-1BE0-4751-9AB9-265F35477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0825" y="2781300"/>
            <a:ext cx="296545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CC3300"/>
              </a:buClr>
              <a:buFont typeface="Wingdings" pitchFamily="2" charset="2"/>
              <a:buChar char="Ø"/>
              <a:defRPr/>
            </a:pPr>
            <a:r>
              <a:rPr kumimoji="1" lang="en-US" altLang="zh-CN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幼圆" pitchFamily="49" charset="-122"/>
                <a:ea typeface="幼圆" pitchFamily="49" charset="-122"/>
              </a:rPr>
              <a:t> </a:t>
            </a:r>
            <a:r>
              <a:rPr kumimoji="1"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幼圆" pitchFamily="49" charset="-122"/>
                <a:ea typeface="幼圆" pitchFamily="49" charset="-122"/>
              </a:rPr>
              <a:t>常用过氧酸</a:t>
            </a:r>
            <a:r>
              <a:rPr kumimoji="1" lang="en-US" altLang="zh-CN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幼圆" pitchFamily="49" charset="-122"/>
                <a:ea typeface="幼圆" pitchFamily="49" charset="-122"/>
              </a:rPr>
              <a:t>:</a:t>
            </a:r>
          </a:p>
        </p:txBody>
      </p:sp>
      <p:sp>
        <p:nvSpPr>
          <p:cNvPr id="151556" name="Text Box 7">
            <a:extLst>
              <a:ext uri="{FF2B5EF4-FFF2-40B4-BE49-F238E27FC236}">
                <a16:creationId xmlns:a16="http://schemas.microsoft.com/office/drawing/2014/main" id="{A934A2CC-AE5D-4374-951C-694EB5446E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0388" y="981075"/>
            <a:ext cx="4513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过氧酸氧化烯键成环氧化物。</a:t>
            </a:r>
          </a:p>
        </p:txBody>
      </p:sp>
      <p:sp>
        <p:nvSpPr>
          <p:cNvPr id="354315" name="Text Box 11">
            <a:extLst>
              <a:ext uri="{FF2B5EF4-FFF2-40B4-BE49-F238E27FC236}">
                <a16:creationId xmlns:a16="http://schemas.microsoft.com/office/drawing/2014/main" id="{BE8BF1F1-F408-4742-A57A-718287562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1350" y="4149725"/>
            <a:ext cx="3198813" cy="52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  <a:buClr>
                <a:srgbClr val="CC3300"/>
              </a:buClr>
              <a:buFont typeface="Wingdings" pitchFamily="2" charset="2"/>
              <a:buChar char="ü"/>
              <a:defRPr/>
            </a:pPr>
            <a:r>
              <a:rPr kumimoji="1" lang="en-US" altLang="zh-CN" sz="26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幼圆" pitchFamily="49" charset="-122"/>
                <a:ea typeface="幼圆" pitchFamily="49" charset="-122"/>
              </a:rPr>
              <a:t> </a:t>
            </a:r>
            <a:r>
              <a:rPr kumimoji="1"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幼圆" pitchFamily="49" charset="-122"/>
                <a:ea typeface="幼圆" pitchFamily="49" charset="-122"/>
              </a:rPr>
              <a:t>合成环氧化物</a:t>
            </a:r>
          </a:p>
        </p:txBody>
      </p:sp>
      <p:pic>
        <p:nvPicPr>
          <p:cNvPr id="151558" name="Picture 20">
            <a:extLst>
              <a:ext uri="{FF2B5EF4-FFF2-40B4-BE49-F238E27FC236}">
                <a16:creationId xmlns:a16="http://schemas.microsoft.com/office/drawing/2014/main" id="{852231F0-4974-4560-9635-F42A1674E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438" y="1844675"/>
            <a:ext cx="3573462" cy="66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151559" name="Picture 22">
            <a:extLst>
              <a:ext uri="{FF2B5EF4-FFF2-40B4-BE49-F238E27FC236}">
                <a16:creationId xmlns:a16="http://schemas.microsoft.com/office/drawing/2014/main" id="{847F9C7F-721C-42B9-BBE4-8B40D57E8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050" y="3238500"/>
            <a:ext cx="489267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151560" name="Picture 23">
            <a:extLst>
              <a:ext uri="{FF2B5EF4-FFF2-40B4-BE49-F238E27FC236}">
                <a16:creationId xmlns:a16="http://schemas.microsoft.com/office/drawing/2014/main" id="{9415FB11-5762-46E5-8C68-EECECC792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25" y="4930775"/>
            <a:ext cx="4756150" cy="1230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54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4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4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309" grpId="0" animBg="1"/>
      <p:bldP spid="354315" grpId="0"/>
    </p:bld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450" name="Text Box 4">
            <a:extLst>
              <a:ext uri="{FF2B5EF4-FFF2-40B4-BE49-F238E27FC236}">
                <a16:creationId xmlns:a16="http://schemas.microsoft.com/office/drawing/2014/main" id="{1B0F557C-D03F-453B-9FA2-526133E6A8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2175" y="1052513"/>
            <a:ext cx="1520825" cy="4572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5C1F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</a:rPr>
              <a:t>还原成醇</a:t>
            </a:r>
          </a:p>
        </p:txBody>
      </p:sp>
      <p:sp>
        <p:nvSpPr>
          <p:cNvPr id="1229829" name="Text Box 5">
            <a:extLst>
              <a:ext uri="{FF2B5EF4-FFF2-40B4-BE49-F238E27FC236}">
                <a16:creationId xmlns:a16="http://schemas.microsoft.com/office/drawing/2014/main" id="{E72B174A-87A6-4386-BC07-6EEF9E18B0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0950" y="1063625"/>
            <a:ext cx="1490663" cy="46196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5C1F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(i) 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LiAlH</a:t>
            </a:r>
            <a:r>
              <a:rPr kumimoji="1" lang="en-US" altLang="zh-CN" sz="2400" b="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4</a:t>
            </a:r>
          </a:p>
        </p:txBody>
      </p:sp>
      <p:graphicFrame>
        <p:nvGraphicFramePr>
          <p:cNvPr id="1229830" name="Object 6">
            <a:extLst>
              <a:ext uri="{FF2B5EF4-FFF2-40B4-BE49-F238E27FC236}">
                <a16:creationId xmlns:a16="http://schemas.microsoft.com/office/drawing/2014/main" id="{DE31F938-20D9-4C1D-9896-3CF95181D6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55788" y="1843088"/>
          <a:ext cx="6118225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5699760" imgH="533400" progId="ChemDraw.Document.6.0">
                  <p:embed/>
                </p:oleObj>
              </mc:Choice>
              <mc:Fallback>
                <p:oleObj name="CS ChemDraw Drawing" r:id="rId2" imgW="5699760" imgH="533400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5788" y="1843088"/>
                        <a:ext cx="6118225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6453" name="Text Box 7">
            <a:extLst>
              <a:ext uri="{FF2B5EF4-FFF2-40B4-BE49-F238E27FC236}">
                <a16:creationId xmlns:a16="http://schemas.microsoft.com/office/drawing/2014/main" id="{2DE726D1-7DC0-475F-BE03-FEFE2366BD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" y="476250"/>
            <a:ext cx="21367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CC"/>
                </a:solidFill>
                <a:latin typeface="Times New Roman" panose="02020603050405020304" pitchFamily="18" charset="0"/>
              </a:rPr>
              <a:t>(2) </a:t>
            </a:r>
            <a:r>
              <a:rPr lang="zh-CN" altLang="en-US" sz="2800" b="1">
                <a:solidFill>
                  <a:srgbClr val="0000CC"/>
                </a:solidFill>
                <a:latin typeface="Times New Roman" panose="02020603050405020304" pitchFamily="18" charset="0"/>
              </a:rPr>
              <a:t>还原反应</a:t>
            </a:r>
          </a:p>
        </p:txBody>
      </p:sp>
      <p:sp>
        <p:nvSpPr>
          <p:cNvPr id="616454" name="Text Box 8">
            <a:extLst>
              <a:ext uri="{FF2B5EF4-FFF2-40B4-BE49-F238E27FC236}">
                <a16:creationId xmlns:a16="http://schemas.microsoft.com/office/drawing/2014/main" id="{2D5BDF1E-F379-4CE3-84CA-3228829604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463" y="2706688"/>
            <a:ext cx="2965450" cy="4572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5C1F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(ii)  </a:t>
            </a:r>
            <a:r>
              <a:rPr kumimoji="1" lang="zh-CN" altLang="en-US" sz="2400" b="1">
                <a:solidFill>
                  <a:srgbClr val="0000CC"/>
                </a:solidFill>
                <a:latin typeface="Times New Roman" panose="02020603050405020304" pitchFamily="18" charset="0"/>
              </a:rPr>
              <a:t>金属钠还原</a:t>
            </a:r>
            <a:endParaRPr kumimoji="1" lang="zh-CN" altLang="en-US" sz="2400" b="1" baseline="-2500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29833" name="Text Box 9">
            <a:extLst>
              <a:ext uri="{FF2B5EF4-FFF2-40B4-BE49-F238E27FC236}">
                <a16:creationId xmlns:a16="http://schemas.microsoft.com/office/drawing/2014/main" id="{BEEC6E3D-2916-4674-A81E-16A066024C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0" y="3257550"/>
            <a:ext cx="7200900" cy="4572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5C1F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(a) Na/ROH  ——  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Bouveault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Blanc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还原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(1903)</a:t>
            </a:r>
            <a:endParaRPr kumimoji="1" lang="en-US" altLang="zh-CN" sz="24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229834" name="Object 10">
            <a:extLst>
              <a:ext uri="{FF2B5EF4-FFF2-40B4-BE49-F238E27FC236}">
                <a16:creationId xmlns:a16="http://schemas.microsoft.com/office/drawing/2014/main" id="{685E26B0-3DFF-4A45-AA08-4AE27F435D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25725" y="4051300"/>
          <a:ext cx="5753100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5735320" imgH="523240" progId="ChemDraw.Document.6.0">
                  <p:embed/>
                </p:oleObj>
              </mc:Choice>
              <mc:Fallback>
                <p:oleObj name="CS ChemDraw Drawing" r:id="rId4" imgW="5735320" imgH="523240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5725" y="4051300"/>
                        <a:ext cx="5753100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835" name="Object 11">
            <a:extLst>
              <a:ext uri="{FF2B5EF4-FFF2-40B4-BE49-F238E27FC236}">
                <a16:creationId xmlns:a16="http://schemas.microsoft.com/office/drawing/2014/main" id="{2BCC67E1-CA3E-4EE6-85CE-FD5F4CB9E7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0238" y="4922838"/>
          <a:ext cx="524827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4800600" imgH="497840" progId="ChemDraw.Document.6.0">
                  <p:embed/>
                </p:oleObj>
              </mc:Choice>
              <mc:Fallback>
                <p:oleObj name="CS ChemDraw Drawing" r:id="rId6" imgW="4800600" imgH="497840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0238" y="4922838"/>
                        <a:ext cx="5248275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836" name="Object 12">
            <a:extLst>
              <a:ext uri="{FF2B5EF4-FFF2-40B4-BE49-F238E27FC236}">
                <a16:creationId xmlns:a16="http://schemas.microsoft.com/office/drawing/2014/main" id="{5FF838D4-6CB4-435B-91F1-1CF5992DDC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10075" y="5759450"/>
          <a:ext cx="3825875" cy="26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3378200" imgH="228600" progId="ChemDraw.Document.6.0">
                  <p:embed/>
                </p:oleObj>
              </mc:Choice>
              <mc:Fallback>
                <p:oleObj name="CS ChemDraw Drawing" r:id="rId8" imgW="3378200" imgH="228600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0075" y="5759450"/>
                        <a:ext cx="3825875" cy="26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298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98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229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3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29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298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298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12298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298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298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298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298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298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298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298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298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298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298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298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298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298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29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29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29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829" grpId="0"/>
    </p:bld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74" name="Text Box 4">
            <a:extLst>
              <a:ext uri="{FF2B5EF4-FFF2-40B4-BE49-F238E27FC236}">
                <a16:creationId xmlns:a16="http://schemas.microsoft.com/office/drawing/2014/main" id="{20039244-B96B-470B-9B24-813C8CB36C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888" y="671513"/>
            <a:ext cx="4518025" cy="46196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5C1F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(b) Na/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非质子溶剂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(PhH, xylene)</a:t>
            </a:r>
            <a:endParaRPr kumimoji="1" lang="en-US" altLang="zh-CN" sz="24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30853" name="Rectangle 5">
            <a:extLst>
              <a:ext uri="{FF2B5EF4-FFF2-40B4-BE49-F238E27FC236}">
                <a16:creationId xmlns:a16="http://schemas.microsoft.com/office/drawing/2014/main" id="{561C3890-912F-44A8-88A5-B2B49461D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3488" y="1319213"/>
            <a:ext cx="5676900" cy="4572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5C1F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酮醇缩合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(Acyloin Condensation 1905)</a:t>
            </a:r>
          </a:p>
        </p:txBody>
      </p:sp>
      <p:graphicFrame>
        <p:nvGraphicFramePr>
          <p:cNvPr id="1230854" name="Object 6">
            <a:extLst>
              <a:ext uri="{FF2B5EF4-FFF2-40B4-BE49-F238E27FC236}">
                <a16:creationId xmlns:a16="http://schemas.microsoft.com/office/drawing/2014/main" id="{8690079D-CDAA-43B3-A697-D2209F7D6D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20900" y="4222750"/>
          <a:ext cx="12954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900707" imgH="619236" progId="ChemDraw.Document.6.0">
                  <p:embed/>
                </p:oleObj>
              </mc:Choice>
              <mc:Fallback>
                <p:oleObj name="CS ChemDraw Drawing" r:id="rId2" imgW="900707" imgH="619236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0900" y="4222750"/>
                        <a:ext cx="12954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0855" name="Object 7">
            <a:extLst>
              <a:ext uri="{FF2B5EF4-FFF2-40B4-BE49-F238E27FC236}">
                <a16:creationId xmlns:a16="http://schemas.microsoft.com/office/drawing/2014/main" id="{E3682334-51C5-42C9-880D-8B59EED34E7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17925" y="4349750"/>
          <a:ext cx="2154238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576237" imgH="488390" progId="ChemDraw.Document.6.0">
                  <p:embed/>
                </p:oleObj>
              </mc:Choice>
              <mc:Fallback>
                <p:oleObj name="CS ChemDraw Drawing" r:id="rId4" imgW="1576237" imgH="488390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7925" y="4349750"/>
                        <a:ext cx="2154238" cy="66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0856" name="Object 8">
            <a:extLst>
              <a:ext uri="{FF2B5EF4-FFF2-40B4-BE49-F238E27FC236}">
                <a16:creationId xmlns:a16="http://schemas.microsoft.com/office/drawing/2014/main" id="{FDE1E13E-680E-414C-BAD2-8521724F86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56338" y="4225925"/>
          <a:ext cx="1316037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902208" imgH="688848" progId="ChemDraw.Document.6.0">
                  <p:embed/>
                </p:oleObj>
              </mc:Choice>
              <mc:Fallback>
                <p:oleObj name="CS ChemDraw Drawing" r:id="rId6" imgW="902208" imgH="688848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6338" y="4225925"/>
                        <a:ext cx="1316037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857" name="Text Box 9">
            <a:extLst>
              <a:ext uri="{FF2B5EF4-FFF2-40B4-BE49-F238E27FC236}">
                <a16:creationId xmlns:a16="http://schemas.microsoft.com/office/drawing/2014/main" id="{9DD184AD-C919-4155-9C04-A773B5CE74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2588" y="5373688"/>
            <a:ext cx="69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57%</a:t>
            </a:r>
          </a:p>
        </p:txBody>
      </p:sp>
      <p:graphicFrame>
        <p:nvGraphicFramePr>
          <p:cNvPr id="1230858" name="Object 10">
            <a:extLst>
              <a:ext uri="{FF2B5EF4-FFF2-40B4-BE49-F238E27FC236}">
                <a16:creationId xmlns:a16="http://schemas.microsoft.com/office/drawing/2014/main" id="{DE062E67-F2C5-42A2-A327-7A9A6FA782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79575" y="2563813"/>
          <a:ext cx="191135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316067" imgH="254085" progId="ChemDraw.Document.6.0">
                  <p:embed/>
                </p:oleObj>
              </mc:Choice>
              <mc:Fallback>
                <p:oleObj name="CS ChemDraw Drawing" r:id="rId8" imgW="1316067" imgH="254085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9575" y="2563813"/>
                        <a:ext cx="191135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0859" name="Object 11">
            <a:extLst>
              <a:ext uri="{FF2B5EF4-FFF2-40B4-BE49-F238E27FC236}">
                <a16:creationId xmlns:a16="http://schemas.microsoft.com/office/drawing/2014/main" id="{7E680A40-4A19-4B6C-AD67-62391B332C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03950" y="2254250"/>
          <a:ext cx="1982788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366275" imgH="663358" progId="ChemDraw.Document.6.0">
                  <p:embed/>
                </p:oleObj>
              </mc:Choice>
              <mc:Fallback>
                <p:oleObj name="CS ChemDraw Drawing" r:id="rId10" imgW="1366275" imgH="663358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3950" y="2254250"/>
                        <a:ext cx="1982788" cy="95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0860" name="Object 12">
            <a:extLst>
              <a:ext uri="{FF2B5EF4-FFF2-40B4-BE49-F238E27FC236}">
                <a16:creationId xmlns:a16="http://schemas.microsoft.com/office/drawing/2014/main" id="{B0F5A868-127A-4A00-8B57-02E3EC982B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40175" y="2420938"/>
          <a:ext cx="1911350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543812" imgH="464820" progId="ChemDraw.Document.6.0">
                  <p:embed/>
                </p:oleObj>
              </mc:Choice>
              <mc:Fallback>
                <p:oleObj name="CS ChemDraw Drawing" r:id="rId12" imgW="1543812" imgH="464820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0175" y="2420938"/>
                        <a:ext cx="1911350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861" name="Rectangle 13">
            <a:extLst>
              <a:ext uri="{FF2B5EF4-FFF2-40B4-BE49-F238E27FC236}">
                <a16:creationId xmlns:a16="http://schemas.microsoft.com/office/drawing/2014/main" id="{9842DD5F-77A6-4E75-837C-C29B21C834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2375" y="3349625"/>
            <a:ext cx="16922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5-</a:t>
            </a:r>
            <a:r>
              <a:rPr lang="zh-CN" altLang="en-US" sz="1800" b="1">
                <a:solidFill>
                  <a:srgbClr val="000000"/>
                </a:solidFill>
                <a:latin typeface="Times New Roman" panose="02020603050405020304" pitchFamily="18" charset="0"/>
              </a:rPr>
              <a:t>羟基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-4-</a:t>
            </a:r>
            <a:r>
              <a:rPr lang="zh-CN" altLang="en-US" sz="1800" b="1">
                <a:solidFill>
                  <a:srgbClr val="000000"/>
                </a:solidFill>
                <a:latin typeface="Times New Roman" panose="02020603050405020304" pitchFamily="18" charset="0"/>
              </a:rPr>
              <a:t>辛酮</a:t>
            </a:r>
          </a:p>
        </p:txBody>
      </p:sp>
      <p:sp>
        <p:nvSpPr>
          <p:cNvPr id="1230862" name="Text Box 14">
            <a:extLst>
              <a:ext uri="{FF2B5EF4-FFF2-40B4-BE49-F238E27FC236}">
                <a16:creationId xmlns:a16="http://schemas.microsoft.com/office/drawing/2014/main" id="{B1A93597-47EA-46D8-929A-EE5B2CB809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1013" y="3068638"/>
            <a:ext cx="641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70%</a:t>
            </a:r>
          </a:p>
        </p:txBody>
      </p:sp>
      <p:sp>
        <p:nvSpPr>
          <p:cNvPr id="617485" name="Rectangle 15">
            <a:extLst>
              <a:ext uri="{FF2B5EF4-FFF2-40B4-BE49-F238E27FC236}">
                <a16:creationId xmlns:a16="http://schemas.microsoft.com/office/drawing/2014/main" id="{8549E261-FA14-49BA-83DC-99703B1448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963" y="668338"/>
            <a:ext cx="2511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双分子还原二聚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30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30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230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308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308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308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308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5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30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6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30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6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30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308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308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308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308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5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230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5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30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0853" grpId="0"/>
      <p:bldP spid="1230857" grpId="0"/>
      <p:bldP spid="1230861" grpId="0"/>
      <p:bldP spid="1230862" grpId="0"/>
    </p:bld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498" name="Text Box 4">
            <a:extLst>
              <a:ext uri="{FF2B5EF4-FFF2-40B4-BE49-F238E27FC236}">
                <a16:creationId xmlns:a16="http://schemas.microsoft.com/office/drawing/2014/main" id="{38EC2E09-FF78-4BE8-B29C-F81FD09C2C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363" y="620713"/>
            <a:ext cx="2651125" cy="4572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5C1F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(iii)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催化加氢</a:t>
            </a:r>
            <a:endParaRPr kumimoji="1" lang="zh-CN" altLang="en-US" sz="24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8499" name="Text Box 5">
            <a:extLst>
              <a:ext uri="{FF2B5EF4-FFF2-40B4-BE49-F238E27FC236}">
                <a16:creationId xmlns:a16="http://schemas.microsoft.com/office/drawing/2014/main" id="{8C254CA1-065E-496E-9E08-6F4851AACB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2213" y="1139825"/>
            <a:ext cx="6843712" cy="82232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5C1F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工业上常用铜铬氧化物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(CuO/CuCrO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催化，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需高温、高压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1231878" name="Text Box 6">
            <a:extLst>
              <a:ext uri="{FF2B5EF4-FFF2-40B4-BE49-F238E27FC236}">
                <a16:creationId xmlns:a16="http://schemas.microsoft.com/office/drawing/2014/main" id="{73B19BB3-DD08-471F-BAD3-F66D93A62C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975" y="3327400"/>
            <a:ext cx="6173788" cy="82232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5C1F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在此条件下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, C=C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也被还原。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工业上催化氢化植物油生产高级脂肪醇：</a:t>
            </a:r>
          </a:p>
        </p:txBody>
      </p:sp>
      <p:graphicFrame>
        <p:nvGraphicFramePr>
          <p:cNvPr id="1231879" name="Object 7">
            <a:extLst>
              <a:ext uri="{FF2B5EF4-FFF2-40B4-BE49-F238E27FC236}">
                <a16:creationId xmlns:a16="http://schemas.microsoft.com/office/drawing/2014/main" id="{F9F57D93-A89A-472E-84F2-1230EDDE19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64063" y="5299075"/>
          <a:ext cx="4289425" cy="26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3830320" imgH="254000" progId="ChemDraw.Document.6.0">
                  <p:embed/>
                </p:oleObj>
              </mc:Choice>
              <mc:Fallback>
                <p:oleObj name="CS ChemDraw Drawing" r:id="rId2" imgW="3830320" imgH="254000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4063" y="5299075"/>
                        <a:ext cx="4289425" cy="261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8502" name="Object 8">
            <a:extLst>
              <a:ext uri="{FF2B5EF4-FFF2-40B4-BE49-F238E27FC236}">
                <a16:creationId xmlns:a16="http://schemas.microsoft.com/office/drawing/2014/main" id="{DFB3880F-49DE-4F8E-BF9C-8C8F887932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43038" y="2205038"/>
          <a:ext cx="6942137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4293108" imgH="557784" progId="ChemDraw.Document.6.0">
                  <p:embed/>
                </p:oleObj>
              </mc:Choice>
              <mc:Fallback>
                <p:oleObj name="CS ChemDraw Drawing" r:id="rId4" imgW="4293108" imgH="557784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3038" y="2205038"/>
                        <a:ext cx="6942137" cy="833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8503" name="Text Box 9">
            <a:extLst>
              <a:ext uri="{FF2B5EF4-FFF2-40B4-BE49-F238E27FC236}">
                <a16:creationId xmlns:a16="http://schemas.microsoft.com/office/drawing/2014/main" id="{BCA2547A-8F40-4574-BE73-F96114BDA9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8488" y="2781300"/>
            <a:ext cx="603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</a:rPr>
              <a:t>88%</a:t>
            </a:r>
          </a:p>
        </p:txBody>
      </p:sp>
      <p:graphicFrame>
        <p:nvGraphicFramePr>
          <p:cNvPr id="1231882" name="Object 10">
            <a:extLst>
              <a:ext uri="{FF2B5EF4-FFF2-40B4-BE49-F238E27FC236}">
                <a16:creationId xmlns:a16="http://schemas.microsoft.com/office/drawing/2014/main" id="{F2E3A082-4AFE-48BA-946D-1DD1B55E9F8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62113" y="4321175"/>
          <a:ext cx="5173662" cy="84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3467100" imgH="568452" progId="ChemDraw.Document.6.0">
                  <p:embed/>
                </p:oleObj>
              </mc:Choice>
              <mc:Fallback>
                <p:oleObj name="CS ChemDraw Drawing" r:id="rId6" imgW="3467100" imgH="568452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2113" y="4321175"/>
                        <a:ext cx="5173662" cy="846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7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31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7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31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8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31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1878" grpId="0"/>
    </p:bld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900" name="Text Box 4">
            <a:extLst>
              <a:ext uri="{FF2B5EF4-FFF2-40B4-BE49-F238E27FC236}">
                <a16:creationId xmlns:a16="http://schemas.microsoft.com/office/drawing/2014/main" id="{7464C3DC-AEE7-41A3-AADC-5E2CABA11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8913" y="1196975"/>
            <a:ext cx="6821487" cy="4572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5C1F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酯与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RMgX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RLi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反应是合成醇的重要方法。</a:t>
            </a:r>
          </a:p>
        </p:txBody>
      </p:sp>
      <p:sp>
        <p:nvSpPr>
          <p:cNvPr id="1232901" name="Text Box 5">
            <a:extLst>
              <a:ext uri="{FF2B5EF4-FFF2-40B4-BE49-F238E27FC236}">
                <a16:creationId xmlns:a16="http://schemas.microsoft.com/office/drawing/2014/main" id="{EC6739DB-026E-4969-8AE1-92C14B0CD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9663" y="1963738"/>
            <a:ext cx="1736725" cy="4572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5C1F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HCO</a:t>
            </a:r>
            <a:r>
              <a:rPr kumimoji="1" lang="en-US" altLang="zh-CN" sz="2400" b="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Et</a:t>
            </a:r>
          </a:p>
        </p:txBody>
      </p:sp>
      <p:sp>
        <p:nvSpPr>
          <p:cNvPr id="619524" name="Rectangle 6">
            <a:extLst>
              <a:ext uri="{FF2B5EF4-FFF2-40B4-BE49-F238E27FC236}">
                <a16:creationId xmlns:a16="http://schemas.microsoft.com/office/drawing/2014/main" id="{BCD76A7B-EC23-40CB-BD08-63DB02086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50" y="549275"/>
            <a:ext cx="39401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rgbClr val="0000CC"/>
                </a:solidFill>
                <a:latin typeface="Times New Roman" panose="02020603050405020304" pitchFamily="18" charset="0"/>
              </a:rPr>
              <a:t>(3) </a:t>
            </a:r>
            <a:r>
              <a:rPr kumimoji="1" lang="zh-CN" altLang="en-US" sz="2800" b="1">
                <a:solidFill>
                  <a:srgbClr val="0000CC"/>
                </a:solidFill>
                <a:latin typeface="Times New Roman" panose="02020603050405020304" pitchFamily="18" charset="0"/>
              </a:rPr>
              <a:t>与有机金属试剂反应</a:t>
            </a:r>
          </a:p>
        </p:txBody>
      </p:sp>
      <p:graphicFrame>
        <p:nvGraphicFramePr>
          <p:cNvPr id="1232903" name="Object 7">
            <a:extLst>
              <a:ext uri="{FF2B5EF4-FFF2-40B4-BE49-F238E27FC236}">
                <a16:creationId xmlns:a16="http://schemas.microsoft.com/office/drawing/2014/main" id="{0BDFF264-A9E4-4883-8F18-54C7BC60F2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19263" y="3429000"/>
          <a:ext cx="47498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3011424" imgH="443484" progId="ChemDraw.Document.6.0">
                  <p:embed/>
                </p:oleObj>
              </mc:Choice>
              <mc:Fallback>
                <p:oleObj name="CS ChemDraw Drawing" r:id="rId2" imgW="3011424" imgH="443484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9263" y="3429000"/>
                        <a:ext cx="4749800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2904" name="Object 8">
            <a:extLst>
              <a:ext uri="{FF2B5EF4-FFF2-40B4-BE49-F238E27FC236}">
                <a16:creationId xmlns:a16="http://schemas.microsoft.com/office/drawing/2014/main" id="{2610D1E5-F863-40A5-A181-2C77F9180D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73875" y="3500438"/>
          <a:ext cx="1374775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876363" imgH="461004" progId="ChemDraw.Document.6.0">
                  <p:embed/>
                </p:oleObj>
              </mc:Choice>
              <mc:Fallback>
                <p:oleObj name="CS ChemDraw Drawing" r:id="rId4" imgW="876363" imgH="461004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3875" y="3500438"/>
                        <a:ext cx="1374775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2905" name="Text Box 9">
            <a:extLst>
              <a:ext uri="{FF2B5EF4-FFF2-40B4-BE49-F238E27FC236}">
                <a16:creationId xmlns:a16="http://schemas.microsoft.com/office/drawing/2014/main" id="{4661DD50-AE3D-45A4-8514-45CC87253A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8850" y="4365625"/>
            <a:ext cx="649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70%</a:t>
            </a:r>
          </a:p>
        </p:txBody>
      </p:sp>
      <p:sp>
        <p:nvSpPr>
          <p:cNvPr id="1232906" name="Text Box 10">
            <a:extLst>
              <a:ext uri="{FF2B5EF4-FFF2-40B4-BE49-F238E27FC236}">
                <a16:creationId xmlns:a16="http://schemas.microsoft.com/office/drawing/2014/main" id="{4533726D-6FEA-481E-ADE9-40BA020A30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5516563"/>
            <a:ext cx="13700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HCO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Et  +</a:t>
            </a:r>
          </a:p>
        </p:txBody>
      </p:sp>
      <p:sp>
        <p:nvSpPr>
          <p:cNvPr id="1232907" name="Text Box 11">
            <a:extLst>
              <a:ext uri="{FF2B5EF4-FFF2-40B4-BE49-F238E27FC236}">
                <a16:creationId xmlns:a16="http://schemas.microsoft.com/office/drawing/2014/main" id="{6150F18B-6C19-4DFC-9DB0-03ACE8144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8038" y="5330825"/>
            <a:ext cx="787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i Et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</a:p>
        </p:txBody>
      </p:sp>
      <p:graphicFrame>
        <p:nvGraphicFramePr>
          <p:cNvPr id="1232908" name="Object 12">
            <a:extLst>
              <a:ext uri="{FF2B5EF4-FFF2-40B4-BE49-F238E27FC236}">
                <a16:creationId xmlns:a16="http://schemas.microsoft.com/office/drawing/2014/main" id="{45926504-2C6D-4F6B-83AA-856B147B4D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56113" y="5624513"/>
          <a:ext cx="1247775" cy="16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970601" imgH="142780" progId="ChemDraw.Document.6.0">
                  <p:embed/>
                </p:oleObj>
              </mc:Choice>
              <mc:Fallback>
                <p:oleObj name="CS ChemDraw Drawing" r:id="rId6" imgW="970601" imgH="142780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6113" y="5624513"/>
                        <a:ext cx="1247775" cy="169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2909" name="Text Box 13">
            <a:extLst>
              <a:ext uri="{FF2B5EF4-FFF2-40B4-BE49-F238E27FC236}">
                <a16:creationId xmlns:a16="http://schemas.microsoft.com/office/drawing/2014/main" id="{1208A1A6-5ED9-4C60-ADA0-FAB6969E2C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6288" y="5689600"/>
            <a:ext cx="8874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ii H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r>
              <a:rPr lang="en-US" altLang="zh-CN" sz="18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619532" name="Rectangle 14">
            <a:extLst>
              <a:ext uri="{FF2B5EF4-FFF2-40B4-BE49-F238E27FC236}">
                <a16:creationId xmlns:a16="http://schemas.microsoft.com/office/drawing/2014/main" id="{E5DE6AF5-17EB-40BC-8E9C-2C8196E65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4200" y="2565400"/>
            <a:ext cx="63801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与两分子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RMgX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反应合成构造对称的仲醇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1232911" name="Object 15">
            <a:extLst>
              <a:ext uri="{FF2B5EF4-FFF2-40B4-BE49-F238E27FC236}">
                <a16:creationId xmlns:a16="http://schemas.microsoft.com/office/drawing/2014/main" id="{98AFA65B-23F9-4493-9556-6767BDCC304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54338" y="5459413"/>
          <a:ext cx="121602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215650" imgH="454918" progId="ChemDraw.Document.6.0">
                  <p:embed/>
                </p:oleObj>
              </mc:Choice>
              <mc:Fallback>
                <p:oleObj name="CS ChemDraw Drawing" r:id="rId8" imgW="1215650" imgH="454918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4338" y="5459413"/>
                        <a:ext cx="1216025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2912" name="Object 16">
            <a:extLst>
              <a:ext uri="{FF2B5EF4-FFF2-40B4-BE49-F238E27FC236}">
                <a16:creationId xmlns:a16="http://schemas.microsoft.com/office/drawing/2014/main" id="{7F7FBEDC-F5CA-4DF4-8471-060D19A334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0" y="5151438"/>
          <a:ext cx="1495425" cy="1049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494078" imgH="1049810" progId="ChemDraw.Document.6.0">
                  <p:embed/>
                </p:oleObj>
              </mc:Choice>
              <mc:Fallback>
                <p:oleObj name="CS ChemDraw Drawing" r:id="rId10" imgW="1494078" imgH="1049810" progId="ChemDraw.Document.6.0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5151438"/>
                        <a:ext cx="1495425" cy="1049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32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32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232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32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32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1232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90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9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32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90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9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32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90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9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32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329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329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32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329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32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32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32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32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329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32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329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329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2900" grpId="0"/>
      <p:bldP spid="1232901" grpId="0"/>
      <p:bldP spid="1232905" grpId="0"/>
      <p:bldP spid="1232906" grpId="0"/>
      <p:bldP spid="1232907" grpId="0"/>
      <p:bldP spid="1232909" grpId="0"/>
    </p:bld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3924" name="Object 4">
            <a:extLst>
              <a:ext uri="{FF2B5EF4-FFF2-40B4-BE49-F238E27FC236}">
                <a16:creationId xmlns:a16="http://schemas.microsoft.com/office/drawing/2014/main" id="{588FBA11-42FE-4BF4-BE21-2BAB365F4D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26100" y="3141663"/>
          <a:ext cx="2051050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123440" imgH="899160" progId="ChemDraw.Document.6.0">
                  <p:embed/>
                </p:oleObj>
              </mc:Choice>
              <mc:Fallback>
                <p:oleObj name="CS ChemDraw Drawing" r:id="rId2" imgW="2123440" imgH="899160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6100" y="3141663"/>
                        <a:ext cx="2051050" cy="865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3925" name="Object 5">
            <a:extLst>
              <a:ext uri="{FF2B5EF4-FFF2-40B4-BE49-F238E27FC236}">
                <a16:creationId xmlns:a16="http://schemas.microsoft.com/office/drawing/2014/main" id="{8349A6A2-C8F7-4771-93C4-8374555B74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7025" y="3192463"/>
          <a:ext cx="3584575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2399349" imgH="505126" progId="ChemDraw.Document.6.0">
                  <p:embed/>
                </p:oleObj>
              </mc:Choice>
              <mc:Fallback>
                <p:oleObj name="CS ChemDraw Drawing" r:id="rId4" imgW="2399349" imgH="505126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7025" y="3192463"/>
                        <a:ext cx="3584575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0548" name="Text Box 6">
            <a:extLst>
              <a:ext uri="{FF2B5EF4-FFF2-40B4-BE49-F238E27FC236}">
                <a16:creationId xmlns:a16="http://schemas.microsoft.com/office/drawing/2014/main" id="{58FDA82B-BAF9-4380-AF27-AF12556D7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4725" y="549275"/>
            <a:ext cx="1638300" cy="4572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5C1F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RCO</a:t>
            </a:r>
            <a:r>
              <a:rPr kumimoji="1" lang="en-US" altLang="zh-CN" sz="2400" b="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Et</a:t>
            </a:r>
          </a:p>
        </p:txBody>
      </p:sp>
      <p:graphicFrame>
        <p:nvGraphicFramePr>
          <p:cNvPr id="1233927" name="Object 7">
            <a:extLst>
              <a:ext uri="{FF2B5EF4-FFF2-40B4-BE49-F238E27FC236}">
                <a16:creationId xmlns:a16="http://schemas.microsoft.com/office/drawing/2014/main" id="{CED589C4-2805-4552-97F9-78E88F11A8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7350" y="1989138"/>
          <a:ext cx="4486275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4475480" imgH="589280" progId="ChemDraw.Document.6.0">
                  <p:embed/>
                </p:oleObj>
              </mc:Choice>
              <mc:Fallback>
                <p:oleObj name="CS ChemDraw Drawing" r:id="rId6" imgW="4475480" imgH="589280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7350" y="1989138"/>
                        <a:ext cx="4486275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3928" name="Object 8">
            <a:extLst>
              <a:ext uri="{FF2B5EF4-FFF2-40B4-BE49-F238E27FC236}">
                <a16:creationId xmlns:a16="http://schemas.microsoft.com/office/drawing/2014/main" id="{FFD78CC9-655F-4411-BAA6-4DB070D03F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53213" y="1989138"/>
          <a:ext cx="1436687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463040" imgH="629920" progId="ChemDraw.Document.6.0">
                  <p:embed/>
                </p:oleObj>
              </mc:Choice>
              <mc:Fallback>
                <p:oleObj name="CS ChemDraw Drawing" r:id="rId8" imgW="1463040" imgH="629920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3213" y="1989138"/>
                        <a:ext cx="1436687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0551" name="Rectangle 9">
            <a:extLst>
              <a:ext uri="{FF2B5EF4-FFF2-40B4-BE49-F238E27FC236}">
                <a16:creationId xmlns:a16="http://schemas.microsoft.com/office/drawing/2014/main" id="{AE285229-257C-46C4-A07D-B28FDF035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563" y="1125538"/>
            <a:ext cx="70596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与两分子的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RMgBr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反应合成构造对称的叔醇。</a:t>
            </a:r>
          </a:p>
        </p:txBody>
      </p:sp>
      <p:pic>
        <p:nvPicPr>
          <p:cNvPr id="1233930" name="Picture 10">
            <a:extLst>
              <a:ext uri="{FF2B5EF4-FFF2-40B4-BE49-F238E27FC236}">
                <a16:creationId xmlns:a16="http://schemas.microsoft.com/office/drawing/2014/main" id="{FDFE3AB8-F1F3-4BB8-823E-E95CA2381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038" y="4725988"/>
            <a:ext cx="6708775" cy="1223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339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339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92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9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33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339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339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92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9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33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3" dur="2000"/>
                                        <p:tgtEl>
                                          <p:spTgt spid="1233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948" name="Rectangle 4">
            <a:extLst>
              <a:ext uri="{FF2B5EF4-FFF2-40B4-BE49-F238E27FC236}">
                <a16:creationId xmlns:a16="http://schemas.microsoft.com/office/drawing/2014/main" id="{8E0AB012-DF86-4278-BDEF-AE31B4A79D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2998788"/>
            <a:ext cx="7488238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含 </a:t>
            </a:r>
            <a:r>
              <a:rPr kumimoji="1" lang="zh-CN" altLang="zh-CN" sz="24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-</a:t>
            </a:r>
            <a:r>
              <a:rPr kumimoji="1" lang="zh-CN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氢的酯在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强碱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如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EtONa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kumimoji="1" lang="en-US" altLang="zh-CN" sz="2400" b="1" i="1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-BuOK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NaH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</a:p>
          <a:p>
            <a:pPr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Ph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CNa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等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kumimoji="1" lang="zh-CN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作用下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发生缩醇反应生成</a:t>
            </a:r>
            <a:r>
              <a:rPr kumimoji="1"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β-</a:t>
            </a:r>
            <a:r>
              <a:rPr kumimoji="1" lang="zh-CN" altLang="en-US" sz="2400" b="1">
                <a:solidFill>
                  <a:srgbClr val="0000CC"/>
                </a:solidFill>
                <a:latin typeface="Times New Roman" panose="02020603050405020304" pitchFamily="18" charset="0"/>
              </a:rPr>
              <a:t>酮酸</a:t>
            </a:r>
            <a:r>
              <a:rPr kumimoji="1" lang="zh-CN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酯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。</a:t>
            </a:r>
            <a:endParaRPr kumimoji="1" lang="zh-CN" altLang="zh-CN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1571" name="Rectangle 5">
            <a:extLst>
              <a:ext uri="{FF2B5EF4-FFF2-40B4-BE49-F238E27FC236}">
                <a16:creationId xmlns:a16="http://schemas.microsoft.com/office/drawing/2014/main" id="{76A8862C-5B60-4C70-90C7-9539DB711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838" y="620713"/>
            <a:ext cx="2497137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rgbClr val="0000CC"/>
                </a:solidFill>
                <a:latin typeface="Times New Roman" panose="02020603050405020304" pitchFamily="18" charset="0"/>
              </a:rPr>
              <a:t>(4) </a:t>
            </a:r>
            <a:r>
              <a:rPr kumimoji="1" lang="zh-CN" altLang="en-US" sz="2800" b="1">
                <a:solidFill>
                  <a:srgbClr val="0000CC"/>
                </a:solidFill>
                <a:latin typeface="Times New Roman" panose="02020603050405020304" pitchFamily="18" charset="0"/>
              </a:rPr>
              <a:t>酯缩合反应</a:t>
            </a:r>
          </a:p>
        </p:txBody>
      </p:sp>
      <p:sp>
        <p:nvSpPr>
          <p:cNvPr id="1234950" name="Rectangle 6">
            <a:extLst>
              <a:ext uri="{FF2B5EF4-FFF2-40B4-BE49-F238E27FC236}">
                <a16:creationId xmlns:a16="http://schemas.microsoft.com/office/drawing/2014/main" id="{0B2EEB68-FED4-479F-AB03-C42173CA0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8563" y="2133600"/>
            <a:ext cx="3455987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Claisen 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酯</a:t>
            </a:r>
            <a:r>
              <a:rPr lang="zh-CN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缩合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(1887)</a:t>
            </a:r>
          </a:p>
        </p:txBody>
      </p:sp>
      <p:sp>
        <p:nvSpPr>
          <p:cNvPr id="621573" name="Text Box 7">
            <a:extLst>
              <a:ext uri="{FF2B5EF4-FFF2-40B4-BE49-F238E27FC236}">
                <a16:creationId xmlns:a16="http://schemas.microsoft.com/office/drawing/2014/main" id="{160359A2-5F30-4DB9-862F-2822CED4C8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300" y="1339850"/>
            <a:ext cx="6583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酯缩合反应是一种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缩醇形成碳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碳键的反应。</a:t>
            </a:r>
          </a:p>
        </p:txBody>
      </p:sp>
      <p:sp>
        <p:nvSpPr>
          <p:cNvPr id="621574" name="Text Box 8">
            <a:extLst>
              <a:ext uri="{FF2B5EF4-FFF2-40B4-BE49-F238E27FC236}">
                <a16:creationId xmlns:a16="http://schemas.microsoft.com/office/drawing/2014/main" id="{C98AEA22-A6E8-4D79-B6E5-6D0673A53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9800" y="706438"/>
            <a:ext cx="443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Ester Condensation Reactions</a:t>
            </a:r>
          </a:p>
        </p:txBody>
      </p:sp>
      <p:sp>
        <p:nvSpPr>
          <p:cNvPr id="1234953" name="Rectangle 9">
            <a:extLst>
              <a:ext uri="{FF2B5EF4-FFF2-40B4-BE49-F238E27FC236}">
                <a16:creationId xmlns:a16="http://schemas.microsoft.com/office/drawing/2014/main" id="{45E7E661-F817-4658-B43E-E534EA464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0788" y="2133600"/>
            <a:ext cx="28876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Ester condensation</a:t>
            </a:r>
          </a:p>
        </p:txBody>
      </p:sp>
      <p:graphicFrame>
        <p:nvGraphicFramePr>
          <p:cNvPr id="1234954" name="Object 10">
            <a:extLst>
              <a:ext uri="{FF2B5EF4-FFF2-40B4-BE49-F238E27FC236}">
                <a16:creationId xmlns:a16="http://schemas.microsoft.com/office/drawing/2014/main" id="{727F9199-1FDE-4B91-9359-3907A82B86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67188" y="4371975"/>
          <a:ext cx="1725612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725340" imgH="785076" progId="ChemDraw.Document.6.0">
                  <p:embed/>
                </p:oleObj>
              </mc:Choice>
              <mc:Fallback>
                <p:oleObj name="CS ChemDraw Drawing" r:id="rId2" imgW="1725340" imgH="785076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7188" y="4371975"/>
                        <a:ext cx="1725612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2349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2349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2349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12349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12349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12349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12349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12349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12349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95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9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34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4948" grpId="0"/>
      <p:bldP spid="1234950" grpId="0"/>
      <p:bldP spid="1234953" grpId="0"/>
    </p:bld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594" name="Text Box 4">
            <a:extLst>
              <a:ext uri="{FF2B5EF4-FFF2-40B4-BE49-F238E27FC236}">
                <a16:creationId xmlns:a16="http://schemas.microsoft.com/office/drawing/2014/main" id="{FB5AA660-CCCC-43C7-94F8-19BCE4CB00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350" y="620713"/>
            <a:ext cx="2786063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(a)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同种分子间缩合</a:t>
            </a:r>
          </a:p>
        </p:txBody>
      </p:sp>
      <p:graphicFrame>
        <p:nvGraphicFramePr>
          <p:cNvPr id="1235973" name="Object 5">
            <a:extLst>
              <a:ext uri="{FF2B5EF4-FFF2-40B4-BE49-F238E27FC236}">
                <a16:creationId xmlns:a16="http://schemas.microsoft.com/office/drawing/2014/main" id="{6415FEC2-834A-4395-865C-30A7E93DCD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47988" y="1435100"/>
          <a:ext cx="1250950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250644" imgH="972216" progId="ChemDraw.Document.6.0">
                  <p:embed/>
                </p:oleObj>
              </mc:Choice>
              <mc:Fallback>
                <p:oleObj name="CS ChemDraw Drawing" r:id="rId2" imgW="1250644" imgH="972216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7988" y="1435100"/>
                        <a:ext cx="1250950" cy="97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5974" name="Object 6">
            <a:extLst>
              <a:ext uri="{FF2B5EF4-FFF2-40B4-BE49-F238E27FC236}">
                <a16:creationId xmlns:a16="http://schemas.microsoft.com/office/drawing/2014/main" id="{FC2F2CED-F5C0-4637-8AB5-454D588374F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30288" y="1435100"/>
          <a:ext cx="1312862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313024" imgH="635972" progId="ChemDraw.Document.6.0">
                  <p:embed/>
                </p:oleObj>
              </mc:Choice>
              <mc:Fallback>
                <p:oleObj name="CS ChemDraw Drawing" r:id="rId4" imgW="1313024" imgH="635972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0288" y="1435100"/>
                        <a:ext cx="1312862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5975" name="Text Box 7">
            <a:extLst>
              <a:ext uri="{FF2B5EF4-FFF2-40B4-BE49-F238E27FC236}">
                <a16:creationId xmlns:a16="http://schemas.microsoft.com/office/drawing/2014/main" id="{A887B73A-36CC-47A6-A4EC-D71CB730B2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7450" y="1747838"/>
            <a:ext cx="3254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graphicFrame>
        <p:nvGraphicFramePr>
          <p:cNvPr id="1235976" name="Object 8">
            <a:extLst>
              <a:ext uri="{FF2B5EF4-FFF2-40B4-BE49-F238E27FC236}">
                <a16:creationId xmlns:a16="http://schemas.microsoft.com/office/drawing/2014/main" id="{5B9F340C-494F-4D72-90DB-964F09A67B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85950" y="1711325"/>
          <a:ext cx="126682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267968" imgH="409956" progId="ChemDraw.Document.6.0">
                  <p:embed/>
                </p:oleObj>
              </mc:Choice>
              <mc:Fallback>
                <p:oleObj name="CS ChemDraw Drawing" r:id="rId6" imgW="1267968" imgH="409956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5950" y="1711325"/>
                        <a:ext cx="1266825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5977" name="Object 9">
            <a:extLst>
              <a:ext uri="{FF2B5EF4-FFF2-40B4-BE49-F238E27FC236}">
                <a16:creationId xmlns:a16="http://schemas.microsoft.com/office/drawing/2014/main" id="{E5EE1CC5-4E63-449C-9C10-C831C6338C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24575" y="1435100"/>
          <a:ext cx="1773238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773936" imgH="973836" progId="ChemDraw.Document.6.0">
                  <p:embed/>
                </p:oleObj>
              </mc:Choice>
              <mc:Fallback>
                <p:oleObj name="CS ChemDraw Drawing" r:id="rId8" imgW="1773936" imgH="973836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4575" y="1435100"/>
                        <a:ext cx="1773238" cy="97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5978" name="Text Box 10">
            <a:extLst>
              <a:ext uri="{FF2B5EF4-FFF2-40B4-BE49-F238E27FC236}">
                <a16:creationId xmlns:a16="http://schemas.microsoft.com/office/drawing/2014/main" id="{E191FFC5-C125-4869-8DF3-58ED83823B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4063" y="1587500"/>
            <a:ext cx="10191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</a:rPr>
              <a:t>i EtONa</a:t>
            </a:r>
          </a:p>
        </p:txBody>
      </p:sp>
      <p:sp>
        <p:nvSpPr>
          <p:cNvPr id="1235979" name="Text Box 11">
            <a:extLst>
              <a:ext uri="{FF2B5EF4-FFF2-40B4-BE49-F238E27FC236}">
                <a16:creationId xmlns:a16="http://schemas.microsoft.com/office/drawing/2014/main" id="{F0F9EB90-B52F-463B-8E29-06A27E4E21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6600" y="1935163"/>
            <a:ext cx="10461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</a:rPr>
              <a:t>ii AcOH</a:t>
            </a:r>
          </a:p>
        </p:txBody>
      </p:sp>
      <p:sp>
        <p:nvSpPr>
          <p:cNvPr id="1235980" name="Text Box 12">
            <a:extLst>
              <a:ext uri="{FF2B5EF4-FFF2-40B4-BE49-F238E27FC236}">
                <a16:creationId xmlns:a16="http://schemas.microsoft.com/office/drawing/2014/main" id="{827F6C7A-83DB-4FE1-A2F5-7A5CE8F9E3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9250" y="1722438"/>
            <a:ext cx="1041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</a:rPr>
              <a:t>+  EtOH</a:t>
            </a:r>
          </a:p>
        </p:txBody>
      </p:sp>
      <p:sp>
        <p:nvSpPr>
          <p:cNvPr id="1235981" name="Rectangle 13">
            <a:extLst>
              <a:ext uri="{FF2B5EF4-FFF2-40B4-BE49-F238E27FC236}">
                <a16:creationId xmlns:a16="http://schemas.microsoft.com/office/drawing/2014/main" id="{7400AECE-BE05-499A-B89C-56908F31E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9513" y="2552700"/>
            <a:ext cx="13922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β-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酮酸</a:t>
            </a:r>
            <a:r>
              <a:rPr kumimoji="1" lang="zh-CN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酯</a:t>
            </a:r>
            <a:endParaRPr kumimoji="1" lang="zh-CN" altLang="en-US" sz="20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622604" name="Object 14">
            <a:extLst>
              <a:ext uri="{FF2B5EF4-FFF2-40B4-BE49-F238E27FC236}">
                <a16:creationId xmlns:a16="http://schemas.microsoft.com/office/drawing/2014/main" id="{9EF72060-90F0-48CA-89EE-8CE569F3CF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68813" y="1868488"/>
          <a:ext cx="1362075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360189" imgH="174968" progId="ChemDraw.Document.6.0">
                  <p:embed/>
                </p:oleObj>
              </mc:Choice>
              <mc:Fallback>
                <p:oleObj name="CS ChemDraw Drawing" r:id="rId10" imgW="1360189" imgH="174968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8813" y="1868488"/>
                        <a:ext cx="1362075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5983" name="Object 15">
            <a:extLst>
              <a:ext uri="{FF2B5EF4-FFF2-40B4-BE49-F238E27FC236}">
                <a16:creationId xmlns:a16="http://schemas.microsoft.com/office/drawing/2014/main" id="{AD9D4BA5-47B3-45D2-9374-CD2C96DF861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03913" y="3446463"/>
          <a:ext cx="2305050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2301240" imgH="665480" progId="ChemDraw.Document.6.0">
                  <p:embed/>
                </p:oleObj>
              </mc:Choice>
              <mc:Fallback>
                <p:oleObj name="CS ChemDraw Drawing" r:id="rId12" imgW="2301240" imgH="665480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3913" y="3446463"/>
                        <a:ext cx="2305050" cy="665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5984" name="Text Box 16">
            <a:extLst>
              <a:ext uri="{FF2B5EF4-FFF2-40B4-BE49-F238E27FC236}">
                <a16:creationId xmlns:a16="http://schemas.microsoft.com/office/drawing/2014/main" id="{EBCFF72A-6566-43EF-9986-B57B32BA5A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8038" y="4311650"/>
            <a:ext cx="18510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乙酰乙酸乙酯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3-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丁酮酸乙酯</a:t>
            </a:r>
          </a:p>
        </p:txBody>
      </p:sp>
      <p:sp>
        <p:nvSpPr>
          <p:cNvPr id="1235985" name="Text Box 17">
            <a:extLst>
              <a:ext uri="{FF2B5EF4-FFF2-40B4-BE49-F238E27FC236}">
                <a16:creationId xmlns:a16="http://schemas.microsoft.com/office/drawing/2014/main" id="{869DEB7F-2362-4D25-8246-FDBF71A423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9700" y="4311650"/>
            <a:ext cx="703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75%</a:t>
            </a:r>
          </a:p>
        </p:txBody>
      </p:sp>
      <p:graphicFrame>
        <p:nvGraphicFramePr>
          <p:cNvPr id="1235986" name="Object 18">
            <a:extLst>
              <a:ext uri="{FF2B5EF4-FFF2-40B4-BE49-F238E27FC236}">
                <a16:creationId xmlns:a16="http://schemas.microsoft.com/office/drawing/2014/main" id="{105DC638-BCF0-44AE-B9DD-C370798E94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76625" y="3749675"/>
          <a:ext cx="2017713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1563624" imgH="419100" progId="ChemDraw.Document.6.0">
                  <p:embed/>
                </p:oleObj>
              </mc:Choice>
              <mc:Fallback>
                <p:oleObj name="CS ChemDraw Drawing" r:id="rId14" imgW="1563624" imgH="419100" progId="ChemDraw.Document.6.0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6625" y="3749675"/>
                        <a:ext cx="2017713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5987" name="Rectangle 19">
            <a:extLst>
              <a:ext uri="{FF2B5EF4-FFF2-40B4-BE49-F238E27FC236}">
                <a16:creationId xmlns:a16="http://schemas.microsoft.com/office/drawing/2014/main" id="{3B48F7D2-5C15-4922-B9A7-687275510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238" y="3776663"/>
            <a:ext cx="17954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CO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359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359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359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359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359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359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359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359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359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359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359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359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97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9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35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98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9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35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98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9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35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359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359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359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359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98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9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35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98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9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235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98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9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235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5975" grpId="0"/>
      <p:bldP spid="1235978" grpId="0"/>
      <p:bldP spid="1235979" grpId="0"/>
      <p:bldP spid="1235980" grpId="0"/>
      <p:bldP spid="1235981" grpId="0"/>
      <p:bldP spid="1235984" grpId="0"/>
      <p:bldP spid="1235985" grpId="0"/>
      <p:bldP spid="1235987" grpId="0"/>
    </p:bld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996" name="Text Box 4">
            <a:extLst>
              <a:ext uri="{FF2B5EF4-FFF2-40B4-BE49-F238E27FC236}">
                <a16:creationId xmlns:a16="http://schemas.microsoft.com/office/drawing/2014/main" id="{34E1D52C-FB22-48E1-ABF5-B79049695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2013" y="812800"/>
            <a:ext cx="4694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</a:rPr>
              <a:t>合成</a:t>
            </a:r>
            <a:r>
              <a:rPr kumimoji="1" lang="en-US" altLang="zh-CN" sz="2400" b="1">
                <a:solidFill>
                  <a:srgbClr val="000000"/>
                </a:solidFill>
              </a:rPr>
              <a:t>β-</a:t>
            </a:r>
            <a:r>
              <a:rPr kumimoji="1" lang="zh-CN" altLang="en-US" sz="2400" b="1">
                <a:solidFill>
                  <a:srgbClr val="000000"/>
                </a:solidFill>
              </a:rPr>
              <a:t>酮酸</a:t>
            </a:r>
            <a:r>
              <a:rPr kumimoji="1" lang="zh-CN" altLang="zh-CN" sz="2400" b="1">
                <a:solidFill>
                  <a:srgbClr val="000000"/>
                </a:solidFill>
              </a:rPr>
              <a:t>酯</a:t>
            </a:r>
            <a:r>
              <a:rPr kumimoji="1" lang="zh-CN" altLang="en-US" sz="2400" b="1">
                <a:solidFill>
                  <a:srgbClr val="000000"/>
                </a:solidFill>
              </a:rPr>
              <a:t>、构造对称的酮</a:t>
            </a:r>
            <a:r>
              <a:rPr kumimoji="1" lang="en-US" altLang="zh-CN" sz="2400" b="1">
                <a:solidFill>
                  <a:srgbClr val="000000"/>
                </a:solidFill>
              </a:rPr>
              <a:t>.</a:t>
            </a:r>
          </a:p>
        </p:txBody>
      </p:sp>
      <p:graphicFrame>
        <p:nvGraphicFramePr>
          <p:cNvPr id="1236997" name="Object 5">
            <a:extLst>
              <a:ext uri="{FF2B5EF4-FFF2-40B4-BE49-F238E27FC236}">
                <a16:creationId xmlns:a16="http://schemas.microsoft.com/office/drawing/2014/main" id="{E9E9F121-9814-4B79-9850-A6EF8ABCD92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87563" y="4075113"/>
          <a:ext cx="1535112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544320" imgH="619760" progId="ChemDraw.Document.6.0">
                  <p:embed/>
                </p:oleObj>
              </mc:Choice>
              <mc:Fallback>
                <p:oleObj name="CS ChemDraw Drawing" r:id="rId2" imgW="1544320" imgH="619760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7563" y="4075113"/>
                        <a:ext cx="1535112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6998" name="Object 6">
            <a:extLst>
              <a:ext uri="{FF2B5EF4-FFF2-40B4-BE49-F238E27FC236}">
                <a16:creationId xmlns:a16="http://schemas.microsoft.com/office/drawing/2014/main" id="{0BC6E5C9-E9EF-4A87-A581-7BB15605EA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38788" y="1870075"/>
          <a:ext cx="2844800" cy="122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2870200" imgH="1239520" progId="ChemDraw.Document.6.0">
                  <p:embed/>
                </p:oleObj>
              </mc:Choice>
              <mc:Fallback>
                <p:oleObj name="CS ChemDraw Drawing" r:id="rId4" imgW="2870200" imgH="1239520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8788" y="1870075"/>
                        <a:ext cx="2844800" cy="122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6999" name="Object 7">
            <a:extLst>
              <a:ext uri="{FF2B5EF4-FFF2-40B4-BE49-F238E27FC236}">
                <a16:creationId xmlns:a16="http://schemas.microsoft.com/office/drawing/2014/main" id="{EC27BAB0-E979-4190-B887-C3C98E7B33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95738" y="3925888"/>
          <a:ext cx="2346325" cy="871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2362200" imgH="878840" progId="ChemDraw.Document.6.0">
                  <p:embed/>
                </p:oleObj>
              </mc:Choice>
              <mc:Fallback>
                <p:oleObj name="CS ChemDraw Drawing" r:id="rId6" imgW="2362200" imgH="878840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3925888"/>
                        <a:ext cx="2346325" cy="871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7000" name="Object 8">
            <a:extLst>
              <a:ext uri="{FF2B5EF4-FFF2-40B4-BE49-F238E27FC236}">
                <a16:creationId xmlns:a16="http://schemas.microsoft.com/office/drawing/2014/main" id="{C34D5E83-CD23-4107-9304-E11E11E42B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4463" y="2178050"/>
          <a:ext cx="1292225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858106" imgH="418403" progId="ChemDraw.Document.6.0">
                  <p:embed/>
                </p:oleObj>
              </mc:Choice>
              <mc:Fallback>
                <p:oleObj name="CS ChemDraw Drawing" r:id="rId8" imgW="858106" imgH="418403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4463" y="2178050"/>
                        <a:ext cx="1292225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7001" name="Rectangle 9">
            <a:extLst>
              <a:ext uri="{FF2B5EF4-FFF2-40B4-BE49-F238E27FC236}">
                <a16:creationId xmlns:a16="http://schemas.microsoft.com/office/drawing/2014/main" id="{5321037A-0354-417A-AE99-3CF1A8FBD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0825" y="2282825"/>
            <a:ext cx="22971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CO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623625" name="Rectangle 11">
            <a:extLst>
              <a:ext uri="{FF2B5EF4-FFF2-40B4-BE49-F238E27FC236}">
                <a16:creationId xmlns:a16="http://schemas.microsoft.com/office/drawing/2014/main" id="{E9B37C90-3D49-46A5-8DE1-4ECFB43D9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2513" y="765175"/>
            <a:ext cx="1190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应用：</a:t>
            </a:r>
          </a:p>
        </p:txBody>
      </p:sp>
      <p:graphicFrame>
        <p:nvGraphicFramePr>
          <p:cNvPr id="1237004" name="Object 12">
            <a:extLst>
              <a:ext uri="{FF2B5EF4-FFF2-40B4-BE49-F238E27FC236}">
                <a16:creationId xmlns:a16="http://schemas.microsoft.com/office/drawing/2014/main" id="{D08678DF-F376-485D-93BA-2587CC8269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92913" y="3944938"/>
          <a:ext cx="1377950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376925" imgH="710524" progId="ChemDraw.Document.6.0">
                  <p:embed/>
                </p:oleObj>
              </mc:Choice>
              <mc:Fallback>
                <p:oleObj name="CS ChemDraw Drawing" r:id="rId10" imgW="1376925" imgH="710524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2913" y="3944938"/>
                        <a:ext cx="1377950" cy="709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369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369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370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370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370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370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99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9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36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369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369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99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9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36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00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0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37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6996" grpId="0"/>
      <p:bldP spid="1237001" grpId="0"/>
    </p:bld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666" name="Text Box 4">
            <a:extLst>
              <a:ext uri="{FF2B5EF4-FFF2-40B4-BE49-F238E27FC236}">
                <a16:creationId xmlns:a16="http://schemas.microsoft.com/office/drawing/2014/main" id="{AA3D79AE-4272-48D2-A7EF-61E093F93F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638" y="673100"/>
            <a:ext cx="636111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(b)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分子内酯缩合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—— Dieckmann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缩合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(1894)</a:t>
            </a:r>
          </a:p>
        </p:txBody>
      </p:sp>
      <p:sp>
        <p:nvSpPr>
          <p:cNvPr id="1239045" name="Rectangle 5">
            <a:extLst>
              <a:ext uri="{FF2B5EF4-FFF2-40B4-BE49-F238E27FC236}">
                <a16:creationId xmlns:a16="http://schemas.microsoft.com/office/drawing/2014/main" id="{BD817082-7374-442D-BA99-E291EEC75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0" y="1198563"/>
            <a:ext cx="7191375" cy="5492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二元酸酯发生分子内酯缩合生成环</a:t>
            </a:r>
            <a:r>
              <a:rPr kumimoji="1" lang="en-US" altLang="zh-CN" sz="2400" b="1">
                <a:solidFill>
                  <a:srgbClr val="000000"/>
                </a:solidFill>
              </a:rPr>
              <a:t>β-</a:t>
            </a:r>
            <a:r>
              <a:rPr kumimoji="1" lang="zh-CN" altLang="en-US" sz="2400" b="1">
                <a:solidFill>
                  <a:srgbClr val="000000"/>
                </a:solidFill>
              </a:rPr>
              <a:t>酮酸</a:t>
            </a:r>
            <a:r>
              <a:rPr kumimoji="1" lang="zh-CN" altLang="zh-CN" sz="2400" b="1">
                <a:solidFill>
                  <a:srgbClr val="000000"/>
                </a:solidFill>
              </a:rPr>
              <a:t>酯</a:t>
            </a:r>
            <a:r>
              <a:rPr kumimoji="1" lang="zh-CN" altLang="en-US" sz="2400" b="1">
                <a:solidFill>
                  <a:srgbClr val="000000"/>
                </a:solidFill>
              </a:rPr>
              <a:t>。 </a:t>
            </a:r>
          </a:p>
        </p:txBody>
      </p:sp>
      <p:sp>
        <p:nvSpPr>
          <p:cNvPr id="1239046" name="Rectangle 6">
            <a:extLst>
              <a:ext uri="{FF2B5EF4-FFF2-40B4-BE49-F238E27FC236}">
                <a16:creationId xmlns:a16="http://schemas.microsoft.com/office/drawing/2014/main" id="{C12F0AE0-F479-4BCD-A779-6F2B5BAD9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0338" y="1820863"/>
            <a:ext cx="67865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主要生成五、六员环的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β-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酮酸</a:t>
            </a:r>
            <a:r>
              <a:rPr kumimoji="1" lang="zh-CN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酯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。</a:t>
            </a:r>
          </a:p>
        </p:txBody>
      </p:sp>
      <p:pic>
        <p:nvPicPr>
          <p:cNvPr id="1239047" name="Picture 7">
            <a:extLst>
              <a:ext uri="{FF2B5EF4-FFF2-40B4-BE49-F238E27FC236}">
                <a16:creationId xmlns:a16="http://schemas.microsoft.com/office/drawing/2014/main" id="{DF08F334-AC2E-4105-8C66-92B91302C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8" y="2982913"/>
            <a:ext cx="8345487" cy="111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9048" name="Text Box 8">
            <a:extLst>
              <a:ext uri="{FF2B5EF4-FFF2-40B4-BE49-F238E27FC236}">
                <a16:creationId xmlns:a16="http://schemas.microsoft.com/office/drawing/2014/main" id="{11BE960C-833F-4F28-9B21-9DE093021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875" y="4244975"/>
            <a:ext cx="9334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74-81%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2390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2390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2390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12390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12390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12390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390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390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390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390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046" grpId="0"/>
      <p:bldP spid="1239048" grpId="0"/>
    </p:bld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690" name="Text Box 4">
            <a:extLst>
              <a:ext uri="{FF2B5EF4-FFF2-40B4-BE49-F238E27FC236}">
                <a16:creationId xmlns:a16="http://schemas.microsoft.com/office/drawing/2014/main" id="{0E955FD0-4E3C-4176-9EEA-49D0215EDB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313" y="549275"/>
            <a:ext cx="222726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(c) 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交叉酯缩合</a:t>
            </a:r>
          </a:p>
        </p:txBody>
      </p:sp>
      <p:sp>
        <p:nvSpPr>
          <p:cNvPr id="1240069" name="Text Box 5">
            <a:extLst>
              <a:ext uri="{FF2B5EF4-FFF2-40B4-BE49-F238E27FC236}">
                <a16:creationId xmlns:a16="http://schemas.microsoft.com/office/drawing/2014/main" id="{589D8919-408F-46B7-B6B4-28B9E7411D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8150" y="1120775"/>
            <a:ext cx="6053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不含 </a:t>
            </a:r>
            <a:r>
              <a:rPr kumimoji="1" lang="zh-CN" altLang="zh-CN" sz="24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-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的酯与另一种含 </a:t>
            </a:r>
            <a:r>
              <a:rPr kumimoji="1" lang="zh-CN" altLang="zh-CN" sz="24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-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的酯缩合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1240070" name="Object 6">
            <a:extLst>
              <a:ext uri="{FF2B5EF4-FFF2-40B4-BE49-F238E27FC236}">
                <a16:creationId xmlns:a16="http://schemas.microsoft.com/office/drawing/2014/main" id="{7BDE2C47-95DA-4A95-9F71-07FFBDC65F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67400" y="4149725"/>
          <a:ext cx="1296988" cy="76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137920" imgH="665480" progId="ChemDraw.Document.6.0">
                  <p:embed/>
                </p:oleObj>
              </mc:Choice>
              <mc:Fallback>
                <p:oleObj name="CS ChemDraw Drawing" r:id="rId2" imgW="1137920" imgH="665480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4149725"/>
                        <a:ext cx="1296988" cy="760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0071" name="Object 7">
            <a:extLst>
              <a:ext uri="{FF2B5EF4-FFF2-40B4-BE49-F238E27FC236}">
                <a16:creationId xmlns:a16="http://schemas.microsoft.com/office/drawing/2014/main" id="{B872B7B3-85FE-4AC9-8A5A-AED3581624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05125" y="4152900"/>
          <a:ext cx="1412875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234440" imgH="660400" progId="ChemDraw.Document.6.0">
                  <p:embed/>
                </p:oleObj>
              </mc:Choice>
              <mc:Fallback>
                <p:oleObj name="CS ChemDraw Drawing" r:id="rId4" imgW="1234440" imgH="660400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5125" y="4152900"/>
                        <a:ext cx="1412875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0072" name="Object 8">
            <a:extLst>
              <a:ext uri="{FF2B5EF4-FFF2-40B4-BE49-F238E27FC236}">
                <a16:creationId xmlns:a16="http://schemas.microsoft.com/office/drawing/2014/main" id="{001F17BE-C53D-4B49-A201-ACB80624B25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69050" y="1919288"/>
          <a:ext cx="2159000" cy="77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899920" imgH="680720" progId="ChemDraw.Document.6.0">
                  <p:embed/>
                </p:oleObj>
              </mc:Choice>
              <mc:Fallback>
                <p:oleObj name="CS ChemDraw Drawing" r:id="rId6" imgW="1899920" imgH="680720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9050" y="1919288"/>
                        <a:ext cx="2159000" cy="773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0073" name="Object 9">
            <a:extLst>
              <a:ext uri="{FF2B5EF4-FFF2-40B4-BE49-F238E27FC236}">
                <a16:creationId xmlns:a16="http://schemas.microsoft.com/office/drawing/2014/main" id="{18CD91FC-1FE2-4808-B84B-1F049CD852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10025" y="1957388"/>
          <a:ext cx="1430338" cy="77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259840" imgH="680720" progId="ChemDraw.Document.6.0">
                  <p:embed/>
                </p:oleObj>
              </mc:Choice>
              <mc:Fallback>
                <p:oleObj name="CS ChemDraw Drawing" r:id="rId8" imgW="1259840" imgH="680720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0025" y="1957388"/>
                        <a:ext cx="1430338" cy="773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0074" name="Object 10">
            <a:extLst>
              <a:ext uri="{FF2B5EF4-FFF2-40B4-BE49-F238E27FC236}">
                <a16:creationId xmlns:a16="http://schemas.microsoft.com/office/drawing/2014/main" id="{C4E767A2-6B75-484C-B4B5-72CD5B1CEF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87488" y="1916113"/>
          <a:ext cx="1319212" cy="79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163320" imgH="701040" progId="ChemDraw.Document.6.0">
                  <p:embed/>
                </p:oleObj>
              </mc:Choice>
              <mc:Fallback>
                <p:oleObj name="CS ChemDraw Drawing" r:id="rId10" imgW="1163320" imgH="701040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7488" y="1916113"/>
                        <a:ext cx="1319212" cy="798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0075" name="Text Box 11">
            <a:extLst>
              <a:ext uri="{FF2B5EF4-FFF2-40B4-BE49-F238E27FC236}">
                <a16:creationId xmlns:a16="http://schemas.microsoft.com/office/drawing/2014/main" id="{5C84531A-02B5-4DA6-8904-9273A4D53E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8438" y="2935288"/>
            <a:ext cx="13001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甲酸乙酯</a:t>
            </a:r>
          </a:p>
        </p:txBody>
      </p:sp>
      <p:sp>
        <p:nvSpPr>
          <p:cNvPr id="1240076" name="Text Box 12">
            <a:extLst>
              <a:ext uri="{FF2B5EF4-FFF2-40B4-BE49-F238E27FC236}">
                <a16:creationId xmlns:a16="http://schemas.microsoft.com/office/drawing/2014/main" id="{97DAFFCA-2010-487D-A133-27E65F8AC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800" y="2951163"/>
            <a:ext cx="157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苯甲酸乙酯</a:t>
            </a:r>
          </a:p>
        </p:txBody>
      </p:sp>
      <p:sp>
        <p:nvSpPr>
          <p:cNvPr id="1240077" name="Text Box 13">
            <a:extLst>
              <a:ext uri="{FF2B5EF4-FFF2-40B4-BE49-F238E27FC236}">
                <a16:creationId xmlns:a16="http://schemas.microsoft.com/office/drawing/2014/main" id="{373CEA48-A232-4789-A006-64917A52F0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7300" y="2935288"/>
            <a:ext cx="21256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叔丁基甲酸乙酯</a:t>
            </a:r>
          </a:p>
        </p:txBody>
      </p:sp>
      <p:sp>
        <p:nvSpPr>
          <p:cNvPr id="1240078" name="Text Box 14">
            <a:extLst>
              <a:ext uri="{FF2B5EF4-FFF2-40B4-BE49-F238E27FC236}">
                <a16:creationId xmlns:a16="http://schemas.microsoft.com/office/drawing/2014/main" id="{29379D7E-6D17-4CB3-B76D-81B934FD0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2725" y="5097463"/>
            <a:ext cx="15763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碳酸二乙酯</a:t>
            </a:r>
          </a:p>
        </p:txBody>
      </p:sp>
      <p:sp>
        <p:nvSpPr>
          <p:cNvPr id="1240079" name="Text Box 15">
            <a:extLst>
              <a:ext uri="{FF2B5EF4-FFF2-40B4-BE49-F238E27FC236}">
                <a16:creationId xmlns:a16="http://schemas.microsoft.com/office/drawing/2014/main" id="{149E2595-5B2F-442E-816C-0C1BF478EC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5963" y="5111750"/>
            <a:ext cx="157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草酸二乙酯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2400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2400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2400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400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400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400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400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400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400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400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400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40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40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40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40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40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40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40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40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40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40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400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400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0069" grpId="0"/>
      <p:bldP spid="1240075" grpId="0"/>
      <p:bldP spid="1240076" grpId="0"/>
      <p:bldP spid="1240077" grpId="0"/>
      <p:bldP spid="1240078" grpId="0"/>
      <p:bldP spid="124007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4" name="Text Box 4">
            <a:extLst>
              <a:ext uri="{FF2B5EF4-FFF2-40B4-BE49-F238E27FC236}">
                <a16:creationId xmlns:a16="http://schemas.microsoft.com/office/drawing/2014/main" id="{47A728EF-8D80-415E-88C6-DF5F37A2D0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363" y="476250"/>
            <a:ext cx="3714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CC3300"/>
              </a:buClr>
              <a:buSzPct val="75000"/>
              <a:buFont typeface="Wingdings" pitchFamily="2" charset="2"/>
              <a:buChar char="l"/>
              <a:defRPr/>
            </a:pP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幼圆" pitchFamily="49" charset="-122"/>
                <a:ea typeface="幼圆" pitchFamily="49" charset="-122"/>
              </a:rPr>
              <a:t> </a:t>
            </a:r>
            <a:r>
              <a:rPr kumimoji="1"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幼圆" pitchFamily="49" charset="-122"/>
                <a:ea typeface="幼圆" pitchFamily="49" charset="-122"/>
              </a:rPr>
              <a:t>氯代反应的选择性</a:t>
            </a:r>
          </a:p>
        </p:txBody>
      </p:sp>
      <p:graphicFrame>
        <p:nvGraphicFramePr>
          <p:cNvPr id="105475" name="Object 5">
            <a:extLst>
              <a:ext uri="{FF2B5EF4-FFF2-40B4-BE49-F238E27FC236}">
                <a16:creationId xmlns:a16="http://schemas.microsoft.com/office/drawing/2014/main" id="{82DF9A50-9F75-4D5C-A67B-88B323A110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70063" y="1149350"/>
          <a:ext cx="5976937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5369052" imgH="856488" progId="ChemDraw.Document.6.0">
                  <p:embed/>
                </p:oleObj>
              </mc:Choice>
              <mc:Fallback>
                <p:oleObj name="CS ChemDraw Drawing" r:id="rId2" imgW="5369052" imgH="856488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0063" y="1149350"/>
                        <a:ext cx="5976937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76" name="Object 6">
            <a:extLst>
              <a:ext uri="{FF2B5EF4-FFF2-40B4-BE49-F238E27FC236}">
                <a16:creationId xmlns:a16="http://schemas.microsoft.com/office/drawing/2014/main" id="{8802DF56-4EB0-4835-819B-E7ADE87689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66888" y="3165475"/>
          <a:ext cx="5840412" cy="125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5242560" imgH="1124712" progId="ChemDraw.Document.6.0">
                  <p:embed/>
                </p:oleObj>
              </mc:Choice>
              <mc:Fallback>
                <p:oleObj name="CS ChemDraw Drawing" r:id="rId4" imgW="5242560" imgH="1124712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6888" y="3165475"/>
                        <a:ext cx="5840412" cy="1250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1607" name="Rectangle 7">
            <a:extLst>
              <a:ext uri="{FF2B5EF4-FFF2-40B4-BE49-F238E27FC236}">
                <a16:creationId xmlns:a16="http://schemas.microsoft.com/office/drawing/2014/main" id="{770233BA-F86D-4434-94AF-07809DD6F9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7463" y="5254625"/>
            <a:ext cx="7723187" cy="566738"/>
          </a:xfrm>
          <a:prstGeom prst="rect">
            <a:avLst/>
          </a:prstGeom>
          <a:solidFill>
            <a:schemeClr val="bg1">
              <a:alpha val="65097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氯代选择性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(25</a:t>
            </a:r>
            <a:r>
              <a:rPr lang="en-US" altLang="zh-CN" sz="2400" b="1" baseline="3000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˚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C)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：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3˚H : 2˚ H : 1˚H  =  5 : 4 : 1</a:t>
            </a:r>
          </a:p>
        </p:txBody>
      </p:sp>
      <p:grpSp>
        <p:nvGrpSpPr>
          <p:cNvPr id="281608" name="Group 8">
            <a:extLst>
              <a:ext uri="{FF2B5EF4-FFF2-40B4-BE49-F238E27FC236}">
                <a16:creationId xmlns:a16="http://schemas.microsoft.com/office/drawing/2014/main" id="{17AE5E23-70AC-4A2E-9657-24752E8D638E}"/>
              </a:ext>
            </a:extLst>
          </p:cNvPr>
          <p:cNvGrpSpPr>
            <a:grpSpLocks/>
          </p:cNvGrpSpPr>
          <p:nvPr/>
        </p:nvGrpSpPr>
        <p:grpSpPr bwMode="auto">
          <a:xfrm>
            <a:off x="4651375" y="2228850"/>
            <a:ext cx="3335338" cy="366713"/>
            <a:chOff x="2705" y="1616"/>
            <a:chExt cx="1939" cy="231"/>
          </a:xfrm>
        </p:grpSpPr>
        <p:sp>
          <p:nvSpPr>
            <p:cNvPr id="105482" name="Rectangle 9">
              <a:extLst>
                <a:ext uri="{FF2B5EF4-FFF2-40B4-BE49-F238E27FC236}">
                  <a16:creationId xmlns:a16="http://schemas.microsoft.com/office/drawing/2014/main" id="{81F0FF71-6280-473E-B0A6-18BCC39F1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5" y="1616"/>
              <a:ext cx="193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>
                  <a:solidFill>
                    <a:srgbClr val="000000"/>
                  </a:solidFill>
                  <a:ea typeface="幼圆" panose="02010509060101010101" pitchFamily="49" charset="-122"/>
                </a:rPr>
                <a:t>选择性：</a:t>
              </a:r>
              <a:r>
                <a:rPr lang="en-US" altLang="zh-CN" sz="1800" b="1">
                  <a:solidFill>
                    <a:srgbClr val="000000"/>
                  </a:solidFill>
                  <a:ea typeface="幼圆" panose="02010509060101010101" pitchFamily="49" charset="-122"/>
                </a:rPr>
                <a:t>2</a:t>
              </a:r>
              <a:r>
                <a:rPr lang="en-US" altLang="zh-CN" sz="1800" b="1">
                  <a:solidFill>
                    <a:srgbClr val="000000"/>
                  </a:solidFill>
                  <a:ea typeface="幼圆" panose="02010509060101010101" pitchFamily="49" charset="-122"/>
                  <a:cs typeface="Arial" panose="020B0604020202020204" pitchFamily="34" charset="0"/>
                </a:rPr>
                <a:t>˚</a:t>
              </a:r>
              <a:r>
                <a:rPr lang="en-US" altLang="zh-CN" sz="1800" b="1">
                  <a:solidFill>
                    <a:srgbClr val="000000"/>
                  </a:solidFill>
                  <a:ea typeface="幼圆" panose="02010509060101010101" pitchFamily="49" charset="-122"/>
                </a:rPr>
                <a:t> H : 1˚</a:t>
              </a:r>
              <a:r>
                <a:rPr lang="en-US" altLang="zh-CN" sz="1800" b="1" baseline="30000">
                  <a:solidFill>
                    <a:srgbClr val="000000"/>
                  </a:solidFill>
                  <a:ea typeface="幼圆" panose="02010509060101010101" pitchFamily="49" charset="-122"/>
                </a:rPr>
                <a:t> </a:t>
              </a:r>
              <a:r>
                <a:rPr lang="en-US" altLang="zh-CN" sz="1800" b="1">
                  <a:solidFill>
                    <a:srgbClr val="000000"/>
                  </a:solidFill>
                  <a:ea typeface="幼圆" panose="02010509060101010101" pitchFamily="49" charset="-122"/>
                </a:rPr>
                <a:t>H ≈ 4 : 1</a:t>
              </a:r>
            </a:p>
          </p:txBody>
        </p:sp>
        <p:sp>
          <p:nvSpPr>
            <p:cNvPr id="105483" name="Line 10">
              <a:extLst>
                <a:ext uri="{FF2B5EF4-FFF2-40B4-BE49-F238E27FC236}">
                  <a16:creationId xmlns:a16="http://schemas.microsoft.com/office/drawing/2014/main" id="{22FAD5B2-0EE0-480A-B4A3-606FC923FB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4" y="1842"/>
              <a:ext cx="1860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81611" name="Group 11">
            <a:extLst>
              <a:ext uri="{FF2B5EF4-FFF2-40B4-BE49-F238E27FC236}">
                <a16:creationId xmlns:a16="http://schemas.microsoft.com/office/drawing/2014/main" id="{4D6409ED-F58F-49D9-8934-67D711BAF803}"/>
              </a:ext>
            </a:extLst>
          </p:cNvPr>
          <p:cNvGrpSpPr>
            <a:grpSpLocks/>
          </p:cNvGrpSpPr>
          <p:nvPr/>
        </p:nvGrpSpPr>
        <p:grpSpPr bwMode="auto">
          <a:xfrm>
            <a:off x="4633913" y="4598988"/>
            <a:ext cx="3284537" cy="366712"/>
            <a:chOff x="2694" y="2976"/>
            <a:chExt cx="1910" cy="231"/>
          </a:xfrm>
        </p:grpSpPr>
        <p:sp>
          <p:nvSpPr>
            <p:cNvPr id="105480" name="Rectangle 12">
              <a:extLst>
                <a:ext uri="{FF2B5EF4-FFF2-40B4-BE49-F238E27FC236}">
                  <a16:creationId xmlns:a16="http://schemas.microsoft.com/office/drawing/2014/main" id="{3E7C0F5F-F6A9-46AE-889E-BA0ADC2362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4" y="2976"/>
              <a:ext cx="189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>
                  <a:solidFill>
                    <a:srgbClr val="000000"/>
                  </a:solidFill>
                  <a:ea typeface="幼圆" panose="02010509060101010101" pitchFamily="49" charset="-122"/>
                </a:rPr>
                <a:t>选择性：</a:t>
              </a:r>
              <a:r>
                <a:rPr lang="en-US" altLang="zh-CN" sz="1800" b="1">
                  <a:solidFill>
                    <a:srgbClr val="000000"/>
                  </a:solidFill>
                  <a:ea typeface="幼圆" panose="02010509060101010101" pitchFamily="49" charset="-122"/>
                </a:rPr>
                <a:t>3</a:t>
              </a:r>
              <a:r>
                <a:rPr lang="en-US" altLang="zh-CN" sz="1800" b="1">
                  <a:solidFill>
                    <a:srgbClr val="000000"/>
                  </a:solidFill>
                  <a:ea typeface="幼圆" panose="02010509060101010101" pitchFamily="49" charset="-122"/>
                  <a:cs typeface="Arial" panose="020B0604020202020204" pitchFamily="34" charset="0"/>
                </a:rPr>
                <a:t>˚</a:t>
              </a:r>
              <a:r>
                <a:rPr lang="en-US" altLang="zh-CN" sz="1800" b="1">
                  <a:solidFill>
                    <a:srgbClr val="000000"/>
                  </a:solidFill>
                  <a:ea typeface="幼圆" panose="02010509060101010101" pitchFamily="49" charset="-122"/>
                </a:rPr>
                <a:t> H : 1˚ H = 5 : 1</a:t>
              </a:r>
            </a:p>
          </p:txBody>
        </p:sp>
        <p:sp>
          <p:nvSpPr>
            <p:cNvPr id="105481" name="Line 13">
              <a:extLst>
                <a:ext uri="{FF2B5EF4-FFF2-40B4-BE49-F238E27FC236}">
                  <a16:creationId xmlns:a16="http://schemas.microsoft.com/office/drawing/2014/main" id="{97CAEFFE-ED2D-4C31-BD75-3B06E00EB5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4" y="3203"/>
              <a:ext cx="1860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16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16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81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1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1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60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4" name="Rectangle 6">
            <a:extLst>
              <a:ext uri="{FF2B5EF4-FFF2-40B4-BE49-F238E27FC236}">
                <a16:creationId xmlns:a16="http://schemas.microsoft.com/office/drawing/2014/main" id="{0F4F646A-AF41-4D49-BF08-B6AE225D42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563" y="619125"/>
            <a:ext cx="2852737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buClr>
                <a:srgbClr val="CC3300"/>
              </a:buClr>
              <a:buFont typeface="Wingdings" pitchFamily="2" charset="2"/>
              <a:buChar char="ü"/>
              <a:defRPr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itchFamily="18" charset="0"/>
                <a:ea typeface="+mn-ea"/>
              </a:rPr>
              <a:t> </a:t>
            </a:r>
            <a:r>
              <a:rPr kumimoji="1"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制备反式邻二醇</a:t>
            </a:r>
          </a:p>
        </p:txBody>
      </p:sp>
      <p:sp>
        <p:nvSpPr>
          <p:cNvPr id="355339" name="Rectangle 11">
            <a:extLst>
              <a:ext uri="{FF2B5EF4-FFF2-40B4-BE49-F238E27FC236}">
                <a16:creationId xmlns:a16="http://schemas.microsoft.com/office/drawing/2014/main" id="{F5470BF7-9767-43DD-B0B5-CC0ABA3E40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3038" y="3486150"/>
            <a:ext cx="17399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催化氧化</a:t>
            </a:r>
          </a:p>
        </p:txBody>
      </p:sp>
      <p:sp>
        <p:nvSpPr>
          <p:cNvPr id="355343" name="Text Box 15">
            <a:extLst>
              <a:ext uri="{FF2B5EF4-FFF2-40B4-BE49-F238E27FC236}">
                <a16:creationId xmlns:a16="http://schemas.microsoft.com/office/drawing/2014/main" id="{391BFEDA-BB5D-4F24-B6F5-F7DBBF2CA9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0" y="5362575"/>
            <a:ext cx="41608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工业生产环氧乙烷的方法。</a:t>
            </a:r>
          </a:p>
        </p:txBody>
      </p:sp>
      <p:pic>
        <p:nvPicPr>
          <p:cNvPr id="152581" name="Picture 17">
            <a:extLst>
              <a:ext uri="{FF2B5EF4-FFF2-40B4-BE49-F238E27FC236}">
                <a16:creationId xmlns:a16="http://schemas.microsoft.com/office/drawing/2014/main" id="{1AAC8ABB-7A7E-453E-9C0A-A0A0CE1A1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557338"/>
            <a:ext cx="7321550" cy="170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152582" name="Picture 18">
            <a:extLst>
              <a:ext uri="{FF2B5EF4-FFF2-40B4-BE49-F238E27FC236}">
                <a16:creationId xmlns:a16="http://schemas.microsoft.com/office/drawing/2014/main" id="{ED8581A2-844D-45FB-BB4D-3D427C163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4103688"/>
            <a:ext cx="3600450" cy="83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55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4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55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339" grpId="0"/>
      <p:bldP spid="355343" grpId="0"/>
    </p:bld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092" name="Rectangle 4">
            <a:extLst>
              <a:ext uri="{FF2B5EF4-FFF2-40B4-BE49-F238E27FC236}">
                <a16:creationId xmlns:a16="http://schemas.microsoft.com/office/drawing/2014/main" id="{D53A6C7C-B5F7-42A6-BF1F-5904BCFA6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75" y="5013325"/>
            <a:ext cx="44926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甲酸酯、苯甲酸酯合成应用：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α-C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引入甲酰基或苯甲酰基</a:t>
            </a:r>
          </a:p>
        </p:txBody>
      </p:sp>
      <p:graphicFrame>
        <p:nvGraphicFramePr>
          <p:cNvPr id="1241093" name="Object 5">
            <a:extLst>
              <a:ext uri="{FF2B5EF4-FFF2-40B4-BE49-F238E27FC236}">
                <a16:creationId xmlns:a16="http://schemas.microsoft.com/office/drawing/2014/main" id="{E1FD6DA8-AA46-48E5-A49D-7622AC7FF3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94463" y="3573463"/>
          <a:ext cx="1443037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412240" imgH="594360" progId="ChemDraw.Document.6.0">
                  <p:embed/>
                </p:oleObj>
              </mc:Choice>
              <mc:Fallback>
                <p:oleObj name="CS ChemDraw Drawing" r:id="rId2" imgW="1412240" imgH="594360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4463" y="3573463"/>
                        <a:ext cx="1443037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1094" name="Object 6">
            <a:extLst>
              <a:ext uri="{FF2B5EF4-FFF2-40B4-BE49-F238E27FC236}">
                <a16:creationId xmlns:a16="http://schemas.microsoft.com/office/drawing/2014/main" id="{6E661407-E90E-40AD-A52F-768C65858B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30963" y="5100638"/>
          <a:ext cx="1800225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803400" imgH="848360" progId="ChemDraw.Document.6.0">
                  <p:embed/>
                </p:oleObj>
              </mc:Choice>
              <mc:Fallback>
                <p:oleObj name="CS ChemDraw Drawing" r:id="rId4" imgW="1803400" imgH="848360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0963" y="5100638"/>
                        <a:ext cx="1800225" cy="849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1095" name="Object 7">
            <a:extLst>
              <a:ext uri="{FF2B5EF4-FFF2-40B4-BE49-F238E27FC236}">
                <a16:creationId xmlns:a16="http://schemas.microsoft.com/office/drawing/2014/main" id="{46034F7D-F363-4765-9109-F0FA826626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95425" y="2090738"/>
          <a:ext cx="3170238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2142744" imgH="519684" progId="ChemDraw.Document.6.0">
                  <p:embed/>
                </p:oleObj>
              </mc:Choice>
              <mc:Fallback>
                <p:oleObj name="CS ChemDraw Drawing" r:id="rId6" imgW="2142744" imgH="519684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5425" y="2090738"/>
                        <a:ext cx="3170238" cy="76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1096" name="Object 8">
            <a:extLst>
              <a:ext uri="{FF2B5EF4-FFF2-40B4-BE49-F238E27FC236}">
                <a16:creationId xmlns:a16="http://schemas.microsoft.com/office/drawing/2014/main" id="{50ADF490-BADD-4B90-A79D-A9043C4C55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35725" y="2060575"/>
          <a:ext cx="1871663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632531" imgH="635972" progId="ChemDraw.Document.6.0">
                  <p:embed/>
                </p:oleObj>
              </mc:Choice>
              <mc:Fallback>
                <p:oleObj name="CS ChemDraw Drawing" r:id="rId8" imgW="1632531" imgH="635972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5725" y="2060575"/>
                        <a:ext cx="1871663" cy="72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1097" name="Object 9">
            <a:extLst>
              <a:ext uri="{FF2B5EF4-FFF2-40B4-BE49-F238E27FC236}">
                <a16:creationId xmlns:a16="http://schemas.microsoft.com/office/drawing/2014/main" id="{059751C4-74D1-463B-B015-8CBF2C870E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56175" y="2357438"/>
          <a:ext cx="1246188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868140" imgH="437925" progId="ChemDraw.Document.6.0">
                  <p:embed/>
                </p:oleObj>
              </mc:Choice>
              <mc:Fallback>
                <p:oleObj name="CS ChemDraw Drawing" r:id="rId10" imgW="868140" imgH="437925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6175" y="2357438"/>
                        <a:ext cx="1246188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1098" name="Object 10">
            <a:extLst>
              <a:ext uri="{FF2B5EF4-FFF2-40B4-BE49-F238E27FC236}">
                <a16:creationId xmlns:a16="http://schemas.microsoft.com/office/drawing/2014/main" id="{D01C5D7A-18C1-4166-A68E-8F5830189D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98600" y="3141663"/>
          <a:ext cx="3243263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993118" imgH="482304" progId="ChemDraw.Document.6.0">
                  <p:embed/>
                </p:oleObj>
              </mc:Choice>
              <mc:Fallback>
                <p:oleObj name="CS ChemDraw Drawing" r:id="rId12" imgW="1993118" imgH="482304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8600" y="3141663"/>
                        <a:ext cx="3243263" cy="7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1099" name="Object 11">
            <a:extLst>
              <a:ext uri="{FF2B5EF4-FFF2-40B4-BE49-F238E27FC236}">
                <a16:creationId xmlns:a16="http://schemas.microsoft.com/office/drawing/2014/main" id="{FC04BBC4-66BC-48F9-9F63-7D3FE7B7DD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03800" y="3429000"/>
          <a:ext cx="114935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856584" imgH="429053" progId="ChemDraw.Document.6.0">
                  <p:embed/>
                </p:oleObj>
              </mc:Choice>
              <mc:Fallback>
                <p:oleObj name="CS ChemDraw Drawing" r:id="rId14" imgW="856584" imgH="429053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3429000"/>
                        <a:ext cx="1149350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1100" name="Object 12">
            <a:extLst>
              <a:ext uri="{FF2B5EF4-FFF2-40B4-BE49-F238E27FC236}">
                <a16:creationId xmlns:a16="http://schemas.microsoft.com/office/drawing/2014/main" id="{5A4A3C8A-84D5-4886-B3A2-A0D85FEE48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10388" y="4319588"/>
          <a:ext cx="158750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142780" imgH="621245" progId="ChemDraw.Document.6.0">
                  <p:embed/>
                </p:oleObj>
              </mc:Choice>
              <mc:Fallback>
                <p:oleObj name="CS ChemDraw Drawing" r:id="rId16" imgW="142780" imgH="621245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0388" y="4319588"/>
                        <a:ext cx="158750" cy="693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1101" name="Text Box 13">
            <a:extLst>
              <a:ext uri="{FF2B5EF4-FFF2-40B4-BE49-F238E27FC236}">
                <a16:creationId xmlns:a16="http://schemas.microsoft.com/office/drawing/2014/main" id="{86FBB927-531E-46C2-8405-3EC0120198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0238" y="4400550"/>
            <a:ext cx="9937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NaBH</a:t>
            </a:r>
            <a:r>
              <a:rPr lang="en-US" altLang="zh-CN" sz="2000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</a:p>
        </p:txBody>
      </p:sp>
      <p:pic>
        <p:nvPicPr>
          <p:cNvPr id="627724" name="Picture 14">
            <a:extLst>
              <a:ext uri="{FF2B5EF4-FFF2-40B4-BE49-F238E27FC236}">
                <a16:creationId xmlns:a16="http://schemas.microsoft.com/office/drawing/2014/main" id="{DB2B74EF-93EE-4831-BDE7-AC88F1DF0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00" y="404813"/>
            <a:ext cx="4902200" cy="144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1103" name="Picture 15">
            <a:extLst>
              <a:ext uri="{FF2B5EF4-FFF2-40B4-BE49-F238E27FC236}">
                <a16:creationId xmlns:a16="http://schemas.microsoft.com/office/drawing/2014/main" id="{9127AE0B-CF9E-4493-8F99-F9A9AC496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975" y="404813"/>
            <a:ext cx="2576513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10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4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410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410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410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410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09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0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4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41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41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41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41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09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0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4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10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24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10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24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09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0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4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410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410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1092" grpId="0"/>
      <p:bldP spid="1241101" grpId="0"/>
    </p:bld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2116" name="Object 4">
            <a:extLst>
              <a:ext uri="{FF2B5EF4-FFF2-40B4-BE49-F238E27FC236}">
                <a16:creationId xmlns:a16="http://schemas.microsoft.com/office/drawing/2014/main" id="{3D0205A1-E58D-478A-A1C0-0CBCBC9D361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8588" y="1700213"/>
          <a:ext cx="2054225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783080" imgH="828040" progId="ChemDraw.Document.6.0">
                  <p:embed/>
                </p:oleObj>
              </mc:Choice>
              <mc:Fallback>
                <p:oleObj name="CS ChemDraw Drawing" r:id="rId2" imgW="1783080" imgH="828040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8588" y="1700213"/>
                        <a:ext cx="2054225" cy="95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2117" name="Object 5">
            <a:extLst>
              <a:ext uri="{FF2B5EF4-FFF2-40B4-BE49-F238E27FC236}">
                <a16:creationId xmlns:a16="http://schemas.microsoft.com/office/drawing/2014/main" id="{87C237E9-9BF4-46F9-B67B-A642D7E70C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12913" y="3136900"/>
          <a:ext cx="2147887" cy="96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859280" imgH="833120" progId="ChemDraw.Document.6.0">
                  <p:embed/>
                </p:oleObj>
              </mc:Choice>
              <mc:Fallback>
                <p:oleObj name="CS ChemDraw Drawing" r:id="rId4" imgW="1859280" imgH="833120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2913" y="3136900"/>
                        <a:ext cx="2147887" cy="960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2118" name="Object 6">
            <a:extLst>
              <a:ext uri="{FF2B5EF4-FFF2-40B4-BE49-F238E27FC236}">
                <a16:creationId xmlns:a16="http://schemas.microsoft.com/office/drawing/2014/main" id="{F569040F-1A60-4F26-A47C-D0F5569FD9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99150" y="3251200"/>
          <a:ext cx="1296988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127760" imgH="685800" progId="ChemDraw.Document.6.0">
                  <p:embed/>
                </p:oleObj>
              </mc:Choice>
              <mc:Fallback>
                <p:oleObj name="CS ChemDraw Drawing" r:id="rId6" imgW="1127760" imgH="685800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9150" y="3251200"/>
                        <a:ext cx="1296988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8741" name="Rectangle 7">
            <a:extLst>
              <a:ext uri="{FF2B5EF4-FFF2-40B4-BE49-F238E27FC236}">
                <a16:creationId xmlns:a16="http://schemas.microsoft.com/office/drawing/2014/main" id="{63A79D42-E3D2-4C76-89E1-E78F05AF7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3663" y="1898650"/>
            <a:ext cx="21256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PhCH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CO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Et</a:t>
            </a:r>
          </a:p>
        </p:txBody>
      </p:sp>
      <p:graphicFrame>
        <p:nvGraphicFramePr>
          <p:cNvPr id="1242120" name="Object 8">
            <a:extLst>
              <a:ext uri="{FF2B5EF4-FFF2-40B4-BE49-F238E27FC236}">
                <a16:creationId xmlns:a16="http://schemas.microsoft.com/office/drawing/2014/main" id="{CA34FCC7-2B2E-4AAB-95D6-153C4E5A60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14788" y="1825625"/>
          <a:ext cx="1798637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104583" imgH="439703" progId="ChemDraw.Document.6.0">
                  <p:embed/>
                </p:oleObj>
              </mc:Choice>
              <mc:Fallback>
                <p:oleObj name="CS ChemDraw Drawing" r:id="rId8" imgW="1104583" imgH="439703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4788" y="1825625"/>
                        <a:ext cx="1798637" cy="71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8743" name="Text Box 9">
            <a:extLst>
              <a:ext uri="{FF2B5EF4-FFF2-40B4-BE49-F238E27FC236}">
                <a16:creationId xmlns:a16="http://schemas.microsoft.com/office/drawing/2014/main" id="{ABC4CD1E-7200-4F0E-8B1E-47D636ECB5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725" y="763588"/>
            <a:ext cx="8756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苯基丙二酸酯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PhCH(CO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Et)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用于合成巴比妥镇静药物等。</a:t>
            </a:r>
          </a:p>
        </p:txBody>
      </p:sp>
      <p:graphicFrame>
        <p:nvGraphicFramePr>
          <p:cNvPr id="1242122" name="Object 10">
            <a:extLst>
              <a:ext uri="{FF2B5EF4-FFF2-40B4-BE49-F238E27FC236}">
                <a16:creationId xmlns:a16="http://schemas.microsoft.com/office/drawing/2014/main" id="{5AFF66E1-2C26-4F12-8B6B-DA1BC952769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27438" y="4414838"/>
          <a:ext cx="1914525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661160" imgH="828040" progId="ChemDraw.Document.6.0">
                  <p:embed/>
                </p:oleObj>
              </mc:Choice>
              <mc:Fallback>
                <p:oleObj name="CS ChemDraw Drawing" r:id="rId10" imgW="1661160" imgH="828040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7438" y="4414838"/>
                        <a:ext cx="1914525" cy="95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2123" name="Text Box 11">
            <a:extLst>
              <a:ext uri="{FF2B5EF4-FFF2-40B4-BE49-F238E27FC236}">
                <a16:creationId xmlns:a16="http://schemas.microsoft.com/office/drawing/2014/main" id="{F20C35A6-9A47-42A3-BD67-5DFE872112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2088" y="2692400"/>
            <a:ext cx="60483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>
                <a:solidFill>
                  <a:srgbClr val="000000"/>
                </a:solidFill>
                <a:latin typeface="Times New Roman" panose="02020603050405020304" pitchFamily="18" charset="0"/>
              </a:rPr>
              <a:t>86%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42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42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1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4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42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42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1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42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1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42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12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42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2123" grpId="0"/>
    </p:bld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140" name="Text Box 4">
            <a:extLst>
              <a:ext uri="{FF2B5EF4-FFF2-40B4-BE49-F238E27FC236}">
                <a16:creationId xmlns:a16="http://schemas.microsoft.com/office/drawing/2014/main" id="{1FC4657F-14AE-4B5F-A2FB-79ADD7FAB3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1243013"/>
            <a:ext cx="5507038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酯与含 </a:t>
            </a:r>
            <a:r>
              <a:rPr kumimoji="1" lang="zh-CN" altLang="zh-CN" sz="24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-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的酮缩醇生成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β-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二酮。</a:t>
            </a:r>
          </a:p>
        </p:txBody>
      </p:sp>
      <p:sp>
        <p:nvSpPr>
          <p:cNvPr id="629763" name="Rectangle 5">
            <a:extLst>
              <a:ext uri="{FF2B5EF4-FFF2-40B4-BE49-F238E27FC236}">
                <a16:creationId xmlns:a16="http://schemas.microsoft.com/office/drawing/2014/main" id="{29CA9D5A-3C29-4877-BAF7-50A3ABC2E0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263" y="692150"/>
            <a:ext cx="19018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ii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、酮酯缩合</a:t>
            </a:r>
          </a:p>
        </p:txBody>
      </p:sp>
      <p:graphicFrame>
        <p:nvGraphicFramePr>
          <p:cNvPr id="1243142" name="Object 6">
            <a:extLst>
              <a:ext uri="{FF2B5EF4-FFF2-40B4-BE49-F238E27FC236}">
                <a16:creationId xmlns:a16="http://schemas.microsoft.com/office/drawing/2014/main" id="{2420A3A3-9866-44CB-AB6D-FE4D288727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2133600"/>
          <a:ext cx="1296987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022424" imgH="594893" progId="ChemDraw.Document.6.0">
                  <p:embed/>
                </p:oleObj>
              </mc:Choice>
              <mc:Fallback>
                <p:oleObj name="CS ChemDraw Drawing" r:id="rId2" imgW="1022424" imgH="594893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2133600"/>
                        <a:ext cx="1296987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3143" name="Object 7">
            <a:extLst>
              <a:ext uri="{FF2B5EF4-FFF2-40B4-BE49-F238E27FC236}">
                <a16:creationId xmlns:a16="http://schemas.microsoft.com/office/drawing/2014/main" id="{8AAC6AFE-FE7A-496A-97C8-0972211BE4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07213" y="2168525"/>
          <a:ext cx="1944687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576237" imgH="637494" progId="ChemDraw.Document.6.0">
                  <p:embed/>
                </p:oleObj>
              </mc:Choice>
              <mc:Fallback>
                <p:oleObj name="CS ChemDraw Drawing" r:id="rId4" imgW="1576237" imgH="637494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7213" y="2168525"/>
                        <a:ext cx="1944687" cy="7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3144" name="Object 8">
            <a:extLst>
              <a:ext uri="{FF2B5EF4-FFF2-40B4-BE49-F238E27FC236}">
                <a16:creationId xmlns:a16="http://schemas.microsoft.com/office/drawing/2014/main" id="{AE34ED3A-4902-46EB-B445-E7BCA67DA97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05100" y="2133600"/>
          <a:ext cx="170815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346496" imgH="637494" progId="ChemDraw.Document.6.0">
                  <p:embed/>
                </p:oleObj>
              </mc:Choice>
              <mc:Fallback>
                <p:oleObj name="CS ChemDraw Drawing" r:id="rId6" imgW="1346496" imgH="637494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5100" y="2133600"/>
                        <a:ext cx="1708150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3145" name="Text Box 9">
            <a:extLst>
              <a:ext uri="{FF2B5EF4-FFF2-40B4-BE49-F238E27FC236}">
                <a16:creationId xmlns:a16="http://schemas.microsoft.com/office/drawing/2014/main" id="{D2ADB163-4E7D-4F4D-B010-C18502311E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4088" y="2559050"/>
            <a:ext cx="3397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graphicFrame>
        <p:nvGraphicFramePr>
          <p:cNvPr id="1243146" name="Object 10">
            <a:extLst>
              <a:ext uri="{FF2B5EF4-FFF2-40B4-BE49-F238E27FC236}">
                <a16:creationId xmlns:a16="http://schemas.microsoft.com/office/drawing/2014/main" id="{EC5A2037-EA9A-4738-85D7-A3519C4E1D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30738" y="2449513"/>
          <a:ext cx="9874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838453" imgH="325052" progId="ChemDraw.Document.6.0">
                  <p:embed/>
                </p:oleObj>
              </mc:Choice>
              <mc:Fallback>
                <p:oleObj name="CS ChemDraw Drawing" r:id="rId8" imgW="838453" imgH="325052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0738" y="2449513"/>
                        <a:ext cx="98742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3147" name="Object 11">
            <a:extLst>
              <a:ext uri="{FF2B5EF4-FFF2-40B4-BE49-F238E27FC236}">
                <a16:creationId xmlns:a16="http://schemas.microsoft.com/office/drawing/2014/main" id="{CEECEE53-838B-4F19-8182-562EF4A491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43563" y="2449513"/>
          <a:ext cx="984250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839848" imgH="331679" progId="ChemDraw.Document.6.0">
                  <p:embed/>
                </p:oleObj>
              </mc:Choice>
              <mc:Fallback>
                <p:oleObj name="CS ChemDraw Drawing" r:id="rId10" imgW="839848" imgH="331679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3563" y="2449513"/>
                        <a:ext cx="984250" cy="388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29770" name="Picture 12">
            <a:extLst>
              <a:ext uri="{FF2B5EF4-FFF2-40B4-BE49-F238E27FC236}">
                <a16:creationId xmlns:a16="http://schemas.microsoft.com/office/drawing/2014/main" id="{72331B70-420B-44D9-BDBE-AB9D39B5A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3843338"/>
            <a:ext cx="6632575" cy="102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9771" name="Text Box 13">
            <a:extLst>
              <a:ext uri="{FF2B5EF4-FFF2-40B4-BE49-F238E27FC236}">
                <a16:creationId xmlns:a16="http://schemas.microsoft.com/office/drawing/2014/main" id="{257CA271-7603-45FC-977C-7185FC082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8563" y="5084763"/>
            <a:ext cx="93503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91-94%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243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243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243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43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43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43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43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43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43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43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43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43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43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14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43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3145" grpId="0"/>
    </p:bld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786" name="Rectangle 4">
            <a:extLst>
              <a:ext uri="{FF2B5EF4-FFF2-40B4-BE49-F238E27FC236}">
                <a16:creationId xmlns:a16="http://schemas.microsoft.com/office/drawing/2014/main" id="{FBDB5E4A-77E4-4A7F-9099-D835CA59A4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2513" y="619125"/>
            <a:ext cx="5846762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</a:rPr>
              <a:t>分子内酮酯缩合</a:t>
            </a:r>
            <a:r>
              <a:rPr kumimoji="1" lang="en-US" altLang="zh-CN" sz="2400" b="1">
                <a:solidFill>
                  <a:srgbClr val="000000"/>
                </a:solidFill>
              </a:rPr>
              <a:t>,  </a:t>
            </a:r>
            <a:r>
              <a:rPr kumimoji="1" lang="zh-CN" altLang="en-US" sz="2400" b="1">
                <a:solidFill>
                  <a:srgbClr val="000000"/>
                </a:solidFill>
              </a:rPr>
              <a:t>易于形成五、六元环</a:t>
            </a:r>
            <a:r>
              <a:rPr kumimoji="1" lang="en-US" altLang="zh-CN" sz="2400" b="1">
                <a:solidFill>
                  <a:srgbClr val="000000"/>
                </a:solidFill>
              </a:rPr>
              <a:t>.</a:t>
            </a:r>
          </a:p>
        </p:txBody>
      </p:sp>
      <p:graphicFrame>
        <p:nvGraphicFramePr>
          <p:cNvPr id="1244165" name="Object 5">
            <a:extLst>
              <a:ext uri="{FF2B5EF4-FFF2-40B4-BE49-F238E27FC236}">
                <a16:creationId xmlns:a16="http://schemas.microsoft.com/office/drawing/2014/main" id="{A6BD284B-C649-4CE7-90FD-B47D880FB2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4963" y="1554163"/>
          <a:ext cx="2314575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314956" imgH="786384" progId="ChemDraw.Document.6.0">
                  <p:embed/>
                </p:oleObj>
              </mc:Choice>
              <mc:Fallback>
                <p:oleObj name="CS ChemDraw Drawing" r:id="rId2" imgW="2314956" imgH="786384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4963" y="1554163"/>
                        <a:ext cx="2314575" cy="785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4166" name="Object 6">
            <a:extLst>
              <a:ext uri="{FF2B5EF4-FFF2-40B4-BE49-F238E27FC236}">
                <a16:creationId xmlns:a16="http://schemas.microsoft.com/office/drawing/2014/main" id="{26404F0D-4DFE-45FA-85B6-212B84BA0DF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15125" y="1520825"/>
          <a:ext cx="1528763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530096" imgH="900684" progId="ChemDraw.Document.6.0">
                  <p:embed/>
                </p:oleObj>
              </mc:Choice>
              <mc:Fallback>
                <p:oleObj name="CS ChemDraw Drawing" r:id="rId4" imgW="1530096" imgH="900684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5125" y="1520825"/>
                        <a:ext cx="1528763" cy="90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4167" name="Object 7">
            <a:extLst>
              <a:ext uri="{FF2B5EF4-FFF2-40B4-BE49-F238E27FC236}">
                <a16:creationId xmlns:a16="http://schemas.microsoft.com/office/drawing/2014/main" id="{165A5368-A1CF-4A9C-ABD1-18823C6634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13225" y="1747838"/>
          <a:ext cx="100965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10412" imgH="527304" progId="ChemDraw.Document.6.0">
                  <p:embed/>
                </p:oleObj>
              </mc:Choice>
              <mc:Fallback>
                <p:oleObj name="CS ChemDraw Drawing" r:id="rId6" imgW="1010412" imgH="527304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3225" y="1747838"/>
                        <a:ext cx="1009650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4168" name="Object 8">
            <a:extLst>
              <a:ext uri="{FF2B5EF4-FFF2-40B4-BE49-F238E27FC236}">
                <a16:creationId xmlns:a16="http://schemas.microsoft.com/office/drawing/2014/main" id="{25863CBB-31BA-4728-9EA6-29A85B3C4AA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99075" y="1698625"/>
          <a:ext cx="839788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839848" imgH="371237" progId="ChemDraw.Document.6.0">
                  <p:embed/>
                </p:oleObj>
              </mc:Choice>
              <mc:Fallback>
                <p:oleObj name="CS ChemDraw Drawing" r:id="rId8" imgW="839848" imgH="371237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9075" y="1698625"/>
                        <a:ext cx="839788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0791" name="Object 9">
            <a:extLst>
              <a:ext uri="{FF2B5EF4-FFF2-40B4-BE49-F238E27FC236}">
                <a16:creationId xmlns:a16="http://schemas.microsoft.com/office/drawing/2014/main" id="{D2324D29-DD3D-4AC6-A87C-A78871515A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97363" y="3792538"/>
          <a:ext cx="116205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160877" imgH="546206" progId="ChemDraw.Document.6.0">
                  <p:embed/>
                </p:oleObj>
              </mc:Choice>
              <mc:Fallback>
                <p:oleObj name="CS ChemDraw Drawing" r:id="rId10" imgW="1160877" imgH="546206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7363" y="3792538"/>
                        <a:ext cx="1162050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4170" name="Object 10">
            <a:extLst>
              <a:ext uri="{FF2B5EF4-FFF2-40B4-BE49-F238E27FC236}">
                <a16:creationId xmlns:a16="http://schemas.microsoft.com/office/drawing/2014/main" id="{8D484937-2AE2-4D99-9DA4-3DE8877892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84900" y="3143250"/>
          <a:ext cx="1504950" cy="179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311502" imgH="1564065" progId="ChemDraw.Document.6.0">
                  <p:embed/>
                </p:oleObj>
              </mc:Choice>
              <mc:Fallback>
                <p:oleObj name="CS ChemDraw Drawing" r:id="rId12" imgW="1311502" imgH="1564065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4900" y="3143250"/>
                        <a:ext cx="1504950" cy="179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0793" name="Object 11">
            <a:extLst>
              <a:ext uri="{FF2B5EF4-FFF2-40B4-BE49-F238E27FC236}">
                <a16:creationId xmlns:a16="http://schemas.microsoft.com/office/drawing/2014/main" id="{FE9A2E10-0F74-499B-AF1B-EEDC4DD8B8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6588" y="3143250"/>
          <a:ext cx="1728787" cy="154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1557979" imgH="1396704" progId="ChemDraw.Document.6.0">
                  <p:embed/>
                </p:oleObj>
              </mc:Choice>
              <mc:Fallback>
                <p:oleObj name="CS ChemDraw Drawing" r:id="rId14" imgW="1557979" imgH="1396704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6588" y="3143250"/>
                        <a:ext cx="1728787" cy="154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44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44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44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44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44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44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16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44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17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44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188" name="Text Box 4">
            <a:extLst>
              <a:ext uri="{FF2B5EF4-FFF2-40B4-BE49-F238E27FC236}">
                <a16:creationId xmlns:a16="http://schemas.microsoft.com/office/drawing/2014/main" id="{BAF12FE4-FCE5-4682-AA5E-73514125F2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3038" y="1125538"/>
            <a:ext cx="7410450" cy="82232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酯在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400~500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的高温下发生分解产生烯和羧酸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, 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也是一种</a:t>
            </a:r>
            <a:r>
              <a:rPr kumimoji="1" lang="el-GR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消去：</a:t>
            </a:r>
          </a:p>
        </p:txBody>
      </p:sp>
      <p:sp>
        <p:nvSpPr>
          <p:cNvPr id="1245189" name="Rectangle 5">
            <a:extLst>
              <a:ext uri="{FF2B5EF4-FFF2-40B4-BE49-F238E27FC236}">
                <a16:creationId xmlns:a16="http://schemas.microsoft.com/office/drawing/2014/main" id="{E66F9A79-C143-43CA-8656-8A1924F7F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0838" y="2674938"/>
            <a:ext cx="34226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CO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  +  CH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=CHCH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1245190" name="Text Box 6">
            <a:extLst>
              <a:ext uri="{FF2B5EF4-FFF2-40B4-BE49-F238E27FC236}">
                <a16:creationId xmlns:a16="http://schemas.microsoft.com/office/drawing/2014/main" id="{488F53C7-7F91-4DA8-8473-EBE3EE2839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4888" y="2493963"/>
            <a:ext cx="15430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400-500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endParaRPr kumimoji="1" lang="en-US" altLang="zh-CN" sz="2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45191" name="Rectangle 7">
            <a:extLst>
              <a:ext uri="{FF2B5EF4-FFF2-40B4-BE49-F238E27FC236}">
                <a16:creationId xmlns:a16="http://schemas.microsoft.com/office/drawing/2014/main" id="{999481DC-1704-4EB1-B275-5FC2B35AD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0688" y="3835400"/>
            <a:ext cx="16811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六员环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TS</a:t>
            </a:r>
          </a:p>
        </p:txBody>
      </p:sp>
      <p:sp>
        <p:nvSpPr>
          <p:cNvPr id="631814" name="Rectangle 8">
            <a:extLst>
              <a:ext uri="{FF2B5EF4-FFF2-40B4-BE49-F238E27FC236}">
                <a16:creationId xmlns:a16="http://schemas.microsoft.com/office/drawing/2014/main" id="{0DA5BB21-8E6C-4274-B3BA-EF74AA951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88" y="476250"/>
            <a:ext cx="2166937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33CC"/>
                </a:solidFill>
              </a:rPr>
              <a:t>(5) </a:t>
            </a:r>
            <a:r>
              <a:rPr lang="zh-CN" altLang="en-US" sz="2800" b="1">
                <a:solidFill>
                  <a:srgbClr val="0033CC"/>
                </a:solidFill>
              </a:rPr>
              <a:t>酯的热解</a:t>
            </a:r>
          </a:p>
        </p:txBody>
      </p:sp>
      <p:sp>
        <p:nvSpPr>
          <p:cNvPr id="1245193" name="Rectangle 9">
            <a:extLst>
              <a:ext uri="{FF2B5EF4-FFF2-40B4-BE49-F238E27FC236}">
                <a16:creationId xmlns:a16="http://schemas.microsoft.com/office/drawing/2014/main" id="{6E097B65-E6DD-4791-A52C-CE311DBF5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9388" y="5013325"/>
            <a:ext cx="77946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由于是分子内环状过渡态，其</a:t>
            </a:r>
            <a:r>
              <a:rPr kumimoji="1" lang="el-GR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-H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必然来自顺位，因此，是</a:t>
            </a:r>
            <a:r>
              <a:rPr kumimoji="1" lang="zh-CN" altLang="en-US" sz="2400" b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顺式消去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kumimoji="1" lang="zh-CN" altLang="el-GR" sz="2400" b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45194" name="Object 10">
            <a:extLst>
              <a:ext uri="{FF2B5EF4-FFF2-40B4-BE49-F238E27FC236}">
                <a16:creationId xmlns:a16="http://schemas.microsoft.com/office/drawing/2014/main" id="{091C01A1-3D75-47AA-B380-624BD1CF08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9538" y="2319338"/>
          <a:ext cx="1708150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705561" imgH="785076" progId="ChemDraw.Document.6.0">
                  <p:embed/>
                </p:oleObj>
              </mc:Choice>
              <mc:Fallback>
                <p:oleObj name="CS ChemDraw Drawing" r:id="rId2" imgW="1705561" imgH="785076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9538" y="2319338"/>
                        <a:ext cx="1708150" cy="785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5195" name="Object 11">
            <a:extLst>
              <a:ext uri="{FF2B5EF4-FFF2-40B4-BE49-F238E27FC236}">
                <a16:creationId xmlns:a16="http://schemas.microsoft.com/office/drawing/2014/main" id="{EFCCC31F-11CB-465A-B5CD-F2B431679F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21063" y="3400425"/>
          <a:ext cx="1768475" cy="1252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377696" imgH="976884" progId="ChemDraw.Document.6.0">
                  <p:embed/>
                </p:oleObj>
              </mc:Choice>
              <mc:Fallback>
                <p:oleObj name="CS ChemDraw Drawing" r:id="rId4" imgW="1377696" imgH="976884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1063" y="3400425"/>
                        <a:ext cx="1768475" cy="1252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1818" name="Object 12">
            <a:extLst>
              <a:ext uri="{FF2B5EF4-FFF2-40B4-BE49-F238E27FC236}">
                <a16:creationId xmlns:a16="http://schemas.microsoft.com/office/drawing/2014/main" id="{58C21DBA-E613-492F-A445-A72F51F31B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75038" y="2824163"/>
          <a:ext cx="1717675" cy="173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716212" imgH="174968" progId="ChemDraw.Document.6.0">
                  <p:embed/>
                </p:oleObj>
              </mc:Choice>
              <mc:Fallback>
                <p:oleObj name="CS ChemDraw Drawing" r:id="rId6" imgW="1716212" imgH="174968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5038" y="2824163"/>
                        <a:ext cx="1717675" cy="173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24518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2451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2451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18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45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19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45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19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45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19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45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19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45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45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45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5188" grpId="0"/>
      <p:bldP spid="1245189" grpId="0"/>
      <p:bldP spid="1245190" grpId="0"/>
      <p:bldP spid="1245191" grpId="0"/>
      <p:bldP spid="1245193" grpId="0"/>
    </p:bld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834" name="Rectangle 4">
            <a:extLst>
              <a:ext uri="{FF2B5EF4-FFF2-40B4-BE49-F238E27FC236}">
                <a16:creationId xmlns:a16="http://schemas.microsoft.com/office/drawing/2014/main" id="{B9E788E4-1D3C-401D-94C7-72A24B73E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0663" y="1198563"/>
            <a:ext cx="65659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OH                                     CH</a:t>
            </a:r>
            <a:r>
              <a:rPr kumimoji="1"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CH=CH</a:t>
            </a:r>
            <a:r>
              <a:rPr kumimoji="1"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246213" name="Rectangle 5">
            <a:extLst>
              <a:ext uri="{FF2B5EF4-FFF2-40B4-BE49-F238E27FC236}">
                <a16:creationId xmlns:a16="http://schemas.microsoft.com/office/drawing/2014/main" id="{90E64383-E5BB-440A-8FFF-E143A0663A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3038" y="2544763"/>
            <a:ext cx="216693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OH</a:t>
            </a:r>
          </a:p>
        </p:txBody>
      </p:sp>
      <p:sp>
        <p:nvSpPr>
          <p:cNvPr id="1246214" name="Rectangle 6">
            <a:extLst>
              <a:ext uri="{FF2B5EF4-FFF2-40B4-BE49-F238E27FC236}">
                <a16:creationId xmlns:a16="http://schemas.microsoft.com/office/drawing/2014/main" id="{5C3F8E1F-3CB3-40F6-BCD2-F39AD1A0B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2038" y="2554288"/>
            <a:ext cx="1797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CH=CHCH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1246215" name="Rectangle 7">
            <a:extLst>
              <a:ext uri="{FF2B5EF4-FFF2-40B4-BE49-F238E27FC236}">
                <a16:creationId xmlns:a16="http://schemas.microsoft.com/office/drawing/2014/main" id="{774B27F6-A7C7-412F-AAB9-62A6CE2053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8538" y="4383088"/>
            <a:ext cx="18716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CH=CH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246216" name="Text Box 8">
            <a:extLst>
              <a:ext uri="{FF2B5EF4-FFF2-40B4-BE49-F238E27FC236}">
                <a16:creationId xmlns:a16="http://schemas.microsoft.com/office/drawing/2014/main" id="{D48A356E-E099-436B-BC66-2D0A133A81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3825" y="3362325"/>
            <a:ext cx="11191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HOAc</a:t>
            </a:r>
          </a:p>
        </p:txBody>
      </p:sp>
      <p:sp>
        <p:nvSpPr>
          <p:cNvPr id="1246217" name="Rectangle 9">
            <a:extLst>
              <a:ext uri="{FF2B5EF4-FFF2-40B4-BE49-F238E27FC236}">
                <a16:creationId xmlns:a16="http://schemas.microsoft.com/office/drawing/2014/main" id="{B13BC967-74B1-413C-81EF-5E24164351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3663" y="4367213"/>
            <a:ext cx="26352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CO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endParaRPr kumimoji="1" lang="en-US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46218" name="Text Box 10">
            <a:extLst>
              <a:ext uri="{FF2B5EF4-FFF2-40B4-BE49-F238E27FC236}">
                <a16:creationId xmlns:a16="http://schemas.microsoft.com/office/drawing/2014/main" id="{50D3DFB7-B5D1-4D94-BB68-31452F416C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9088" y="4821238"/>
            <a:ext cx="7794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100%</a:t>
            </a:r>
          </a:p>
        </p:txBody>
      </p:sp>
      <p:sp useBgFill="1">
        <p:nvSpPr>
          <p:cNvPr id="1246219" name="Rectangle 11">
            <a:extLst>
              <a:ext uri="{FF2B5EF4-FFF2-40B4-BE49-F238E27FC236}">
                <a16:creationId xmlns:a16="http://schemas.microsoft.com/office/drawing/2014/main" id="{EF3165DE-026C-4228-9552-687C9EBFB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0750" y="2349500"/>
            <a:ext cx="577850" cy="381000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kumimoji="1" lang="en-US" altLang="zh-CN" sz="16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1246220" name="Text Box 12">
            <a:extLst>
              <a:ext uri="{FF2B5EF4-FFF2-40B4-BE49-F238E27FC236}">
                <a16:creationId xmlns:a16="http://schemas.microsoft.com/office/drawing/2014/main" id="{59031867-1666-4999-A2BD-E3F7772B76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1538" y="3392488"/>
            <a:ext cx="457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16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sp useBgFill="1">
        <p:nvSpPr>
          <p:cNvPr id="1246221" name="Rectangle 13">
            <a:extLst>
              <a:ext uri="{FF2B5EF4-FFF2-40B4-BE49-F238E27FC236}">
                <a16:creationId xmlns:a16="http://schemas.microsoft.com/office/drawing/2014/main" id="{BFC68C18-BF92-4FF5-84E2-AB12450E1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6300" y="2708275"/>
            <a:ext cx="577850" cy="381000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l-GR" altLang="zh-CN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</a:p>
        </p:txBody>
      </p:sp>
      <p:graphicFrame>
        <p:nvGraphicFramePr>
          <p:cNvPr id="1246222" name="Object 14">
            <a:extLst>
              <a:ext uri="{FF2B5EF4-FFF2-40B4-BE49-F238E27FC236}">
                <a16:creationId xmlns:a16="http://schemas.microsoft.com/office/drawing/2014/main" id="{15E2145C-34A9-4B9A-9A8E-84C7704849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44763" y="3159125"/>
          <a:ext cx="192087" cy="84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43018" imgH="628365" progId="ChemDraw.Document.6.0">
                  <p:embed/>
                </p:oleObj>
              </mc:Choice>
              <mc:Fallback>
                <p:oleObj name="CS ChemDraw Drawing" r:id="rId2" imgW="143018" imgH="628365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4763" y="3159125"/>
                        <a:ext cx="192087" cy="846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6223" name="Rectangle 15">
            <a:extLst>
              <a:ext uri="{FF2B5EF4-FFF2-40B4-BE49-F238E27FC236}">
                <a16:creationId xmlns:a16="http://schemas.microsoft.com/office/drawing/2014/main" id="{FD973CE4-2C41-4ECF-A4A2-B63A3BC907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000" y="4225925"/>
            <a:ext cx="762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500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632846" name="Text Box 16">
            <a:extLst>
              <a:ext uri="{FF2B5EF4-FFF2-40B4-BE49-F238E27FC236}">
                <a16:creationId xmlns:a16="http://schemas.microsoft.com/office/drawing/2014/main" id="{63A78102-B959-4FC4-B1C1-824B35B6E3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588" y="549275"/>
            <a:ext cx="776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例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graphicFrame>
        <p:nvGraphicFramePr>
          <p:cNvPr id="632847" name="Object 17">
            <a:extLst>
              <a:ext uri="{FF2B5EF4-FFF2-40B4-BE49-F238E27FC236}">
                <a16:creationId xmlns:a16="http://schemas.microsoft.com/office/drawing/2014/main" id="{996FC40B-690A-4EE4-926C-5BA4758D02A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75138" y="1268413"/>
          <a:ext cx="1304925" cy="25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303895" imgH="257127" progId="ChemDraw.Document.6.0">
                  <p:embed/>
                </p:oleObj>
              </mc:Choice>
              <mc:Fallback>
                <p:oleObj name="CS ChemDraw Drawing" r:id="rId4" imgW="1303895" imgH="257127" progId="ChemDraw.Document.6.0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5138" y="1268413"/>
                        <a:ext cx="1304925" cy="255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6226" name="Object 18">
            <a:extLst>
              <a:ext uri="{FF2B5EF4-FFF2-40B4-BE49-F238E27FC236}">
                <a16:creationId xmlns:a16="http://schemas.microsoft.com/office/drawing/2014/main" id="{93B2E86D-C3C8-436C-BCAD-2E46DF3861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83088" y="2636838"/>
          <a:ext cx="1298575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297809" imgH="174968" progId="ChemDraw.Document.6.0">
                  <p:embed/>
                </p:oleObj>
              </mc:Choice>
              <mc:Fallback>
                <p:oleObj name="CS ChemDraw Drawing" r:id="rId6" imgW="1297809" imgH="174968" progId="ChemDraw.Document.6.0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3088" y="2636838"/>
                        <a:ext cx="1298575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6227" name="Object 19">
            <a:extLst>
              <a:ext uri="{FF2B5EF4-FFF2-40B4-BE49-F238E27FC236}">
                <a16:creationId xmlns:a16="http://schemas.microsoft.com/office/drawing/2014/main" id="{43430AAE-2EBA-4133-ADDD-85641E719A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38663" y="4479925"/>
          <a:ext cx="1298575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297809" imgH="174968" progId="ChemDraw.Document.6.0">
                  <p:embed/>
                </p:oleObj>
              </mc:Choice>
              <mc:Fallback>
                <p:oleObj name="CS ChemDraw Drawing" r:id="rId8" imgW="1297809" imgH="174968" progId="ChemDraw.Document.6.0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8663" y="4479925"/>
                        <a:ext cx="1298575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46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46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246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46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46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1246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46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46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1246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46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46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1000"/>
                                        <p:tgtEl>
                                          <p:spTgt spid="1246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46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46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46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46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46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46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2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46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2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46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46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46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46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46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46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46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2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246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6213" grpId="0"/>
      <p:bldP spid="1246214" grpId="0"/>
      <p:bldP spid="1246215" grpId="0"/>
      <p:bldP spid="1246216" grpId="0"/>
      <p:bldP spid="1246217" grpId="0"/>
      <p:bldP spid="1246218" grpId="0"/>
      <p:bldP spid="1246219" grpId="0" animBg="1"/>
      <p:bldP spid="1246220" grpId="0"/>
      <p:bldP spid="1246221" grpId="0" animBg="1"/>
      <p:bldP spid="1246223" grpId="0"/>
    </p:bld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858" name="Text Box 4">
            <a:extLst>
              <a:ext uri="{FF2B5EF4-FFF2-40B4-BE49-F238E27FC236}">
                <a16:creationId xmlns:a16="http://schemas.microsoft.com/office/drawing/2014/main" id="{6C31479E-4A6E-4C8A-A951-F315F0439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04813"/>
            <a:ext cx="1554163" cy="5842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4D4D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3)  </a:t>
            </a:r>
            <a:r>
              <a:rPr kumimoji="1" lang="zh-CN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酰卤</a:t>
            </a:r>
          </a:p>
        </p:txBody>
      </p:sp>
      <p:sp>
        <p:nvSpPr>
          <p:cNvPr id="633859" name="Text Box 5">
            <a:extLst>
              <a:ext uri="{FF2B5EF4-FFF2-40B4-BE49-F238E27FC236}">
                <a16:creationId xmlns:a16="http://schemas.microsoft.com/office/drawing/2014/main" id="{8C67DC37-C388-4C52-9B67-0316819BE1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988" y="1266825"/>
            <a:ext cx="21367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CC"/>
                </a:solidFill>
                <a:latin typeface="Times New Roman" panose="02020603050405020304" pitchFamily="18" charset="0"/>
              </a:rPr>
              <a:t>(1) </a:t>
            </a:r>
            <a:r>
              <a:rPr lang="zh-CN" altLang="en-US" sz="2800" b="1">
                <a:solidFill>
                  <a:srgbClr val="0000CC"/>
                </a:solidFill>
                <a:latin typeface="Times New Roman" panose="02020603050405020304" pitchFamily="18" charset="0"/>
              </a:rPr>
              <a:t>亲核分解</a:t>
            </a:r>
          </a:p>
        </p:txBody>
      </p:sp>
      <p:sp>
        <p:nvSpPr>
          <p:cNvPr id="1249286" name="Text Box 6">
            <a:extLst>
              <a:ext uri="{FF2B5EF4-FFF2-40B4-BE49-F238E27FC236}">
                <a16:creationId xmlns:a16="http://schemas.microsoft.com/office/drawing/2014/main" id="{1D23A8E5-7B1D-4564-995B-44628EC3F7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4313" y="1893888"/>
            <a:ext cx="119697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、醇解</a:t>
            </a:r>
          </a:p>
        </p:txBody>
      </p:sp>
      <p:graphicFrame>
        <p:nvGraphicFramePr>
          <p:cNvPr id="1249287" name="Object 7">
            <a:extLst>
              <a:ext uri="{FF2B5EF4-FFF2-40B4-BE49-F238E27FC236}">
                <a16:creationId xmlns:a16="http://schemas.microsoft.com/office/drawing/2014/main" id="{51D00F43-C1C8-4749-B733-2E417E67DD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26213" y="2628900"/>
          <a:ext cx="936625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935700" imgH="649665" progId="ChemDraw.Document.6.0">
                  <p:embed/>
                </p:oleObj>
              </mc:Choice>
              <mc:Fallback>
                <p:oleObj name="CS ChemDraw Drawing" r:id="rId2" imgW="935700" imgH="649665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6213" y="2628900"/>
                        <a:ext cx="936625" cy="649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288" name="Object 8">
            <a:extLst>
              <a:ext uri="{FF2B5EF4-FFF2-40B4-BE49-F238E27FC236}">
                <a16:creationId xmlns:a16="http://schemas.microsoft.com/office/drawing/2014/main" id="{C2185017-371C-4CC8-AC15-B8B743CC33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06675" y="2630488"/>
          <a:ext cx="828675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827677" imgH="649665" progId="ChemDraw.Document.6.0">
                  <p:embed/>
                </p:oleObj>
              </mc:Choice>
              <mc:Fallback>
                <p:oleObj name="CS ChemDraw Drawing" r:id="rId4" imgW="827677" imgH="649665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6675" y="2630488"/>
                        <a:ext cx="828675" cy="649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289" name="Object 9">
            <a:extLst>
              <a:ext uri="{FF2B5EF4-FFF2-40B4-BE49-F238E27FC236}">
                <a16:creationId xmlns:a16="http://schemas.microsoft.com/office/drawing/2014/main" id="{1A96E5E5-623B-413D-9E92-8BFBB97DC4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29388" y="3857625"/>
          <a:ext cx="1031875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31553" imgH="649665" progId="ChemDraw.Document.6.0">
                  <p:embed/>
                </p:oleObj>
              </mc:Choice>
              <mc:Fallback>
                <p:oleObj name="CS ChemDraw Drawing" r:id="rId6" imgW="1031553" imgH="649665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9388" y="3857625"/>
                        <a:ext cx="1031875" cy="65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9290" name="Text Box 10">
            <a:extLst>
              <a:ext uri="{FF2B5EF4-FFF2-40B4-BE49-F238E27FC236}">
                <a16:creationId xmlns:a16="http://schemas.microsoft.com/office/drawing/2014/main" id="{49658288-78CD-4881-A08A-270CF1DAC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313" y="2919413"/>
            <a:ext cx="9858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</a:rPr>
              <a:t>+  ROH</a:t>
            </a:r>
          </a:p>
        </p:txBody>
      </p:sp>
      <p:graphicFrame>
        <p:nvGraphicFramePr>
          <p:cNvPr id="1249291" name="Object 11">
            <a:extLst>
              <a:ext uri="{FF2B5EF4-FFF2-40B4-BE49-F238E27FC236}">
                <a16:creationId xmlns:a16="http://schemas.microsoft.com/office/drawing/2014/main" id="{E81CD10B-2976-44E4-AC36-4CBE04F769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28900" y="3852863"/>
          <a:ext cx="828675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827677" imgH="649665" progId="ChemDraw.Document.6.0">
                  <p:embed/>
                </p:oleObj>
              </mc:Choice>
              <mc:Fallback>
                <p:oleObj name="CS ChemDraw Drawing" r:id="rId8" imgW="827677" imgH="649665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8900" y="3852863"/>
                        <a:ext cx="828675" cy="649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9292" name="Text Box 12">
            <a:extLst>
              <a:ext uri="{FF2B5EF4-FFF2-40B4-BE49-F238E27FC236}">
                <a16:creationId xmlns:a16="http://schemas.microsoft.com/office/drawing/2014/main" id="{52891A41-3575-455D-8CD7-246B2FC8F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0600" y="4141788"/>
            <a:ext cx="1082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</a:rPr>
              <a:t>+  ArOH</a:t>
            </a:r>
          </a:p>
        </p:txBody>
      </p:sp>
      <p:graphicFrame>
        <p:nvGraphicFramePr>
          <p:cNvPr id="1249293" name="Object 13">
            <a:extLst>
              <a:ext uri="{FF2B5EF4-FFF2-40B4-BE49-F238E27FC236}">
                <a16:creationId xmlns:a16="http://schemas.microsoft.com/office/drawing/2014/main" id="{BFDDCDB6-9434-48D5-A4A0-AB0A548F84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43463" y="3051175"/>
          <a:ext cx="1435100" cy="15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1208043" imgH="143018" progId="ChemDraw.Document.6.0">
                  <p:embed/>
                </p:oleObj>
              </mc:Choice>
              <mc:Fallback>
                <p:oleObj name="CS ChemDraw Drawing" r:id="rId9" imgW="1208043" imgH="143018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3463" y="3051175"/>
                        <a:ext cx="1435100" cy="15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9294" name="Text Box 14">
            <a:extLst>
              <a:ext uri="{FF2B5EF4-FFF2-40B4-BE49-F238E27FC236}">
                <a16:creationId xmlns:a16="http://schemas.microsoft.com/office/drawing/2014/main" id="{E9B7F4B6-83A3-408E-BE31-AEDAF5E6A1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8575" y="2738438"/>
            <a:ext cx="6873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base</a:t>
            </a:r>
          </a:p>
        </p:txBody>
      </p:sp>
      <p:graphicFrame>
        <p:nvGraphicFramePr>
          <p:cNvPr id="1249295" name="Object 15">
            <a:extLst>
              <a:ext uri="{FF2B5EF4-FFF2-40B4-BE49-F238E27FC236}">
                <a16:creationId xmlns:a16="http://schemas.microsoft.com/office/drawing/2014/main" id="{4A179D59-AE3D-42B8-81B2-9759A19668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43463" y="4246563"/>
          <a:ext cx="1435100" cy="15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1" imgW="1208043" imgH="143018" progId="ChemDraw.Document.6.0">
                  <p:embed/>
                </p:oleObj>
              </mc:Choice>
              <mc:Fallback>
                <p:oleObj name="CS ChemDraw Drawing" r:id="rId11" imgW="1208043" imgH="143018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3463" y="4246563"/>
                        <a:ext cx="1435100" cy="15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9296" name="Text Box 16">
            <a:extLst>
              <a:ext uri="{FF2B5EF4-FFF2-40B4-BE49-F238E27FC236}">
                <a16:creationId xmlns:a16="http://schemas.microsoft.com/office/drawing/2014/main" id="{845B4AE7-BADB-4356-8BDE-C1BF6AC25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8575" y="3933825"/>
            <a:ext cx="6873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base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49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49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49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49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49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49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49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49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49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49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49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49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49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49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49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49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49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49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49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49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49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49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286" grpId="0"/>
      <p:bldP spid="1249290" grpId="0"/>
      <p:bldP spid="1249292" grpId="0"/>
      <p:bldP spid="1249294" grpId="0"/>
      <p:bldP spid="1249296" grpId="0"/>
    </p:bld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0308" name="Object 4">
            <a:extLst>
              <a:ext uri="{FF2B5EF4-FFF2-40B4-BE49-F238E27FC236}">
                <a16:creationId xmlns:a16="http://schemas.microsoft.com/office/drawing/2014/main" id="{71F66A5C-AE07-4010-A7E0-92478F3D58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975" y="4149725"/>
          <a:ext cx="2025650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026920" imgH="1411224" progId="ChemDraw.Document.6.0">
                  <p:embed/>
                </p:oleObj>
              </mc:Choice>
              <mc:Fallback>
                <p:oleObj name="CS ChemDraw Drawing" r:id="rId2" imgW="2026920" imgH="1411224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975" y="4149725"/>
                        <a:ext cx="2025650" cy="140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0309" name="Text Box 5">
            <a:extLst>
              <a:ext uri="{FF2B5EF4-FFF2-40B4-BE49-F238E27FC236}">
                <a16:creationId xmlns:a16="http://schemas.microsoft.com/office/drawing/2014/main" id="{8C6D5ECB-1C57-442F-84B6-524AD5C4AD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8413" y="4808538"/>
            <a:ext cx="21447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+  (CH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CHCH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OH</a:t>
            </a:r>
          </a:p>
        </p:txBody>
      </p:sp>
      <p:graphicFrame>
        <p:nvGraphicFramePr>
          <p:cNvPr id="1250310" name="Object 6">
            <a:extLst>
              <a:ext uri="{FF2B5EF4-FFF2-40B4-BE49-F238E27FC236}">
                <a16:creationId xmlns:a16="http://schemas.microsoft.com/office/drawing/2014/main" id="{B6C4B4B5-A781-454C-97D6-931FACCBEF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73788" y="4221163"/>
          <a:ext cx="2724150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2724912" imgH="1411224" progId="ChemDraw.Document.6.0">
                  <p:embed/>
                </p:oleObj>
              </mc:Choice>
              <mc:Fallback>
                <p:oleObj name="CS ChemDraw Drawing" r:id="rId4" imgW="2724912" imgH="1411224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788" y="4221163"/>
                        <a:ext cx="2724150" cy="140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0311" name="Text Box 7">
            <a:extLst>
              <a:ext uri="{FF2B5EF4-FFF2-40B4-BE49-F238E27FC236}">
                <a16:creationId xmlns:a16="http://schemas.microsoft.com/office/drawing/2014/main" id="{F21742ED-A5F9-4DE5-BA5F-01C24AE9E5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3975" y="4600575"/>
            <a:ext cx="4429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Py</a:t>
            </a:r>
            <a:endParaRPr lang="en-US" altLang="zh-CN" sz="16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250312" name="Object 8">
            <a:extLst>
              <a:ext uri="{FF2B5EF4-FFF2-40B4-BE49-F238E27FC236}">
                <a16:creationId xmlns:a16="http://schemas.microsoft.com/office/drawing/2014/main" id="{BFA487A6-4251-4069-B16F-B75FB56F18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70438" y="4884738"/>
          <a:ext cx="1225550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08574" imgH="142780" progId="ChemDraw.Document.6.0">
                  <p:embed/>
                </p:oleObj>
              </mc:Choice>
              <mc:Fallback>
                <p:oleObj name="CS ChemDraw Drawing" r:id="rId6" imgW="1008574" imgH="142780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0438" y="4884738"/>
                        <a:ext cx="1225550" cy="171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0313" name="Text Box 9">
            <a:extLst>
              <a:ext uri="{FF2B5EF4-FFF2-40B4-BE49-F238E27FC236}">
                <a16:creationId xmlns:a16="http://schemas.microsoft.com/office/drawing/2014/main" id="{3EA58712-D3F8-40D4-8254-D6CD31210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4288" y="5013325"/>
            <a:ext cx="6397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85%</a:t>
            </a:r>
            <a:endParaRPr lang="en-US" altLang="zh-CN" sz="16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634888" name="Object 10">
            <a:extLst>
              <a:ext uri="{FF2B5EF4-FFF2-40B4-BE49-F238E27FC236}">
                <a16:creationId xmlns:a16="http://schemas.microsoft.com/office/drawing/2014/main" id="{FC469C37-0A3A-431C-9548-38059816F0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9288" y="723900"/>
          <a:ext cx="1587500" cy="833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510814" imgH="795726" progId="ChemDraw.Document.6.0">
                  <p:embed/>
                </p:oleObj>
              </mc:Choice>
              <mc:Fallback>
                <p:oleObj name="CS ChemDraw Drawing" r:id="rId8" imgW="1510814" imgH="795726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288" y="723900"/>
                        <a:ext cx="1587500" cy="833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889" name="Object 11">
            <a:extLst>
              <a:ext uri="{FF2B5EF4-FFF2-40B4-BE49-F238E27FC236}">
                <a16:creationId xmlns:a16="http://schemas.microsoft.com/office/drawing/2014/main" id="{F1A960EB-7E56-45F8-A772-429FF83CD8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13063" y="836613"/>
          <a:ext cx="1628775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627632" imgH="711708" progId="ChemDraw.Document.6.0">
                  <p:embed/>
                </p:oleObj>
              </mc:Choice>
              <mc:Fallback>
                <p:oleObj name="CS ChemDraw Drawing" r:id="rId10" imgW="1627632" imgH="711708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3063" y="836613"/>
                        <a:ext cx="1628775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890" name="Object 12">
            <a:extLst>
              <a:ext uri="{FF2B5EF4-FFF2-40B4-BE49-F238E27FC236}">
                <a16:creationId xmlns:a16="http://schemas.microsoft.com/office/drawing/2014/main" id="{53F27A8F-18A2-45A9-A11C-46B13FA0B8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67400" y="692150"/>
          <a:ext cx="28797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2697480" imgH="797052" progId="ChemDraw.Document.6.0">
                  <p:embed/>
                </p:oleObj>
              </mc:Choice>
              <mc:Fallback>
                <p:oleObj name="CS ChemDraw Drawing" r:id="rId12" imgW="2697480" imgH="797052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692150"/>
                        <a:ext cx="28797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891" name="Text Box 13">
            <a:extLst>
              <a:ext uri="{FF2B5EF4-FFF2-40B4-BE49-F238E27FC236}">
                <a16:creationId xmlns:a16="http://schemas.microsoft.com/office/drawing/2014/main" id="{9E1E6AAD-B049-4AF4-B1FD-79F8B52E75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000" y="1098550"/>
            <a:ext cx="3254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634892" name="Text Box 14">
            <a:extLst>
              <a:ext uri="{FF2B5EF4-FFF2-40B4-BE49-F238E27FC236}">
                <a16:creationId xmlns:a16="http://schemas.microsoft.com/office/drawing/2014/main" id="{89009F61-7A32-4107-85C6-B8590C509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0163" y="884238"/>
            <a:ext cx="4429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Py</a:t>
            </a:r>
          </a:p>
        </p:txBody>
      </p:sp>
      <p:graphicFrame>
        <p:nvGraphicFramePr>
          <p:cNvPr id="634893" name="Object 15">
            <a:extLst>
              <a:ext uri="{FF2B5EF4-FFF2-40B4-BE49-F238E27FC236}">
                <a16:creationId xmlns:a16="http://schemas.microsoft.com/office/drawing/2014/main" id="{6935470B-2572-4D1D-8A7F-A30822F374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0" y="1125538"/>
          <a:ext cx="1160463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846048" imgH="144299" progId="ChemDraw.Document.6.0">
                  <p:embed/>
                </p:oleObj>
              </mc:Choice>
              <mc:Fallback>
                <p:oleObj name="CS ChemDraw Drawing" r:id="rId14" imgW="846048" imgH="144299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125538"/>
                        <a:ext cx="1160463" cy="180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0320" name="Object 16">
            <a:extLst>
              <a:ext uri="{FF2B5EF4-FFF2-40B4-BE49-F238E27FC236}">
                <a16:creationId xmlns:a16="http://schemas.microsoft.com/office/drawing/2014/main" id="{D35794A7-20BD-4EE5-9988-956D94DC2E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6750" y="2420938"/>
          <a:ext cx="1968500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1969008" imgH="720852" progId="ChemDraw.Document.6.0">
                  <p:embed/>
                </p:oleObj>
              </mc:Choice>
              <mc:Fallback>
                <p:oleObj name="CS ChemDraw Drawing" r:id="rId16" imgW="1969008" imgH="720852" progId="ChemDraw.Document.6.0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" y="2420938"/>
                        <a:ext cx="1968500" cy="71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0321" name="Object 17">
            <a:extLst>
              <a:ext uri="{FF2B5EF4-FFF2-40B4-BE49-F238E27FC236}">
                <a16:creationId xmlns:a16="http://schemas.microsoft.com/office/drawing/2014/main" id="{E99E784C-4079-4E7E-A38D-13478FEDAE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73725" y="2335213"/>
          <a:ext cx="2451100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2452116" imgH="1094232" progId="ChemDraw.Document.6.0">
                  <p:embed/>
                </p:oleObj>
              </mc:Choice>
              <mc:Fallback>
                <p:oleObj name="CS ChemDraw Drawing" r:id="rId18" imgW="2452116" imgH="1094232" progId="ChemDraw.Document.6.0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3725" y="2335213"/>
                        <a:ext cx="2451100" cy="1093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0322" name="Text Box 18">
            <a:extLst>
              <a:ext uri="{FF2B5EF4-FFF2-40B4-BE49-F238E27FC236}">
                <a16:creationId xmlns:a16="http://schemas.microsoft.com/office/drawing/2014/main" id="{BBA1090C-776C-4DE4-A4EF-D18C4A5598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4375" y="2516188"/>
            <a:ext cx="16986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AcCl, Collidine </a:t>
            </a:r>
          </a:p>
        </p:txBody>
      </p:sp>
      <p:sp>
        <p:nvSpPr>
          <p:cNvPr id="1250323" name="Text Box 19">
            <a:extLst>
              <a:ext uri="{FF2B5EF4-FFF2-40B4-BE49-F238E27FC236}">
                <a16:creationId xmlns:a16="http://schemas.microsoft.com/office/drawing/2014/main" id="{DBA0ED14-9681-4371-803D-DF1300D63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4050" y="2924175"/>
            <a:ext cx="16240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-40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C, then 25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graphicFrame>
        <p:nvGraphicFramePr>
          <p:cNvPr id="1250324" name="Object 20">
            <a:extLst>
              <a:ext uri="{FF2B5EF4-FFF2-40B4-BE49-F238E27FC236}">
                <a16:creationId xmlns:a16="http://schemas.microsoft.com/office/drawing/2014/main" id="{3D16BE45-18C3-460A-8DCA-BF7B5C8C9C5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03550" y="2838450"/>
          <a:ext cx="2308225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1915668" imgH="143256" progId="ChemDraw.Document.6.0">
                  <p:embed/>
                </p:oleObj>
              </mc:Choice>
              <mc:Fallback>
                <p:oleObj name="CS ChemDraw Drawing" r:id="rId20" imgW="1915668" imgH="143256" progId="ChemDraw.Document.6.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3550" y="2838450"/>
                        <a:ext cx="2308225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0325" name="Text Box 21">
            <a:extLst>
              <a:ext uri="{FF2B5EF4-FFF2-40B4-BE49-F238E27FC236}">
                <a16:creationId xmlns:a16="http://schemas.microsoft.com/office/drawing/2014/main" id="{0EB4967C-8200-476D-87F8-BFD46977E8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6688" y="3284538"/>
            <a:ext cx="5905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90%</a:t>
            </a:r>
            <a:endParaRPr lang="en-US" altLang="zh-CN" sz="16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50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50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50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50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50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50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50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50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50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50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50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50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30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50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30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50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3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3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50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3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3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250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3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3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250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3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250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0309" grpId="0"/>
      <p:bldP spid="1250311" grpId="0"/>
      <p:bldP spid="1250313" grpId="0"/>
      <p:bldP spid="1250322" grpId="0"/>
      <p:bldP spid="1250323" grpId="0"/>
      <p:bldP spid="1250325" grpId="0"/>
    </p:bld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1332" name="Object 4">
            <a:extLst>
              <a:ext uri="{FF2B5EF4-FFF2-40B4-BE49-F238E27FC236}">
                <a16:creationId xmlns:a16="http://schemas.microsoft.com/office/drawing/2014/main" id="{5A22902F-0AE8-4BCD-9DB8-154156444F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58850" y="3284538"/>
          <a:ext cx="1516063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513857" imgH="1285637" progId="ChemDraw.Document.6.0">
                  <p:embed/>
                </p:oleObj>
              </mc:Choice>
              <mc:Fallback>
                <p:oleObj name="CS ChemDraw Drawing" r:id="rId2" imgW="1513857" imgH="1285637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8850" y="3284538"/>
                        <a:ext cx="1516063" cy="1285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1333" name="Object 5">
            <a:extLst>
              <a:ext uri="{FF2B5EF4-FFF2-40B4-BE49-F238E27FC236}">
                <a16:creationId xmlns:a16="http://schemas.microsoft.com/office/drawing/2014/main" id="{B3DFCDB9-5FF9-411E-AD92-B3B32898D2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35663" y="3429000"/>
          <a:ext cx="3024187" cy="147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025140" imgH="1476756" progId="ChemDraw.Document.6.0">
                  <p:embed/>
                </p:oleObj>
              </mc:Choice>
              <mc:Fallback>
                <p:oleObj name="CS ChemDraw Drawing" r:id="rId4" imgW="3025140" imgH="1476756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5663" y="3429000"/>
                        <a:ext cx="3024187" cy="1476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1334" name="Object 6">
            <a:extLst>
              <a:ext uri="{FF2B5EF4-FFF2-40B4-BE49-F238E27FC236}">
                <a16:creationId xmlns:a16="http://schemas.microsoft.com/office/drawing/2014/main" id="{30EB7E38-A08A-45D9-9E7A-41681645FC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44863" y="3292475"/>
          <a:ext cx="723900" cy="179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723900" imgH="1793748" progId="ChemDraw.Document.6.0">
                  <p:embed/>
                </p:oleObj>
              </mc:Choice>
              <mc:Fallback>
                <p:oleObj name="CS ChemDraw Drawing" r:id="rId6" imgW="723900" imgH="1793748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4863" y="3292475"/>
                        <a:ext cx="723900" cy="179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1335" name="Text Box 7">
            <a:extLst>
              <a:ext uri="{FF2B5EF4-FFF2-40B4-BE49-F238E27FC236}">
                <a16:creationId xmlns:a16="http://schemas.microsoft.com/office/drawing/2014/main" id="{8A56DCB9-B35A-4841-B818-C42D5305A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150" y="3943350"/>
            <a:ext cx="3254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1251336" name="Text Box 8">
            <a:extLst>
              <a:ext uri="{FF2B5EF4-FFF2-40B4-BE49-F238E27FC236}">
                <a16:creationId xmlns:a16="http://schemas.microsoft.com/office/drawing/2014/main" id="{DE48FA6A-6D2F-447E-BD68-6538A9E4BD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2313" y="3763963"/>
            <a:ext cx="8112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NaOH</a:t>
            </a:r>
          </a:p>
        </p:txBody>
      </p:sp>
      <p:graphicFrame>
        <p:nvGraphicFramePr>
          <p:cNvPr id="1251337" name="Object 9">
            <a:extLst>
              <a:ext uri="{FF2B5EF4-FFF2-40B4-BE49-F238E27FC236}">
                <a16:creationId xmlns:a16="http://schemas.microsoft.com/office/drawing/2014/main" id="{2CE7E9FA-2604-4BB2-8322-14E8E9C333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29113" y="4051300"/>
          <a:ext cx="1347787" cy="16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048289" imgH="143018" progId="ChemDraw.Document.6.0">
                  <p:embed/>
                </p:oleObj>
              </mc:Choice>
              <mc:Fallback>
                <p:oleObj name="CS ChemDraw Drawing" r:id="rId8" imgW="1048289" imgH="143018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9113" y="4051300"/>
                        <a:ext cx="1347787" cy="169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1338" name="Text Box 10">
            <a:extLst>
              <a:ext uri="{FF2B5EF4-FFF2-40B4-BE49-F238E27FC236}">
                <a16:creationId xmlns:a16="http://schemas.microsoft.com/office/drawing/2014/main" id="{8AEA6002-7864-4F9A-ADD0-AA96DC0037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7300" y="4678363"/>
            <a:ext cx="9350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mp 71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graphicFrame>
        <p:nvGraphicFramePr>
          <p:cNvPr id="1251339" name="Object 11">
            <a:extLst>
              <a:ext uri="{FF2B5EF4-FFF2-40B4-BE49-F238E27FC236}">
                <a16:creationId xmlns:a16="http://schemas.microsoft.com/office/drawing/2014/main" id="{28F34ADA-64F1-4DE4-82FE-E1A674FDD72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13500" y="954088"/>
          <a:ext cx="2339975" cy="1411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2342388" imgH="1412748" progId="ChemDraw.Document.6.0">
                  <p:embed/>
                </p:oleObj>
              </mc:Choice>
              <mc:Fallback>
                <p:oleObj name="CS ChemDraw Drawing" r:id="rId10" imgW="2342388" imgH="1412748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3500" y="954088"/>
                        <a:ext cx="2339975" cy="1411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914" name="Object 12">
            <a:extLst>
              <a:ext uri="{FF2B5EF4-FFF2-40B4-BE49-F238E27FC236}">
                <a16:creationId xmlns:a16="http://schemas.microsoft.com/office/drawing/2014/main" id="{6090D65F-480C-4DD5-801C-6B8BD80C5F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06638" y="765175"/>
          <a:ext cx="2025650" cy="141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2026920" imgH="1412748" progId="ChemDraw.Document.6.0">
                  <p:embed/>
                </p:oleObj>
              </mc:Choice>
              <mc:Fallback>
                <p:oleObj name="CS ChemDraw Drawing" r:id="rId12" imgW="2026920" imgH="1412748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6638" y="765175"/>
                        <a:ext cx="2025650" cy="1412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915" name="Object 13">
            <a:extLst>
              <a:ext uri="{FF2B5EF4-FFF2-40B4-BE49-F238E27FC236}">
                <a16:creationId xmlns:a16="http://schemas.microsoft.com/office/drawing/2014/main" id="{DF259FCB-6C00-4891-BF24-1E07A478B43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30275" y="1122363"/>
          <a:ext cx="828675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827677" imgH="649665" progId="ChemDraw.Document.6.0">
                  <p:embed/>
                </p:oleObj>
              </mc:Choice>
              <mc:Fallback>
                <p:oleObj name="CS ChemDraw Drawing" r:id="rId14" imgW="827677" imgH="649665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0275" y="1122363"/>
                        <a:ext cx="828675" cy="65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916" name="Text Box 14">
            <a:extLst>
              <a:ext uri="{FF2B5EF4-FFF2-40B4-BE49-F238E27FC236}">
                <a16:creationId xmlns:a16="http://schemas.microsoft.com/office/drawing/2014/main" id="{517ADFA6-E84F-4EF2-A559-20431C4284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4688" y="1423988"/>
            <a:ext cx="3238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635917" name="Text Box 15">
            <a:extLst>
              <a:ext uri="{FF2B5EF4-FFF2-40B4-BE49-F238E27FC236}">
                <a16:creationId xmlns:a16="http://schemas.microsoft.com/office/drawing/2014/main" id="{CC22A4B2-B975-4C8F-9F32-4A29D59BE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6363" y="1173163"/>
            <a:ext cx="4445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Py</a:t>
            </a:r>
            <a:endParaRPr lang="en-US" altLang="zh-CN" sz="16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35918" name="Text Box 16">
            <a:extLst>
              <a:ext uri="{FF2B5EF4-FFF2-40B4-BE49-F238E27FC236}">
                <a16:creationId xmlns:a16="http://schemas.microsoft.com/office/drawing/2014/main" id="{96991156-DD11-4748-A5FF-845ECA5AE1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7300" y="1557338"/>
            <a:ext cx="666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Et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endParaRPr lang="en-US" altLang="zh-CN" sz="16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51345" name="Text Box 17">
            <a:extLst>
              <a:ext uri="{FF2B5EF4-FFF2-40B4-BE49-F238E27FC236}">
                <a16:creationId xmlns:a16="http://schemas.microsoft.com/office/drawing/2014/main" id="{EF581358-9BD6-4EC4-9294-1BB773B677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7988" y="2205038"/>
            <a:ext cx="5905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76%</a:t>
            </a:r>
            <a:endParaRPr lang="en-US" altLang="zh-CN" sz="16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635920" name="Object 18">
            <a:extLst>
              <a:ext uri="{FF2B5EF4-FFF2-40B4-BE49-F238E27FC236}">
                <a16:creationId xmlns:a16="http://schemas.microsoft.com/office/drawing/2014/main" id="{1506735E-E142-4B43-8D22-7D16A11292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45050" y="1457325"/>
          <a:ext cx="1225550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1008574" imgH="142780" progId="ChemDraw.Document.6.0">
                  <p:embed/>
                </p:oleObj>
              </mc:Choice>
              <mc:Fallback>
                <p:oleObj name="CS ChemDraw Drawing" r:id="rId16" imgW="1008574" imgH="142780" progId="ChemDraw.Document.6.0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5050" y="1457325"/>
                        <a:ext cx="1225550" cy="171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33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3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51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34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3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5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51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51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513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513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513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513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51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51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51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51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33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3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51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33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3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51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1335" grpId="0"/>
      <p:bldP spid="1251336" grpId="0"/>
      <p:bldP spid="1251338" grpId="0"/>
      <p:bldP spid="1251345" grpId="0"/>
    </p:bld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2356" name="Picture 4">
            <a:extLst>
              <a:ext uri="{FF2B5EF4-FFF2-40B4-BE49-F238E27FC236}">
                <a16:creationId xmlns:a16="http://schemas.microsoft.com/office/drawing/2014/main" id="{41F43A44-B19C-42C8-AA3C-7F10E0219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692150"/>
            <a:ext cx="54610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52357" name="Text Box 5">
            <a:extLst>
              <a:ext uri="{FF2B5EF4-FFF2-40B4-BE49-F238E27FC236}">
                <a16:creationId xmlns:a16="http://schemas.microsoft.com/office/drawing/2014/main" id="{810B88CA-D7C5-4FCA-871A-0451B52A96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9925" y="1700213"/>
            <a:ext cx="908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</a:rPr>
              <a:t>78-83%</a:t>
            </a:r>
          </a:p>
        </p:txBody>
      </p:sp>
      <p:sp>
        <p:nvSpPr>
          <p:cNvPr id="636932" name="Text Box 6">
            <a:extLst>
              <a:ext uri="{FF2B5EF4-FFF2-40B4-BE49-F238E27FC236}">
                <a16:creationId xmlns:a16="http://schemas.microsoft.com/office/drawing/2014/main" id="{2DAE2E9E-4828-4534-9B39-40E0FF551E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150" y="260350"/>
            <a:ext cx="12827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ii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、胺解</a:t>
            </a:r>
          </a:p>
        </p:txBody>
      </p:sp>
      <p:sp>
        <p:nvSpPr>
          <p:cNvPr id="636933" name="Text Box 7">
            <a:extLst>
              <a:ext uri="{FF2B5EF4-FFF2-40B4-BE49-F238E27FC236}">
                <a16:creationId xmlns:a16="http://schemas.microsoft.com/office/drawing/2014/main" id="{934EEE2F-1BE9-4EB0-AF78-71E62457E8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2733675"/>
            <a:ext cx="14493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+   (CH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NH</a:t>
            </a:r>
          </a:p>
        </p:txBody>
      </p:sp>
      <p:graphicFrame>
        <p:nvGraphicFramePr>
          <p:cNvPr id="636934" name="Object 8">
            <a:extLst>
              <a:ext uri="{FF2B5EF4-FFF2-40B4-BE49-F238E27FC236}">
                <a16:creationId xmlns:a16="http://schemas.microsoft.com/office/drawing/2014/main" id="{CF1BE602-C64E-4A07-909E-13831751B9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0538" y="2133600"/>
          <a:ext cx="1517650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1516380" imgH="1286256" progId="ChemDraw.Document.6.0">
                  <p:embed/>
                </p:oleObj>
              </mc:Choice>
              <mc:Fallback>
                <p:oleObj name="CS ChemDraw Drawing" r:id="rId3" imgW="1516380" imgH="1286256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538" y="2133600"/>
                        <a:ext cx="1517650" cy="1285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2361" name="Object 9">
            <a:extLst>
              <a:ext uri="{FF2B5EF4-FFF2-40B4-BE49-F238E27FC236}">
                <a16:creationId xmlns:a16="http://schemas.microsoft.com/office/drawing/2014/main" id="{5F8BAB0C-5C3F-4C30-AF9B-5E56FDACEFD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08575" y="2117725"/>
          <a:ext cx="2084388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2082885" imgH="1285637" progId="ChemDraw.Document.6.0">
                  <p:embed/>
                </p:oleObj>
              </mc:Choice>
              <mc:Fallback>
                <p:oleObj name="CS ChemDraw Drawing" r:id="rId5" imgW="2082885" imgH="1285637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8575" y="2117725"/>
                        <a:ext cx="2084388" cy="1285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6936" name="Object 10">
            <a:extLst>
              <a:ext uri="{FF2B5EF4-FFF2-40B4-BE49-F238E27FC236}">
                <a16:creationId xmlns:a16="http://schemas.microsoft.com/office/drawing/2014/main" id="{913F556F-D277-4BEE-A0C7-5475F16634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81425" y="2828925"/>
          <a:ext cx="1349375" cy="16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1048289" imgH="143018" progId="ChemDraw.Document.6.0">
                  <p:embed/>
                </p:oleObj>
              </mc:Choice>
              <mc:Fallback>
                <p:oleObj name="CS ChemDraw Drawing" r:id="rId7" imgW="1048289" imgH="143018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1425" y="2828925"/>
                        <a:ext cx="1349375" cy="169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6937" name="Text Box 11">
            <a:extLst>
              <a:ext uri="{FF2B5EF4-FFF2-40B4-BE49-F238E27FC236}">
                <a16:creationId xmlns:a16="http://schemas.microsoft.com/office/drawing/2014/main" id="{0EE7258F-ED22-4B69-8E2B-2E393B2883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2575" y="2971800"/>
            <a:ext cx="6397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89%</a:t>
            </a:r>
          </a:p>
        </p:txBody>
      </p:sp>
      <p:sp>
        <p:nvSpPr>
          <p:cNvPr id="636938" name="Text Box 12">
            <a:extLst>
              <a:ext uri="{FF2B5EF4-FFF2-40B4-BE49-F238E27FC236}">
                <a16:creationId xmlns:a16="http://schemas.microsoft.com/office/drawing/2014/main" id="{C3B5670B-F52B-4958-B2EC-38F9472BB9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4463" y="3005138"/>
            <a:ext cx="7334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(3 eq)</a:t>
            </a:r>
          </a:p>
        </p:txBody>
      </p:sp>
      <p:sp>
        <p:nvSpPr>
          <p:cNvPr id="636939" name="Text Box 13">
            <a:extLst>
              <a:ext uri="{FF2B5EF4-FFF2-40B4-BE49-F238E27FC236}">
                <a16:creationId xmlns:a16="http://schemas.microsoft.com/office/drawing/2014/main" id="{EFC878F6-01E8-4FC9-9555-A822A56C86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0975" y="2574925"/>
            <a:ext cx="815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C, 2h</a:t>
            </a:r>
          </a:p>
        </p:txBody>
      </p:sp>
      <p:sp>
        <p:nvSpPr>
          <p:cNvPr id="1252366" name="Text Box 14">
            <a:extLst>
              <a:ext uri="{FF2B5EF4-FFF2-40B4-BE49-F238E27FC236}">
                <a16:creationId xmlns:a16="http://schemas.microsoft.com/office/drawing/2014/main" id="{EF3C2C10-251C-4E46-BDBA-909808E9DE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2975" y="2668588"/>
            <a:ext cx="17716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+ (CH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NH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Cl</a:t>
            </a:r>
            <a:r>
              <a:rPr lang="en-US" altLang="zh-CN" sz="16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</a:p>
        </p:txBody>
      </p:sp>
      <p:pic>
        <p:nvPicPr>
          <p:cNvPr id="1252367" name="Picture 15">
            <a:extLst>
              <a:ext uri="{FF2B5EF4-FFF2-40B4-BE49-F238E27FC236}">
                <a16:creationId xmlns:a16="http://schemas.microsoft.com/office/drawing/2014/main" id="{79B81C20-640F-4D28-9ED2-9F2AC3966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3789363"/>
            <a:ext cx="5927725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52368" name="Object 16">
            <a:extLst>
              <a:ext uri="{FF2B5EF4-FFF2-40B4-BE49-F238E27FC236}">
                <a16:creationId xmlns:a16="http://schemas.microsoft.com/office/drawing/2014/main" id="{A2EE9EFA-82C2-409A-A63F-459013A54B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93800" y="5048250"/>
          <a:ext cx="1516063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513857" imgH="1285637" progId="ChemDraw.Document.6.0">
                  <p:embed/>
                </p:oleObj>
              </mc:Choice>
              <mc:Fallback>
                <p:oleObj name="CS ChemDraw Drawing" r:id="rId10" imgW="1513857" imgH="1285637" progId="ChemDraw.Document.6.0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3800" y="5048250"/>
                        <a:ext cx="1516063" cy="1285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2369" name="Text Box 17">
            <a:extLst>
              <a:ext uri="{FF2B5EF4-FFF2-40B4-BE49-F238E27FC236}">
                <a16:creationId xmlns:a16="http://schemas.microsoft.com/office/drawing/2014/main" id="{A212B025-87E0-4EAC-B121-91D35C2946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4175" y="5707063"/>
            <a:ext cx="3238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1252370" name="Text Box 18">
            <a:extLst>
              <a:ext uri="{FF2B5EF4-FFF2-40B4-BE49-F238E27FC236}">
                <a16:creationId xmlns:a16="http://schemas.microsoft.com/office/drawing/2014/main" id="{E9E78D0C-4B3D-444D-8E29-60978AE0FA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0788" y="5492750"/>
            <a:ext cx="8112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NaOH</a:t>
            </a:r>
          </a:p>
        </p:txBody>
      </p:sp>
      <p:graphicFrame>
        <p:nvGraphicFramePr>
          <p:cNvPr id="1252371" name="Object 19">
            <a:extLst>
              <a:ext uri="{FF2B5EF4-FFF2-40B4-BE49-F238E27FC236}">
                <a16:creationId xmlns:a16="http://schemas.microsoft.com/office/drawing/2014/main" id="{44D6F80D-9514-4F89-9F2A-926D0FDD7A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52988" y="5765800"/>
          <a:ext cx="1349375" cy="16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048289" imgH="143018" progId="ChemDraw.Document.6.0">
                  <p:embed/>
                </p:oleObj>
              </mc:Choice>
              <mc:Fallback>
                <p:oleObj name="CS ChemDraw Drawing" r:id="rId12" imgW="1048289" imgH="143018" progId="ChemDraw.Document.6.0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2988" y="5765800"/>
                        <a:ext cx="1349375" cy="169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2372" name="Object 20">
            <a:extLst>
              <a:ext uri="{FF2B5EF4-FFF2-40B4-BE49-F238E27FC236}">
                <a16:creationId xmlns:a16="http://schemas.microsoft.com/office/drawing/2014/main" id="{4867AB5B-2752-4FD7-AAB7-8106F0E773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51225" y="5495925"/>
          <a:ext cx="10668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3" imgW="1066546" imgH="724217" progId="ChemDraw.Document.6.0">
                  <p:embed/>
                </p:oleObj>
              </mc:Choice>
              <mc:Fallback>
                <p:oleObj name="CS ChemDraw Drawing" r:id="rId13" imgW="1066546" imgH="724217" progId="ChemDraw.Document.6.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1225" y="5495925"/>
                        <a:ext cx="10668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2373" name="Object 21">
            <a:extLst>
              <a:ext uri="{FF2B5EF4-FFF2-40B4-BE49-F238E27FC236}">
                <a16:creationId xmlns:a16="http://schemas.microsoft.com/office/drawing/2014/main" id="{6E7086FC-E695-4267-9B3F-4A4392A773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69075" y="5037138"/>
          <a:ext cx="2043113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5" imgW="2045208" imgH="1286256" progId="ChemDraw.Document.6.0">
                  <p:embed/>
                </p:oleObj>
              </mc:Choice>
              <mc:Fallback>
                <p:oleObj name="CS ChemDraw Drawing" r:id="rId15" imgW="2045208" imgH="1286256" progId="ChemDraw.Document.6.0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9075" y="5037138"/>
                        <a:ext cx="2043113" cy="1285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2374" name="Text Box 22">
            <a:extLst>
              <a:ext uri="{FF2B5EF4-FFF2-40B4-BE49-F238E27FC236}">
                <a16:creationId xmlns:a16="http://schemas.microsoft.com/office/drawing/2014/main" id="{EA76B7F2-A45F-420D-84BA-622D0700F5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8575" y="5853113"/>
            <a:ext cx="6191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</a:p>
        </p:txBody>
      </p:sp>
      <p:sp>
        <p:nvSpPr>
          <p:cNvPr id="1252375" name="Text Box 23">
            <a:extLst>
              <a:ext uri="{FF2B5EF4-FFF2-40B4-BE49-F238E27FC236}">
                <a16:creationId xmlns:a16="http://schemas.microsoft.com/office/drawing/2014/main" id="{A91D82E4-8982-4FCB-A809-28A691811B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5350" y="6405563"/>
            <a:ext cx="9334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87-91%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52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52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52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52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6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52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6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52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6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52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6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52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6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52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7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52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7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252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7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252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7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252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7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252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7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252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2357" grpId="0"/>
      <p:bldP spid="1252366" grpId="0"/>
      <p:bldP spid="1252369" grpId="0"/>
      <p:bldP spid="1252370" grpId="0"/>
      <p:bldP spid="1252374" grpId="0"/>
      <p:bldP spid="125237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6" name="Text Box 4">
            <a:extLst>
              <a:ext uri="{FF2B5EF4-FFF2-40B4-BE49-F238E27FC236}">
                <a16:creationId xmlns:a16="http://schemas.microsoft.com/office/drawing/2014/main" id="{1EF79C64-7E0F-4503-BDCF-D07DC38BD8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3038" y="1500188"/>
            <a:ext cx="5616575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indent="0">
              <a:spcBef>
                <a:spcPct val="50000"/>
              </a:spcBef>
              <a:buClr>
                <a:srgbClr val="CC3300"/>
              </a:buClr>
              <a:defRPr/>
            </a:pPr>
            <a:r>
              <a:rPr kumimoji="1" lang="zh-CN" altLang="en-US" sz="22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幼圆" pitchFamily="49" charset="-122"/>
                <a:ea typeface="幼圆" pitchFamily="49" charset="-122"/>
              </a:rPr>
              <a:t>（</a:t>
            </a:r>
            <a:r>
              <a:rPr kumimoji="1" lang="en-US" altLang="zh-CN" sz="22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幼圆" pitchFamily="49" charset="-122"/>
                <a:ea typeface="幼圆" pitchFamily="49" charset="-122"/>
              </a:rPr>
              <a:t>1</a:t>
            </a:r>
            <a:r>
              <a:rPr kumimoji="1" lang="zh-CN" altLang="en-US" sz="22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幼圆" pitchFamily="49" charset="-122"/>
                <a:ea typeface="幼圆" pitchFamily="49" charset="-122"/>
              </a:rPr>
              <a:t>）</a:t>
            </a:r>
            <a:r>
              <a:rPr kumimoji="1" lang="en-US" altLang="zh-CN" sz="22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幼圆" pitchFamily="49" charset="-122"/>
                <a:ea typeface="幼圆" pitchFamily="49" charset="-122"/>
              </a:rPr>
              <a:t> </a:t>
            </a:r>
            <a:r>
              <a:rPr kumimoji="1" lang="zh-CN" altLang="en-US" sz="22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幼圆" pitchFamily="49" charset="-122"/>
                <a:ea typeface="幼圆" pitchFamily="49" charset="-122"/>
              </a:rPr>
              <a:t>烯烃氧化成酮或酸（强氧化）</a:t>
            </a:r>
          </a:p>
        </p:txBody>
      </p:sp>
      <p:sp>
        <p:nvSpPr>
          <p:cNvPr id="153603" name="Rectangle 6">
            <a:extLst>
              <a:ext uri="{FF2B5EF4-FFF2-40B4-BE49-F238E27FC236}">
                <a16:creationId xmlns:a16="http://schemas.microsoft.com/office/drawing/2014/main" id="{F0ED3A3B-0BBB-4EF8-83A4-91D3FD6C83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50" y="815975"/>
            <a:ext cx="3122613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0033CC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2400" b="1">
                <a:solidFill>
                  <a:srgbClr val="0033CC"/>
                </a:solidFill>
                <a:latin typeface="Times New Roman" panose="02020603050405020304" pitchFamily="18" charset="0"/>
              </a:rPr>
              <a:t>）双键完全破裂氧化</a:t>
            </a:r>
          </a:p>
        </p:txBody>
      </p:sp>
      <p:sp>
        <p:nvSpPr>
          <p:cNvPr id="153604" name="Rectangle 7">
            <a:extLst>
              <a:ext uri="{FF2B5EF4-FFF2-40B4-BE49-F238E27FC236}">
                <a16:creationId xmlns:a16="http://schemas.microsoft.com/office/drawing/2014/main" id="{79EA4B54-36CA-4011-B696-4B165D0269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7225" y="4689475"/>
            <a:ext cx="374332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制备有机酸、酮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鉴别烯烃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推导结构 </a:t>
            </a:r>
          </a:p>
        </p:txBody>
      </p:sp>
      <p:sp>
        <p:nvSpPr>
          <p:cNvPr id="153605" name="Text Box 8">
            <a:extLst>
              <a:ext uri="{FF2B5EF4-FFF2-40B4-BE49-F238E27FC236}">
                <a16:creationId xmlns:a16="http://schemas.microsoft.com/office/drawing/2014/main" id="{F4C728F9-53E8-42EA-84BD-FA5361448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6925" y="4699000"/>
            <a:ext cx="973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应用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</p:txBody>
      </p:sp>
      <p:pic>
        <p:nvPicPr>
          <p:cNvPr id="153606" name="Picture 9">
            <a:extLst>
              <a:ext uri="{FF2B5EF4-FFF2-40B4-BE49-F238E27FC236}">
                <a16:creationId xmlns:a16="http://schemas.microsoft.com/office/drawing/2014/main" id="{3E15E3F2-6D13-4EA8-8453-80DA4F270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2492375"/>
            <a:ext cx="5410200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6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6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356" grpId="0"/>
    </p:bld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954" name="Rectangle 4">
            <a:extLst>
              <a:ext uri="{FF2B5EF4-FFF2-40B4-BE49-F238E27FC236}">
                <a16:creationId xmlns:a16="http://schemas.microsoft.com/office/drawing/2014/main" id="{B63C8050-D6C7-4219-BE75-0A5E1018E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3038" y="1027113"/>
            <a:ext cx="79581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在羧酸衍生物 中酰卤</a:t>
            </a:r>
            <a:r>
              <a:rPr kumimoji="1" lang="zh-CN" altLang="en-US" sz="2400" b="1">
                <a:solidFill>
                  <a:srgbClr val="000000"/>
                </a:solidFill>
              </a:rPr>
              <a:t>最易还原，可以得到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醇或</a:t>
            </a:r>
            <a:r>
              <a:rPr kumimoji="1" lang="zh-CN" altLang="en-US" sz="2400" b="1">
                <a:solidFill>
                  <a:srgbClr val="000000"/>
                </a:solidFill>
              </a:rPr>
              <a:t>醛。</a:t>
            </a:r>
          </a:p>
        </p:txBody>
      </p:sp>
      <p:sp>
        <p:nvSpPr>
          <p:cNvPr id="637955" name="Text Box 5">
            <a:extLst>
              <a:ext uri="{FF2B5EF4-FFF2-40B4-BE49-F238E27FC236}">
                <a16:creationId xmlns:a16="http://schemas.microsoft.com/office/drawing/2014/main" id="{86FC6934-F40D-42BF-8C16-4FEDEF8AA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988" y="404813"/>
            <a:ext cx="21367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33CC"/>
                </a:solidFill>
                <a:latin typeface="Times New Roman" panose="02020603050405020304" pitchFamily="18" charset="0"/>
              </a:rPr>
              <a:t>(2) </a:t>
            </a:r>
            <a:r>
              <a:rPr lang="zh-CN" altLang="en-US" sz="2800" b="1">
                <a:solidFill>
                  <a:srgbClr val="0033CC"/>
                </a:solidFill>
                <a:latin typeface="Times New Roman" panose="02020603050405020304" pitchFamily="18" charset="0"/>
              </a:rPr>
              <a:t>还原反应</a:t>
            </a:r>
          </a:p>
        </p:txBody>
      </p:sp>
      <p:sp>
        <p:nvSpPr>
          <p:cNvPr id="637956" name="Rectangle 6">
            <a:extLst>
              <a:ext uri="{FF2B5EF4-FFF2-40B4-BE49-F238E27FC236}">
                <a16:creationId xmlns:a16="http://schemas.microsoft.com/office/drawing/2014/main" id="{8BF72070-0164-4533-A7BA-BDD88B0FF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3563" y="1958975"/>
            <a:ext cx="10064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PhCOCl</a:t>
            </a:r>
          </a:p>
        </p:txBody>
      </p:sp>
      <p:sp>
        <p:nvSpPr>
          <p:cNvPr id="637957" name="Rectangle 7">
            <a:extLst>
              <a:ext uri="{FF2B5EF4-FFF2-40B4-BE49-F238E27FC236}">
                <a16:creationId xmlns:a16="http://schemas.microsoft.com/office/drawing/2014/main" id="{EE38800C-4276-4669-B648-07DC27EA0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6363" y="1958975"/>
            <a:ext cx="12065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PhCH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OH</a:t>
            </a:r>
          </a:p>
        </p:txBody>
      </p:sp>
      <p:sp>
        <p:nvSpPr>
          <p:cNvPr id="637958" name="Rectangle 8">
            <a:extLst>
              <a:ext uri="{FF2B5EF4-FFF2-40B4-BE49-F238E27FC236}">
                <a16:creationId xmlns:a16="http://schemas.microsoft.com/office/drawing/2014/main" id="{B2D03723-EA6A-4700-AD95-D1C5E5264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588" y="2133600"/>
            <a:ext cx="5905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72%</a:t>
            </a:r>
          </a:p>
        </p:txBody>
      </p:sp>
      <p:sp>
        <p:nvSpPr>
          <p:cNvPr id="1253385" name="Rectangle 9">
            <a:extLst>
              <a:ext uri="{FF2B5EF4-FFF2-40B4-BE49-F238E27FC236}">
                <a16:creationId xmlns:a16="http://schemas.microsoft.com/office/drawing/2014/main" id="{2F97AB17-C182-4444-BF13-F04EE776D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5200" y="3168650"/>
            <a:ext cx="9572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PhCHO</a:t>
            </a:r>
          </a:p>
        </p:txBody>
      </p:sp>
      <p:sp>
        <p:nvSpPr>
          <p:cNvPr id="1253386" name="Rectangle 10">
            <a:extLst>
              <a:ext uri="{FF2B5EF4-FFF2-40B4-BE49-F238E27FC236}">
                <a16:creationId xmlns:a16="http://schemas.microsoft.com/office/drawing/2014/main" id="{CCCA0114-C4BD-410E-BB4B-D7AD343901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950" y="3357563"/>
            <a:ext cx="5905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81%</a:t>
            </a:r>
          </a:p>
        </p:txBody>
      </p:sp>
      <p:sp>
        <p:nvSpPr>
          <p:cNvPr id="637961" name="Rectangle 11">
            <a:extLst>
              <a:ext uri="{FF2B5EF4-FFF2-40B4-BE49-F238E27FC236}">
                <a16:creationId xmlns:a16="http://schemas.microsoft.com/office/drawing/2014/main" id="{7C36CD6E-79C8-43AF-9466-AD3F71B470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763" y="1724025"/>
            <a:ext cx="8747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LiAlH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637962" name="Rectangle 12">
            <a:extLst>
              <a:ext uri="{FF2B5EF4-FFF2-40B4-BE49-F238E27FC236}">
                <a16:creationId xmlns:a16="http://schemas.microsoft.com/office/drawing/2014/main" id="{B3F8991A-117D-4BD9-9A20-034D8E6C7D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2850" y="2133600"/>
            <a:ext cx="666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Et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</a:p>
        </p:txBody>
      </p:sp>
      <p:sp>
        <p:nvSpPr>
          <p:cNvPr id="1253389" name="Rectangle 13">
            <a:extLst>
              <a:ext uri="{FF2B5EF4-FFF2-40B4-BE49-F238E27FC236}">
                <a16:creationId xmlns:a16="http://schemas.microsoft.com/office/drawing/2014/main" id="{537E5D39-A907-4C39-A638-DADB2275F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3475" y="2947988"/>
            <a:ext cx="15128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LiAlH(OBu</a:t>
            </a:r>
            <a:r>
              <a:rPr lang="en-US" altLang="zh-CN" sz="16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1253390" name="Rectangle 14">
            <a:extLst>
              <a:ext uri="{FF2B5EF4-FFF2-40B4-BE49-F238E27FC236}">
                <a16:creationId xmlns:a16="http://schemas.microsoft.com/office/drawing/2014/main" id="{A99586D9-9AB8-48E4-9DFC-A8919D27C7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488" y="3357563"/>
            <a:ext cx="1828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diglyme, -78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C, 1 h</a:t>
            </a:r>
          </a:p>
        </p:txBody>
      </p:sp>
      <p:graphicFrame>
        <p:nvGraphicFramePr>
          <p:cNvPr id="1253391" name="Object 15">
            <a:extLst>
              <a:ext uri="{FF2B5EF4-FFF2-40B4-BE49-F238E27FC236}">
                <a16:creationId xmlns:a16="http://schemas.microsoft.com/office/drawing/2014/main" id="{3B8CA36D-CB88-4BCA-A97F-02A9810BFE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35338" y="3254375"/>
          <a:ext cx="2374900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943100" imgH="143256" progId="ChemDraw.Document.6.0">
                  <p:embed/>
                </p:oleObj>
              </mc:Choice>
              <mc:Fallback>
                <p:oleObj name="CS ChemDraw Drawing" r:id="rId2" imgW="1943100" imgH="143256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5338" y="3254375"/>
                        <a:ext cx="2374900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7966" name="Object 16">
            <a:extLst>
              <a:ext uri="{FF2B5EF4-FFF2-40B4-BE49-F238E27FC236}">
                <a16:creationId xmlns:a16="http://schemas.microsoft.com/office/drawing/2014/main" id="{0F948A4D-4A5D-437B-B498-4C5F7B7F21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25838" y="2058988"/>
          <a:ext cx="1352550" cy="14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351060" imgH="143018" progId="ChemDraw.Document.6.0">
                  <p:embed/>
                </p:oleObj>
              </mc:Choice>
              <mc:Fallback>
                <p:oleObj name="CS ChemDraw Drawing" r:id="rId4" imgW="1351060" imgH="143018" progId="ChemDraw.Document.6.0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5838" y="2058988"/>
                        <a:ext cx="1352550" cy="142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3393" name="Rectangle 17">
            <a:extLst>
              <a:ext uri="{FF2B5EF4-FFF2-40B4-BE49-F238E27FC236}">
                <a16:creationId xmlns:a16="http://schemas.microsoft.com/office/drawing/2014/main" id="{7AC67552-9231-4B79-9DD1-CE8C51DDE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3563" y="3189288"/>
            <a:ext cx="10064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PhCOCl</a:t>
            </a:r>
          </a:p>
        </p:txBody>
      </p:sp>
      <p:graphicFrame>
        <p:nvGraphicFramePr>
          <p:cNvPr id="1253394" name="Object 18">
            <a:extLst>
              <a:ext uri="{FF2B5EF4-FFF2-40B4-BE49-F238E27FC236}">
                <a16:creationId xmlns:a16="http://schemas.microsoft.com/office/drawing/2014/main" id="{CE9955E2-05D7-4C18-9E03-27DBE6148C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57325" y="4505325"/>
          <a:ext cx="22733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2272284" imgH="725424" progId="ChemDraw.Document.6.0">
                  <p:embed/>
                </p:oleObj>
              </mc:Choice>
              <mc:Fallback>
                <p:oleObj name="CS ChemDraw Drawing" r:id="rId6" imgW="2272284" imgH="725424" progId="ChemDraw.Document.6.0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7325" y="4505325"/>
                        <a:ext cx="22733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3395" name="Object 19">
            <a:extLst>
              <a:ext uri="{FF2B5EF4-FFF2-40B4-BE49-F238E27FC236}">
                <a16:creationId xmlns:a16="http://schemas.microsoft.com/office/drawing/2014/main" id="{B3AE4269-9497-4A82-AB6A-4074D50C3E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80163" y="4505325"/>
          <a:ext cx="2224087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2221338" imgH="724217" progId="ChemDraw.Document.6.0">
                  <p:embed/>
                </p:oleObj>
              </mc:Choice>
              <mc:Fallback>
                <p:oleObj name="CS ChemDraw Drawing" r:id="rId8" imgW="2221338" imgH="724217" progId="ChemDraw.Document.6.0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0163" y="4505325"/>
                        <a:ext cx="2224087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3396" name="Rectangle 20">
            <a:extLst>
              <a:ext uri="{FF2B5EF4-FFF2-40B4-BE49-F238E27FC236}">
                <a16:creationId xmlns:a16="http://schemas.microsoft.com/office/drawing/2014/main" id="{BDDA68F5-FC32-4B02-957F-0DA78C569B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1163" y="4473575"/>
            <a:ext cx="15128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LiAlH(OBu</a:t>
            </a:r>
            <a:r>
              <a:rPr lang="en-US" altLang="zh-CN" sz="16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</a:p>
        </p:txBody>
      </p:sp>
      <p:graphicFrame>
        <p:nvGraphicFramePr>
          <p:cNvPr id="1253397" name="Object 21">
            <a:extLst>
              <a:ext uri="{FF2B5EF4-FFF2-40B4-BE49-F238E27FC236}">
                <a16:creationId xmlns:a16="http://schemas.microsoft.com/office/drawing/2014/main" id="{F885E685-6E1D-4391-A4CF-5A553C2CA7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17963" y="4751388"/>
          <a:ext cx="2105025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675132" imgH="143018" progId="ChemDraw.Document.6.0">
                  <p:embed/>
                </p:oleObj>
              </mc:Choice>
              <mc:Fallback>
                <p:oleObj name="CS ChemDraw Drawing" r:id="rId10" imgW="1675132" imgH="143018" progId="ChemDraw.Document.6.0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7963" y="4751388"/>
                        <a:ext cx="2105025" cy="16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3398" name="Rectangle 22">
            <a:extLst>
              <a:ext uri="{FF2B5EF4-FFF2-40B4-BE49-F238E27FC236}">
                <a16:creationId xmlns:a16="http://schemas.microsoft.com/office/drawing/2014/main" id="{ED6AD448-692E-426F-987E-F7AD7FAE5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1525" y="4813300"/>
            <a:ext cx="7207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- 78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endParaRPr lang="en-US" altLang="zh-CN" sz="16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38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3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53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38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3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53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38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3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53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39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3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53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39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3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53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39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3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53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39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3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53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39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3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53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39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3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53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39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3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53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39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3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253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3385" grpId="0"/>
      <p:bldP spid="1253386" grpId="0"/>
      <p:bldP spid="1253389" grpId="0"/>
      <p:bldP spid="1253390" grpId="0"/>
      <p:bldP spid="1253393" grpId="0"/>
      <p:bldP spid="1253396" grpId="0"/>
      <p:bldP spid="1253398" grpId="0"/>
    </p:bld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404" name="Text Box 4">
            <a:extLst>
              <a:ext uri="{FF2B5EF4-FFF2-40B4-BE49-F238E27FC236}">
                <a16:creationId xmlns:a16="http://schemas.microsoft.com/office/drawing/2014/main" id="{F583C33D-A545-462A-A02C-E7EF9179BE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1263" y="2900363"/>
            <a:ext cx="3598862" cy="4572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5C1F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FF3300"/>
                </a:solidFill>
                <a:latin typeface="Times New Roman" panose="02020603050405020304" pitchFamily="18" charset="0"/>
              </a:rPr>
              <a:t>Rosenmund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还原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(1918)</a:t>
            </a:r>
          </a:p>
        </p:txBody>
      </p:sp>
      <p:sp>
        <p:nvSpPr>
          <p:cNvPr id="1254405" name="Text Box 5">
            <a:extLst>
              <a:ext uri="{FF2B5EF4-FFF2-40B4-BE49-F238E27FC236}">
                <a16:creationId xmlns:a16="http://schemas.microsoft.com/office/drawing/2014/main" id="{5399B8C6-8D65-4C82-843D-98D61FE2C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363" y="2900363"/>
            <a:ext cx="3609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酰卤催化氢化还原成醛</a:t>
            </a:r>
            <a:r>
              <a:rPr lang="en-US" altLang="zh-CN" sz="2400" b="1">
                <a:solidFill>
                  <a:srgbClr val="000000"/>
                </a:solidFill>
              </a:rPr>
              <a:t>.</a:t>
            </a:r>
          </a:p>
        </p:txBody>
      </p:sp>
      <p:graphicFrame>
        <p:nvGraphicFramePr>
          <p:cNvPr id="1254406" name="Object 6">
            <a:extLst>
              <a:ext uri="{FF2B5EF4-FFF2-40B4-BE49-F238E27FC236}">
                <a16:creationId xmlns:a16="http://schemas.microsoft.com/office/drawing/2014/main" id="{C7D2CDF5-FA4A-47F2-8E19-218998C105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66888" y="3789363"/>
          <a:ext cx="213995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340410" imgH="565985" progId="ChemDraw.Document.6.0">
                  <p:embed/>
                </p:oleObj>
              </mc:Choice>
              <mc:Fallback>
                <p:oleObj name="CS ChemDraw Drawing" r:id="rId2" imgW="1340410" imgH="565985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6888" y="3789363"/>
                        <a:ext cx="213995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4407" name="Object 7">
            <a:extLst>
              <a:ext uri="{FF2B5EF4-FFF2-40B4-BE49-F238E27FC236}">
                <a16:creationId xmlns:a16="http://schemas.microsoft.com/office/drawing/2014/main" id="{765A9A61-A10D-479E-9F86-9B476B93B7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65875" y="3789363"/>
          <a:ext cx="208915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306938" imgH="565985" progId="ChemDraw.Document.6.0">
                  <p:embed/>
                </p:oleObj>
              </mc:Choice>
              <mc:Fallback>
                <p:oleObj name="CS ChemDraw Drawing" r:id="rId4" imgW="1306938" imgH="565985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5875" y="3789363"/>
                        <a:ext cx="208915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4408" name="Rectangle 8">
            <a:extLst>
              <a:ext uri="{FF2B5EF4-FFF2-40B4-BE49-F238E27FC236}">
                <a16:creationId xmlns:a16="http://schemas.microsoft.com/office/drawing/2014/main" id="{4D12CDAA-2A67-4308-98D4-AF8EF7A02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4013" y="4941888"/>
            <a:ext cx="15351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2-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萘甲酰氯</a:t>
            </a:r>
          </a:p>
        </p:txBody>
      </p:sp>
      <p:sp>
        <p:nvSpPr>
          <p:cNvPr id="1254409" name="Rectangle 9">
            <a:extLst>
              <a:ext uri="{FF2B5EF4-FFF2-40B4-BE49-F238E27FC236}">
                <a16:creationId xmlns:a16="http://schemas.microsoft.com/office/drawing/2014/main" id="{2DA4A75D-7566-49A6-8140-03E9C1AD6A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4613" y="4906963"/>
            <a:ext cx="12588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2-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萘甲醛</a:t>
            </a:r>
          </a:p>
        </p:txBody>
      </p:sp>
      <p:sp>
        <p:nvSpPr>
          <p:cNvPr id="1254410" name="Rectangle 10">
            <a:extLst>
              <a:ext uri="{FF2B5EF4-FFF2-40B4-BE49-F238E27FC236}">
                <a16:creationId xmlns:a16="http://schemas.microsoft.com/office/drawing/2014/main" id="{070168AF-3291-4174-B23A-A5AC638B5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9075" y="4918075"/>
            <a:ext cx="6032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>
                <a:solidFill>
                  <a:srgbClr val="000000"/>
                </a:solidFill>
                <a:latin typeface="Times New Roman" panose="02020603050405020304" pitchFamily="18" charset="0"/>
              </a:rPr>
              <a:t>81%</a:t>
            </a:r>
          </a:p>
        </p:txBody>
      </p:sp>
      <p:graphicFrame>
        <p:nvGraphicFramePr>
          <p:cNvPr id="1254411" name="Object 11">
            <a:extLst>
              <a:ext uri="{FF2B5EF4-FFF2-40B4-BE49-F238E27FC236}">
                <a16:creationId xmlns:a16="http://schemas.microsoft.com/office/drawing/2014/main" id="{4EA44A71-277E-4613-A801-628E4DC651D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73538" y="3973513"/>
          <a:ext cx="1873250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658112" imgH="539496" progId="ChemDraw.Document.6.0">
                  <p:embed/>
                </p:oleObj>
              </mc:Choice>
              <mc:Fallback>
                <p:oleObj name="CS ChemDraw Drawing" r:id="rId6" imgW="1658112" imgH="539496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3538" y="3973513"/>
                        <a:ext cx="1873250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8986" name="Object 12">
            <a:extLst>
              <a:ext uri="{FF2B5EF4-FFF2-40B4-BE49-F238E27FC236}">
                <a16:creationId xmlns:a16="http://schemas.microsoft.com/office/drawing/2014/main" id="{36F16BD4-2BA1-4B38-940A-0503B4CF83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46275" y="701675"/>
          <a:ext cx="1524000" cy="137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524000" imgH="1376172" progId="ChemDraw.Document.6.0">
                  <p:embed/>
                </p:oleObj>
              </mc:Choice>
              <mc:Fallback>
                <p:oleObj name="CS ChemDraw Drawing" r:id="rId8" imgW="1524000" imgH="1376172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6275" y="701675"/>
                        <a:ext cx="1524000" cy="1376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4413" name="Object 13">
            <a:extLst>
              <a:ext uri="{FF2B5EF4-FFF2-40B4-BE49-F238E27FC236}">
                <a16:creationId xmlns:a16="http://schemas.microsoft.com/office/drawing/2014/main" id="{3B84B694-71E3-4C62-A215-79694D9EAC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6850" y="692150"/>
          <a:ext cx="1465263" cy="137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466088" imgH="1376172" progId="ChemDraw.Document.6.0">
                  <p:embed/>
                </p:oleObj>
              </mc:Choice>
              <mc:Fallback>
                <p:oleObj name="CS ChemDraw Drawing" r:id="rId10" imgW="1466088" imgH="1376172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6850" y="692150"/>
                        <a:ext cx="1465263" cy="1376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8988" name="Rectangle 14">
            <a:extLst>
              <a:ext uri="{FF2B5EF4-FFF2-40B4-BE49-F238E27FC236}">
                <a16:creationId xmlns:a16="http://schemas.microsoft.com/office/drawing/2014/main" id="{40BE55F1-E77D-4810-ABCD-6D5952C8F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5913" y="1181100"/>
            <a:ext cx="15128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LiAlH(OBu</a:t>
            </a:r>
            <a:r>
              <a:rPr lang="en-US" altLang="zh-CN" sz="16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</a:p>
        </p:txBody>
      </p:sp>
      <p:graphicFrame>
        <p:nvGraphicFramePr>
          <p:cNvPr id="638989" name="Object 15">
            <a:extLst>
              <a:ext uri="{FF2B5EF4-FFF2-40B4-BE49-F238E27FC236}">
                <a16:creationId xmlns:a16="http://schemas.microsoft.com/office/drawing/2014/main" id="{98A99A3B-E230-4D51-BDF0-AEC7DFCB43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38588" y="1458913"/>
          <a:ext cx="2105025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675132" imgH="143018" progId="ChemDraw.Document.6.0">
                  <p:embed/>
                </p:oleObj>
              </mc:Choice>
              <mc:Fallback>
                <p:oleObj name="CS ChemDraw Drawing" r:id="rId12" imgW="1675132" imgH="143018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8588" y="1458913"/>
                        <a:ext cx="2105025" cy="16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8990" name="Rectangle 16">
            <a:extLst>
              <a:ext uri="{FF2B5EF4-FFF2-40B4-BE49-F238E27FC236}">
                <a16:creationId xmlns:a16="http://schemas.microsoft.com/office/drawing/2014/main" id="{1F3C5546-FA4B-4D53-817E-1C9F56CEA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7063" y="1557338"/>
            <a:ext cx="94773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diglyme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4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4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54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54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54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0" dur="80"/>
                                        <p:tgtEl>
                                          <p:spTgt spid="125440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1" dur="80"/>
                                        <p:tgtEl>
                                          <p:spTgt spid="12544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80"/>
                                        <p:tgtEl>
                                          <p:spTgt spid="12544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54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54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54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54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54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54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40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4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54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40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4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54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4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4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254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4404" grpId="0"/>
      <p:bldP spid="1254405" grpId="0"/>
      <p:bldP spid="1254408" grpId="0"/>
      <p:bldP spid="1254409" grpId="0"/>
      <p:bldP spid="1254410" grpId="0"/>
    </p:bld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428" name="Text Box 4">
            <a:extLst>
              <a:ext uri="{FF2B5EF4-FFF2-40B4-BE49-F238E27FC236}">
                <a16:creationId xmlns:a16="http://schemas.microsoft.com/office/drawing/2014/main" id="{4E8E0BE1-69B0-4EE2-9932-BD6FC94639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025" y="2636838"/>
            <a:ext cx="7794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91%</a:t>
            </a:r>
          </a:p>
        </p:txBody>
      </p:sp>
      <p:sp>
        <p:nvSpPr>
          <p:cNvPr id="1255429" name="Rectangle 5">
            <a:extLst>
              <a:ext uri="{FF2B5EF4-FFF2-40B4-BE49-F238E27FC236}">
                <a16:creationId xmlns:a16="http://schemas.microsoft.com/office/drawing/2014/main" id="{4A56FE7B-45C6-4F1C-8B34-4609BDF161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9925" y="6021388"/>
            <a:ext cx="5905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88%</a:t>
            </a:r>
          </a:p>
        </p:txBody>
      </p:sp>
      <p:sp>
        <p:nvSpPr>
          <p:cNvPr id="640004" name="Text Box 6">
            <a:extLst>
              <a:ext uri="{FF2B5EF4-FFF2-40B4-BE49-F238E27FC236}">
                <a16:creationId xmlns:a16="http://schemas.microsoft.com/office/drawing/2014/main" id="{10B62AF3-794B-4D31-8935-19D8CB66D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9675" y="1052513"/>
            <a:ext cx="7502525" cy="4572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5C1F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R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CuLi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和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R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Cd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与酰氯反应生成酮，可用于合成。</a:t>
            </a:r>
          </a:p>
        </p:txBody>
      </p:sp>
      <p:graphicFrame>
        <p:nvGraphicFramePr>
          <p:cNvPr id="1255431" name="Object 7">
            <a:extLst>
              <a:ext uri="{FF2B5EF4-FFF2-40B4-BE49-F238E27FC236}">
                <a16:creationId xmlns:a16="http://schemas.microsoft.com/office/drawing/2014/main" id="{C2ADBAA0-A75F-4ED6-B52D-407FA575CB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71638" y="1773238"/>
          <a:ext cx="14414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285637" imgH="657273" progId="ChemDraw.Document.6.0">
                  <p:embed/>
                </p:oleObj>
              </mc:Choice>
              <mc:Fallback>
                <p:oleObj name="CS ChemDraw Drawing" r:id="rId2" imgW="1285637" imgH="657273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1638" y="1773238"/>
                        <a:ext cx="144145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5432" name="Object 8">
            <a:extLst>
              <a:ext uri="{FF2B5EF4-FFF2-40B4-BE49-F238E27FC236}">
                <a16:creationId xmlns:a16="http://schemas.microsoft.com/office/drawing/2014/main" id="{88F3C5D5-E59C-486E-B1D8-EC3110480C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40400" y="1778000"/>
          <a:ext cx="1654175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484949" imgH="657273" progId="ChemDraw.Document.6.0">
                  <p:embed/>
                </p:oleObj>
              </mc:Choice>
              <mc:Fallback>
                <p:oleObj name="CS ChemDraw Drawing" r:id="rId4" imgW="1484949" imgH="657273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0400" y="1778000"/>
                        <a:ext cx="1654175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5433" name="Rectangle 9">
            <a:extLst>
              <a:ext uri="{FF2B5EF4-FFF2-40B4-BE49-F238E27FC236}">
                <a16:creationId xmlns:a16="http://schemas.microsoft.com/office/drawing/2014/main" id="{5E073FE1-D553-4874-9DB4-ECCD2A075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1962150"/>
            <a:ext cx="1069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Me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CuLi</a:t>
            </a:r>
          </a:p>
        </p:txBody>
      </p:sp>
      <p:sp>
        <p:nvSpPr>
          <p:cNvPr id="1255434" name="Rectangle 10">
            <a:extLst>
              <a:ext uri="{FF2B5EF4-FFF2-40B4-BE49-F238E27FC236}">
                <a16:creationId xmlns:a16="http://schemas.microsoft.com/office/drawing/2014/main" id="{4D17C490-995C-4E17-B5BB-E95ADBBBC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5238" y="2359025"/>
            <a:ext cx="1203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Et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O, -78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graphicFrame>
        <p:nvGraphicFramePr>
          <p:cNvPr id="1255435" name="Object 11">
            <a:extLst>
              <a:ext uri="{FF2B5EF4-FFF2-40B4-BE49-F238E27FC236}">
                <a16:creationId xmlns:a16="http://schemas.microsoft.com/office/drawing/2014/main" id="{676FBA4B-CAFB-4AFD-B895-EB8FB53B1E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67113" y="2241550"/>
          <a:ext cx="1871662" cy="16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456041" imgH="143018" progId="ChemDraw.Document.6.0">
                  <p:embed/>
                </p:oleObj>
              </mc:Choice>
              <mc:Fallback>
                <p:oleObj name="CS ChemDraw Drawing" r:id="rId6" imgW="1456041" imgH="143018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7113" y="2241550"/>
                        <a:ext cx="1871662" cy="169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5436" name="Object 12">
            <a:extLst>
              <a:ext uri="{FF2B5EF4-FFF2-40B4-BE49-F238E27FC236}">
                <a16:creationId xmlns:a16="http://schemas.microsoft.com/office/drawing/2014/main" id="{26627245-A86C-44DB-AA13-D7010D1958C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85925" y="5086350"/>
          <a:ext cx="1720850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591452" imgH="649665" progId="ChemDraw.Document.6.0">
                  <p:embed/>
                </p:oleObj>
              </mc:Choice>
              <mc:Fallback>
                <p:oleObj name="CS ChemDraw Drawing" r:id="rId8" imgW="1591452" imgH="649665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5925" y="5086350"/>
                        <a:ext cx="1720850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5437" name="Object 13">
            <a:extLst>
              <a:ext uri="{FF2B5EF4-FFF2-40B4-BE49-F238E27FC236}">
                <a16:creationId xmlns:a16="http://schemas.microsoft.com/office/drawing/2014/main" id="{9AC59212-6C18-4556-85EE-31A7E72B364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16613" y="5084763"/>
          <a:ext cx="2011362" cy="703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860751" imgH="649665" progId="ChemDraw.Document.6.0">
                  <p:embed/>
                </p:oleObj>
              </mc:Choice>
              <mc:Fallback>
                <p:oleObj name="CS ChemDraw Drawing" r:id="rId10" imgW="1860751" imgH="649665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6613" y="5084763"/>
                        <a:ext cx="2011362" cy="703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5438" name="Rectangle 14">
            <a:extLst>
              <a:ext uri="{FF2B5EF4-FFF2-40B4-BE49-F238E27FC236}">
                <a16:creationId xmlns:a16="http://schemas.microsoft.com/office/drawing/2014/main" id="{83A60D82-B13E-4A01-BD98-7C12DE9591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7825" y="5275263"/>
            <a:ext cx="7762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Et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Cd</a:t>
            </a:r>
          </a:p>
        </p:txBody>
      </p:sp>
      <p:sp>
        <p:nvSpPr>
          <p:cNvPr id="1255439" name="Rectangle 15">
            <a:extLst>
              <a:ext uri="{FF2B5EF4-FFF2-40B4-BE49-F238E27FC236}">
                <a16:creationId xmlns:a16="http://schemas.microsoft.com/office/drawing/2014/main" id="{DF7CE3F2-887D-4D7F-B5C9-B87F5D992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0" y="5661025"/>
            <a:ext cx="804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PhH, 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∆</a:t>
            </a:r>
            <a:endParaRPr lang="en-US" altLang="en-US" sz="1600" b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55440" name="Object 16">
            <a:extLst>
              <a:ext uri="{FF2B5EF4-FFF2-40B4-BE49-F238E27FC236}">
                <a16:creationId xmlns:a16="http://schemas.microsoft.com/office/drawing/2014/main" id="{C6AE1006-F4EE-4763-AE25-671DFF7DD6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21100" y="5554663"/>
          <a:ext cx="1871663" cy="16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456041" imgH="143018" progId="ChemDraw.Document.6.0">
                  <p:embed/>
                </p:oleObj>
              </mc:Choice>
              <mc:Fallback>
                <p:oleObj name="CS ChemDraw Drawing" r:id="rId12" imgW="1456041" imgH="143018" progId="ChemDraw.Document.6.0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1100" y="5554663"/>
                        <a:ext cx="1871663" cy="169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55441" name="Picture 17">
            <a:extLst>
              <a:ext uri="{FF2B5EF4-FFF2-40B4-BE49-F238E27FC236}">
                <a16:creationId xmlns:a16="http://schemas.microsoft.com/office/drawing/2014/main" id="{C88A38A6-45E3-4BD6-91E8-A9F26FC1E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175" y="3284538"/>
            <a:ext cx="4343400" cy="104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5442" name="Picture 18">
            <a:extLst>
              <a:ext uri="{FF2B5EF4-FFF2-40B4-BE49-F238E27FC236}">
                <a16:creationId xmlns:a16="http://schemas.microsoft.com/office/drawing/2014/main" id="{47CF014A-10B7-4441-87AF-9ACCF5C1A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125" y="3287713"/>
            <a:ext cx="2525713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5443" name="Text Box 19">
            <a:extLst>
              <a:ext uri="{FF2B5EF4-FFF2-40B4-BE49-F238E27FC236}">
                <a16:creationId xmlns:a16="http://schemas.microsoft.com/office/drawing/2014/main" id="{C8B74EC8-C80F-4C93-A164-3EC2207EB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9925" y="4365625"/>
            <a:ext cx="5905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97%</a:t>
            </a:r>
          </a:p>
        </p:txBody>
      </p:sp>
      <p:sp>
        <p:nvSpPr>
          <p:cNvPr id="640018" name="Text Box 20">
            <a:extLst>
              <a:ext uri="{FF2B5EF4-FFF2-40B4-BE49-F238E27FC236}">
                <a16:creationId xmlns:a16="http://schemas.microsoft.com/office/drawing/2014/main" id="{C03D5961-E35A-44E5-8EFE-17F37BA594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" y="404813"/>
            <a:ext cx="32194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CC"/>
                </a:solidFill>
                <a:latin typeface="Times New Roman" panose="02020603050405020304" pitchFamily="18" charset="0"/>
              </a:rPr>
              <a:t>(3) </a:t>
            </a:r>
            <a:r>
              <a:rPr lang="zh-CN" altLang="en-US" sz="2800" b="1">
                <a:solidFill>
                  <a:srgbClr val="0000CC"/>
                </a:solidFill>
                <a:latin typeface="Times New Roman" panose="02020603050405020304" pitchFamily="18" charset="0"/>
              </a:rPr>
              <a:t>与金属试剂反应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2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55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3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55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3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55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3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55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3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55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3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55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55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55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55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55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55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55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55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55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55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55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55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55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55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55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4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255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4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255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5428" grpId="0"/>
      <p:bldP spid="1255429" grpId="0"/>
      <p:bldP spid="1255433" grpId="0"/>
      <p:bldP spid="1255434" grpId="0"/>
      <p:bldP spid="1255438" grpId="0"/>
      <p:bldP spid="1255439" grpId="0"/>
      <p:bldP spid="1255443" grpId="0"/>
    </p:bld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026" name="Text Box 4">
            <a:extLst>
              <a:ext uri="{FF2B5EF4-FFF2-40B4-BE49-F238E27FC236}">
                <a16:creationId xmlns:a16="http://schemas.microsoft.com/office/drawing/2014/main" id="{4195B971-F168-455F-AEC8-3823BAB77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550" y="328613"/>
            <a:ext cx="1966913" cy="5842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4D4D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b="1">
                <a:solidFill>
                  <a:srgbClr val="0070C0"/>
                </a:solidFill>
                <a:latin typeface="Times New Roman" panose="02020603050405020304" pitchFamily="18" charset="0"/>
              </a:rPr>
              <a:t>4)  </a:t>
            </a:r>
            <a:r>
              <a:rPr kumimoji="1" lang="zh-CN" altLang="en-US" b="1">
                <a:solidFill>
                  <a:srgbClr val="0070C0"/>
                </a:solidFill>
                <a:latin typeface="Times New Roman" panose="02020603050405020304" pitchFamily="18" charset="0"/>
              </a:rPr>
              <a:t>羧酸酐</a:t>
            </a:r>
          </a:p>
        </p:txBody>
      </p:sp>
      <p:sp>
        <p:nvSpPr>
          <p:cNvPr id="641027" name="Text Box 5">
            <a:extLst>
              <a:ext uri="{FF2B5EF4-FFF2-40B4-BE49-F238E27FC236}">
                <a16:creationId xmlns:a16="http://schemas.microsoft.com/office/drawing/2014/main" id="{51EE7724-A9F8-4ED6-AA92-157724776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9713" y="2441575"/>
            <a:ext cx="6238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r. t.</a:t>
            </a:r>
          </a:p>
        </p:txBody>
      </p:sp>
      <p:sp>
        <p:nvSpPr>
          <p:cNvPr id="641028" name="Text Box 6">
            <a:extLst>
              <a:ext uri="{FF2B5EF4-FFF2-40B4-BE49-F238E27FC236}">
                <a16:creationId xmlns:a16="http://schemas.microsoft.com/office/drawing/2014/main" id="{8B43E6EB-6BB7-42AA-BAF7-133528AEA7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238" y="1628775"/>
            <a:ext cx="119697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、水解</a:t>
            </a:r>
          </a:p>
        </p:txBody>
      </p:sp>
      <p:sp>
        <p:nvSpPr>
          <p:cNvPr id="1257479" name="Text Box 7">
            <a:extLst>
              <a:ext uri="{FF2B5EF4-FFF2-40B4-BE49-F238E27FC236}">
                <a16:creationId xmlns:a16="http://schemas.microsoft.com/office/drawing/2014/main" id="{ED82A2C5-3A80-46F2-8354-F275905B2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238" y="3403600"/>
            <a:ext cx="12827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ii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、醇解</a:t>
            </a:r>
          </a:p>
        </p:txBody>
      </p:sp>
      <p:sp>
        <p:nvSpPr>
          <p:cNvPr id="641030" name="Text Box 8">
            <a:extLst>
              <a:ext uri="{FF2B5EF4-FFF2-40B4-BE49-F238E27FC236}">
                <a16:creationId xmlns:a16="http://schemas.microsoft.com/office/drawing/2014/main" id="{C3945E4F-ED51-4CE5-91F9-89FD4A5B16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838" y="981075"/>
            <a:ext cx="21367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(1) </a:t>
            </a: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亲核分解</a:t>
            </a:r>
          </a:p>
        </p:txBody>
      </p:sp>
      <p:sp>
        <p:nvSpPr>
          <p:cNvPr id="641031" name="Text Box 9">
            <a:extLst>
              <a:ext uri="{FF2B5EF4-FFF2-40B4-BE49-F238E27FC236}">
                <a16:creationId xmlns:a16="http://schemas.microsoft.com/office/drawing/2014/main" id="{91B9AA80-1499-4DBD-B503-C83C7464DE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4463" y="1603375"/>
            <a:ext cx="2190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酸酐易水解。</a:t>
            </a:r>
          </a:p>
        </p:txBody>
      </p:sp>
      <p:graphicFrame>
        <p:nvGraphicFramePr>
          <p:cNvPr id="641032" name="Object 10">
            <a:extLst>
              <a:ext uri="{FF2B5EF4-FFF2-40B4-BE49-F238E27FC236}">
                <a16:creationId xmlns:a16="http://schemas.microsoft.com/office/drawing/2014/main" id="{9A294BD8-122B-4D4F-BE06-5A949BDB1E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55838" y="2278063"/>
          <a:ext cx="1339850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340410" imgH="649665" progId="ChemDraw.Document.6.0">
                  <p:embed/>
                </p:oleObj>
              </mc:Choice>
              <mc:Fallback>
                <p:oleObj name="CS ChemDraw Drawing" r:id="rId2" imgW="1340410" imgH="649665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5838" y="2278063"/>
                        <a:ext cx="1339850" cy="65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1033" name="Object 11">
            <a:extLst>
              <a:ext uri="{FF2B5EF4-FFF2-40B4-BE49-F238E27FC236}">
                <a16:creationId xmlns:a16="http://schemas.microsoft.com/office/drawing/2014/main" id="{9BDE1C3D-05C9-473F-B890-ACECB234AB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02450" y="2205038"/>
          <a:ext cx="1049338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946351" imgH="651187" progId="ChemDraw.Document.6.0">
                  <p:embed/>
                </p:oleObj>
              </mc:Choice>
              <mc:Fallback>
                <p:oleObj name="CS ChemDraw Drawing" r:id="rId4" imgW="946351" imgH="651187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2450" y="2205038"/>
                        <a:ext cx="1049338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1034" name="Text Box 12">
            <a:extLst>
              <a:ext uri="{FF2B5EF4-FFF2-40B4-BE49-F238E27FC236}">
                <a16:creationId xmlns:a16="http://schemas.microsoft.com/office/drawing/2014/main" id="{DA103C34-A4B6-43D6-A6C2-6320B7ACC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3338" y="2565400"/>
            <a:ext cx="10096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+  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</a:p>
        </p:txBody>
      </p:sp>
      <p:sp>
        <p:nvSpPr>
          <p:cNvPr id="641035" name="Text Box 13">
            <a:extLst>
              <a:ext uri="{FF2B5EF4-FFF2-40B4-BE49-F238E27FC236}">
                <a16:creationId xmlns:a16="http://schemas.microsoft.com/office/drawing/2014/main" id="{8CCCF661-2FB6-4319-BCD2-DAAB82B02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8113" y="2565400"/>
            <a:ext cx="3381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graphicFrame>
        <p:nvGraphicFramePr>
          <p:cNvPr id="641036" name="Object 14">
            <a:extLst>
              <a:ext uri="{FF2B5EF4-FFF2-40B4-BE49-F238E27FC236}">
                <a16:creationId xmlns:a16="http://schemas.microsoft.com/office/drawing/2014/main" id="{406B5A42-E5F9-474D-874C-FE7EF750CA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54588" y="2716213"/>
          <a:ext cx="1379537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104900" imgH="143256" progId="ChemDraw.Document.6.0">
                  <p:embed/>
                </p:oleObj>
              </mc:Choice>
              <mc:Fallback>
                <p:oleObj name="CS ChemDraw Drawing" r:id="rId6" imgW="1104900" imgH="143256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4588" y="2716213"/>
                        <a:ext cx="1379537" cy="16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7487" name="Text Box 15">
            <a:extLst>
              <a:ext uri="{FF2B5EF4-FFF2-40B4-BE49-F238E27FC236}">
                <a16:creationId xmlns:a16="http://schemas.microsoft.com/office/drawing/2014/main" id="{62CA41D8-9840-4AAE-8E21-D179EC8EE9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1600" y="3357563"/>
            <a:ext cx="5510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酸酐易于醇解，酯化的良好酰化剂。</a:t>
            </a:r>
          </a:p>
        </p:txBody>
      </p:sp>
      <p:graphicFrame>
        <p:nvGraphicFramePr>
          <p:cNvPr id="1257488" name="Object 16">
            <a:extLst>
              <a:ext uri="{FF2B5EF4-FFF2-40B4-BE49-F238E27FC236}">
                <a16:creationId xmlns:a16="http://schemas.microsoft.com/office/drawing/2014/main" id="{7D9FEC90-076C-44CC-B14A-9EB50E4103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77975" y="4076700"/>
          <a:ext cx="1339850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340410" imgH="649665" progId="ChemDraw.Document.6.0">
                  <p:embed/>
                </p:oleObj>
              </mc:Choice>
              <mc:Fallback>
                <p:oleObj name="CS ChemDraw Drawing" r:id="rId8" imgW="1340410" imgH="649665" progId="ChemDraw.Document.6.0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7975" y="4076700"/>
                        <a:ext cx="1339850" cy="65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7489" name="Text Box 17">
            <a:extLst>
              <a:ext uri="{FF2B5EF4-FFF2-40B4-BE49-F238E27FC236}">
                <a16:creationId xmlns:a16="http://schemas.microsoft.com/office/drawing/2014/main" id="{65F572E6-C960-4756-BE48-62DCB60BB1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1338" y="4364038"/>
            <a:ext cx="11207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+  ROH</a:t>
            </a:r>
          </a:p>
        </p:txBody>
      </p:sp>
      <p:graphicFrame>
        <p:nvGraphicFramePr>
          <p:cNvPr id="1257490" name="Object 18">
            <a:extLst>
              <a:ext uri="{FF2B5EF4-FFF2-40B4-BE49-F238E27FC236}">
                <a16:creationId xmlns:a16="http://schemas.microsoft.com/office/drawing/2014/main" id="{83DAD317-4B44-4DF9-A613-A525454F10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77975" y="5064125"/>
          <a:ext cx="1339850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1340410" imgH="649665" progId="ChemDraw.Document.6.0">
                  <p:embed/>
                </p:oleObj>
              </mc:Choice>
              <mc:Fallback>
                <p:oleObj name="CS ChemDraw Drawing" r:id="rId9" imgW="1340410" imgH="649665" progId="ChemDraw.Document.6.0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7975" y="5064125"/>
                        <a:ext cx="1339850" cy="65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7491" name="Text Box 19">
            <a:extLst>
              <a:ext uri="{FF2B5EF4-FFF2-40B4-BE49-F238E27FC236}">
                <a16:creationId xmlns:a16="http://schemas.microsoft.com/office/drawing/2014/main" id="{EF548D99-A4A8-42E9-8028-783798B4DF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1338" y="5351463"/>
            <a:ext cx="12430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+  ArOH</a:t>
            </a:r>
          </a:p>
        </p:txBody>
      </p:sp>
      <p:graphicFrame>
        <p:nvGraphicFramePr>
          <p:cNvPr id="1257492" name="Object 20">
            <a:extLst>
              <a:ext uri="{FF2B5EF4-FFF2-40B4-BE49-F238E27FC236}">
                <a16:creationId xmlns:a16="http://schemas.microsoft.com/office/drawing/2014/main" id="{8ADD83F2-621C-4EB3-B5D9-7D00CEFFF1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11863" y="4019550"/>
          <a:ext cx="1066800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935700" imgH="651187" progId="ChemDraw.Document.6.0">
                  <p:embed/>
                </p:oleObj>
              </mc:Choice>
              <mc:Fallback>
                <p:oleObj name="CS ChemDraw Drawing" r:id="rId10" imgW="935700" imgH="651187" progId="ChemDraw.Document.6.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863" y="4019550"/>
                        <a:ext cx="1066800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7493" name="Object 21">
            <a:extLst>
              <a:ext uri="{FF2B5EF4-FFF2-40B4-BE49-F238E27FC236}">
                <a16:creationId xmlns:a16="http://schemas.microsoft.com/office/drawing/2014/main" id="{0B2265CC-F267-4A2F-BCA5-635D6973A8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16625" y="4956175"/>
          <a:ext cx="1174750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031553" imgH="651187" progId="ChemDraw.Document.6.0">
                  <p:embed/>
                </p:oleObj>
              </mc:Choice>
              <mc:Fallback>
                <p:oleObj name="CS ChemDraw Drawing" r:id="rId12" imgW="1031553" imgH="651187" progId="ChemDraw.Document.6.0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6625" y="4956175"/>
                        <a:ext cx="1174750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7494" name="Text Box 22">
            <a:extLst>
              <a:ext uri="{FF2B5EF4-FFF2-40B4-BE49-F238E27FC236}">
                <a16:creationId xmlns:a16="http://schemas.microsoft.com/office/drawing/2014/main" id="{C2C89BEA-2C4B-4FC4-A009-3FDE4628E4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0875" y="5237163"/>
            <a:ext cx="1092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acid or</a:t>
            </a:r>
          </a:p>
        </p:txBody>
      </p:sp>
      <p:graphicFrame>
        <p:nvGraphicFramePr>
          <p:cNvPr id="1257495" name="Object 23">
            <a:extLst>
              <a:ext uri="{FF2B5EF4-FFF2-40B4-BE49-F238E27FC236}">
                <a16:creationId xmlns:a16="http://schemas.microsoft.com/office/drawing/2014/main" id="{F2909FB6-C658-4D7F-AF19-71C6EBAB4CB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30700" y="5505450"/>
          <a:ext cx="1379538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1104900" imgH="143256" progId="ChemDraw.Document.6.0">
                  <p:embed/>
                </p:oleObj>
              </mc:Choice>
              <mc:Fallback>
                <p:oleObj name="CS ChemDraw Drawing" r:id="rId14" imgW="1104900" imgH="143256" progId="ChemDraw.Document.6.0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0700" y="5505450"/>
                        <a:ext cx="1379538" cy="16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7496" name="Text Box 24">
            <a:extLst>
              <a:ext uri="{FF2B5EF4-FFF2-40B4-BE49-F238E27FC236}">
                <a16:creationId xmlns:a16="http://schemas.microsoft.com/office/drawing/2014/main" id="{2FF2C061-CA03-43B7-B8BD-C2595CA8C5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6450" y="5526088"/>
            <a:ext cx="7032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base</a:t>
            </a:r>
          </a:p>
        </p:txBody>
      </p:sp>
      <p:sp>
        <p:nvSpPr>
          <p:cNvPr id="1257497" name="Text Box 25">
            <a:extLst>
              <a:ext uri="{FF2B5EF4-FFF2-40B4-BE49-F238E27FC236}">
                <a16:creationId xmlns:a16="http://schemas.microsoft.com/office/drawing/2014/main" id="{1B7BF097-B706-47B0-A5EC-C2610F14DC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0250" y="4235450"/>
            <a:ext cx="1092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acid or</a:t>
            </a:r>
          </a:p>
        </p:txBody>
      </p:sp>
      <p:graphicFrame>
        <p:nvGraphicFramePr>
          <p:cNvPr id="1257498" name="Object 26">
            <a:extLst>
              <a:ext uri="{FF2B5EF4-FFF2-40B4-BE49-F238E27FC236}">
                <a16:creationId xmlns:a16="http://schemas.microsoft.com/office/drawing/2014/main" id="{8FA7812C-AFA8-423A-8D0F-859D929A03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83088" y="4502150"/>
          <a:ext cx="1379537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5" imgW="1104900" imgH="143256" progId="ChemDraw.Document.6.0">
                  <p:embed/>
                </p:oleObj>
              </mc:Choice>
              <mc:Fallback>
                <p:oleObj name="CS ChemDraw Drawing" r:id="rId15" imgW="1104900" imgH="143256" progId="ChemDraw.Document.6.0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3088" y="4502150"/>
                        <a:ext cx="1379537" cy="16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7499" name="Text Box 27">
            <a:extLst>
              <a:ext uri="{FF2B5EF4-FFF2-40B4-BE49-F238E27FC236}">
                <a16:creationId xmlns:a16="http://schemas.microsoft.com/office/drawing/2014/main" id="{F8FC7C79-D5FB-4D5E-8B68-18C4798028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8838" y="4524375"/>
            <a:ext cx="7032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base</a:t>
            </a:r>
          </a:p>
        </p:txBody>
      </p:sp>
      <p:sp>
        <p:nvSpPr>
          <p:cNvPr id="1257500" name="Text Box 28">
            <a:extLst>
              <a:ext uri="{FF2B5EF4-FFF2-40B4-BE49-F238E27FC236}">
                <a16:creationId xmlns:a16="http://schemas.microsoft.com/office/drawing/2014/main" id="{5D876DD0-D486-4DBF-B1D4-71ACC4D847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2975" y="4379913"/>
            <a:ext cx="1243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+  AcOH</a:t>
            </a:r>
          </a:p>
        </p:txBody>
      </p:sp>
      <p:sp>
        <p:nvSpPr>
          <p:cNvPr id="1257501" name="Text Box 29">
            <a:extLst>
              <a:ext uri="{FF2B5EF4-FFF2-40B4-BE49-F238E27FC236}">
                <a16:creationId xmlns:a16="http://schemas.microsoft.com/office/drawing/2014/main" id="{CE54CD74-9C4E-4213-B18A-613B9F06D3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0913" y="5316538"/>
            <a:ext cx="1241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+  AcOH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574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574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574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574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48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4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57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48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4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57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49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4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57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49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4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57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49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4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57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49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4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57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49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4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57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49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4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57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49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4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257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49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4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57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49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4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257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49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4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257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50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5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257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50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5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257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7479" grpId="0"/>
      <p:bldP spid="1257487" grpId="0"/>
      <p:bldP spid="1257489" grpId="0"/>
      <p:bldP spid="1257491" grpId="0"/>
      <p:bldP spid="1257494" grpId="0"/>
      <p:bldP spid="1257496" grpId="0"/>
      <p:bldP spid="1257497" grpId="0"/>
      <p:bldP spid="1257499" grpId="0"/>
      <p:bldP spid="1257500" grpId="0"/>
      <p:bldP spid="1257501" grpId="0"/>
    </p:bld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2050" name="Object 4">
            <a:extLst>
              <a:ext uri="{FF2B5EF4-FFF2-40B4-BE49-F238E27FC236}">
                <a16:creationId xmlns:a16="http://schemas.microsoft.com/office/drawing/2014/main" id="{4FABED41-1C0B-423C-8673-2436D0E843D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20813" y="765175"/>
          <a:ext cx="1339850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340410" imgH="649665" progId="ChemDraw.Document.6.0">
                  <p:embed/>
                </p:oleObj>
              </mc:Choice>
              <mc:Fallback>
                <p:oleObj name="CS ChemDraw Drawing" r:id="rId2" imgW="1340410" imgH="649665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0813" y="765175"/>
                        <a:ext cx="1339850" cy="65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2051" name="Text Box 5">
            <a:extLst>
              <a:ext uri="{FF2B5EF4-FFF2-40B4-BE49-F238E27FC236}">
                <a16:creationId xmlns:a16="http://schemas.microsoft.com/office/drawing/2014/main" id="{65EA1BD9-BEA0-4806-87EC-0E41713717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5763" y="1100138"/>
            <a:ext cx="32543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642052" name="Text Box 6">
            <a:extLst>
              <a:ext uri="{FF2B5EF4-FFF2-40B4-BE49-F238E27FC236}">
                <a16:creationId xmlns:a16="http://schemas.microsoft.com/office/drawing/2014/main" id="{BD12AE53-3CDC-4595-AFD3-3022E39821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4775" y="908050"/>
            <a:ext cx="9382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SO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</a:p>
        </p:txBody>
      </p:sp>
      <p:graphicFrame>
        <p:nvGraphicFramePr>
          <p:cNvPr id="642053" name="Object 7">
            <a:extLst>
              <a:ext uri="{FF2B5EF4-FFF2-40B4-BE49-F238E27FC236}">
                <a16:creationId xmlns:a16="http://schemas.microsoft.com/office/drawing/2014/main" id="{194F124E-7D5C-41CB-A7F6-57110A57BD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53000" y="1206500"/>
          <a:ext cx="1379538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104900" imgH="143256" progId="ChemDraw.Document.6.0">
                  <p:embed/>
                </p:oleObj>
              </mc:Choice>
              <mc:Fallback>
                <p:oleObj name="CS ChemDraw Drawing" r:id="rId4" imgW="1104900" imgH="143256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206500"/>
                        <a:ext cx="1379538" cy="16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2054" name="Object 8">
            <a:extLst>
              <a:ext uri="{FF2B5EF4-FFF2-40B4-BE49-F238E27FC236}">
                <a16:creationId xmlns:a16="http://schemas.microsoft.com/office/drawing/2014/main" id="{131D9C21-4C9F-4FA1-B82E-9691087CE7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35350" y="725488"/>
          <a:ext cx="1008063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46767" imgH="715088" progId="ChemDraw.Document.6.0">
                  <p:embed/>
                </p:oleObj>
              </mc:Choice>
              <mc:Fallback>
                <p:oleObj name="CS ChemDraw Drawing" r:id="rId6" imgW="1046767" imgH="715088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5350" y="725488"/>
                        <a:ext cx="1008063" cy="687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8505" name="Object 9">
            <a:extLst>
              <a:ext uri="{FF2B5EF4-FFF2-40B4-BE49-F238E27FC236}">
                <a16:creationId xmlns:a16="http://schemas.microsoft.com/office/drawing/2014/main" id="{A79F79E5-6324-4CA6-AB0D-87625B929B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69088" y="719138"/>
          <a:ext cx="1871662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685782" imgH="756168" progId="ChemDraw.Document.6.0">
                  <p:embed/>
                </p:oleObj>
              </mc:Choice>
              <mc:Fallback>
                <p:oleObj name="CS ChemDraw Drawing" r:id="rId8" imgW="1685782" imgH="756168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9088" y="719138"/>
                        <a:ext cx="1871662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8506" name="Text Box 10">
            <a:extLst>
              <a:ext uri="{FF2B5EF4-FFF2-40B4-BE49-F238E27FC236}">
                <a16:creationId xmlns:a16="http://schemas.microsoft.com/office/drawing/2014/main" id="{5A826C96-5EE7-4CD7-8FF5-ACCE1E3132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7400" y="1593850"/>
            <a:ext cx="7032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60%</a:t>
            </a:r>
            <a:endParaRPr kumimoji="1" lang="en-US" altLang="zh-CN" sz="16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258507" name="Object 11">
            <a:extLst>
              <a:ext uri="{FF2B5EF4-FFF2-40B4-BE49-F238E27FC236}">
                <a16:creationId xmlns:a16="http://schemas.microsoft.com/office/drawing/2014/main" id="{1FC14242-106D-4CB1-A88E-47C0C49975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22400" y="2284413"/>
          <a:ext cx="1385888" cy="157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385316" imgH="1577340" progId="ChemDraw.Document.6.0">
                  <p:embed/>
                </p:oleObj>
              </mc:Choice>
              <mc:Fallback>
                <p:oleObj name="CS ChemDraw Drawing" r:id="rId10" imgW="1385316" imgH="1577340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2400" y="2284413"/>
                        <a:ext cx="1385888" cy="157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8508" name="Text Box 12">
            <a:extLst>
              <a:ext uri="{FF2B5EF4-FFF2-40B4-BE49-F238E27FC236}">
                <a16:creationId xmlns:a16="http://schemas.microsoft.com/office/drawing/2014/main" id="{02AD42A1-86D9-4341-9F19-A2F2D29F3A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2125" y="2924175"/>
            <a:ext cx="12604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+  C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5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OH</a:t>
            </a:r>
          </a:p>
        </p:txBody>
      </p:sp>
      <p:graphicFrame>
        <p:nvGraphicFramePr>
          <p:cNvPr id="1258509" name="Object 13">
            <a:extLst>
              <a:ext uri="{FF2B5EF4-FFF2-40B4-BE49-F238E27FC236}">
                <a16:creationId xmlns:a16="http://schemas.microsoft.com/office/drawing/2014/main" id="{F6B35F28-8D61-46C4-9DC1-583DA01AED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46838" y="2608263"/>
          <a:ext cx="1860550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859229" imgH="1028510" progId="ChemDraw.Document.6.0">
                  <p:embed/>
                </p:oleObj>
              </mc:Choice>
              <mc:Fallback>
                <p:oleObj name="CS ChemDraw Drawing" r:id="rId12" imgW="1859229" imgH="1028510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6838" y="2608263"/>
                        <a:ext cx="1860550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8510" name="Object 14">
            <a:extLst>
              <a:ext uri="{FF2B5EF4-FFF2-40B4-BE49-F238E27FC236}">
                <a16:creationId xmlns:a16="http://schemas.microsoft.com/office/drawing/2014/main" id="{2625BC72-6B0C-4800-9D57-28C85AE3FC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22400" y="4445000"/>
          <a:ext cx="1385888" cy="157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1385316" imgH="1577340" progId="ChemDraw.Document.6.0">
                  <p:embed/>
                </p:oleObj>
              </mc:Choice>
              <mc:Fallback>
                <p:oleObj name="CS ChemDraw Drawing" r:id="rId14" imgW="1385316" imgH="1577340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2400" y="4445000"/>
                        <a:ext cx="1385888" cy="157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8511" name="Text Box 15">
            <a:extLst>
              <a:ext uri="{FF2B5EF4-FFF2-40B4-BE49-F238E27FC236}">
                <a16:creationId xmlns:a16="http://schemas.microsoft.com/office/drawing/2014/main" id="{B57842F2-1274-4AA7-9071-9B864DD8D8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2125" y="5084763"/>
            <a:ext cx="12604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+  C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5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OH</a:t>
            </a:r>
          </a:p>
        </p:txBody>
      </p:sp>
      <p:graphicFrame>
        <p:nvGraphicFramePr>
          <p:cNvPr id="1258512" name="Object 16">
            <a:extLst>
              <a:ext uri="{FF2B5EF4-FFF2-40B4-BE49-F238E27FC236}">
                <a16:creationId xmlns:a16="http://schemas.microsoft.com/office/drawing/2014/main" id="{8BD87EB9-AE20-4368-9C45-FBBBE068DA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46838" y="4775200"/>
          <a:ext cx="1860550" cy="103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5" imgW="1859229" imgH="1030031" progId="ChemDraw.Document.6.0">
                  <p:embed/>
                </p:oleObj>
              </mc:Choice>
              <mc:Fallback>
                <p:oleObj name="CS ChemDraw Drawing" r:id="rId15" imgW="1859229" imgH="1030031" progId="ChemDraw.Document.6.0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6838" y="4775200"/>
                        <a:ext cx="1860550" cy="1030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8513" name="Object 17">
            <a:extLst>
              <a:ext uri="{FF2B5EF4-FFF2-40B4-BE49-F238E27FC236}">
                <a16:creationId xmlns:a16="http://schemas.microsoft.com/office/drawing/2014/main" id="{521CA444-4E9F-4BAA-8540-7173CA0725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19638" y="2976563"/>
          <a:ext cx="1379537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7" imgW="1104900" imgH="143256" progId="ChemDraw.Document.6.0">
                  <p:embed/>
                </p:oleObj>
              </mc:Choice>
              <mc:Fallback>
                <p:oleObj name="CS ChemDraw Drawing" r:id="rId17" imgW="1104900" imgH="143256" progId="ChemDraw.Document.6.0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9638" y="2976563"/>
                        <a:ext cx="1379537" cy="16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8514" name="Text Box 18">
            <a:extLst>
              <a:ext uri="{FF2B5EF4-FFF2-40B4-BE49-F238E27FC236}">
                <a16:creationId xmlns:a16="http://schemas.microsoft.com/office/drawing/2014/main" id="{8A4910A2-4947-414A-980D-CE5C55A83D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1413" y="4892675"/>
            <a:ext cx="9366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SO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</a:p>
        </p:txBody>
      </p:sp>
      <p:graphicFrame>
        <p:nvGraphicFramePr>
          <p:cNvPr id="1258515" name="Object 19">
            <a:extLst>
              <a:ext uri="{FF2B5EF4-FFF2-40B4-BE49-F238E27FC236}">
                <a16:creationId xmlns:a16="http://schemas.microsoft.com/office/drawing/2014/main" id="{80FDAD0C-3C19-4691-BF7A-D7E61D2429E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19638" y="5200650"/>
          <a:ext cx="1379537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1104900" imgH="143256" progId="ChemDraw.Document.6.0">
                  <p:embed/>
                </p:oleObj>
              </mc:Choice>
              <mc:Fallback>
                <p:oleObj name="CS ChemDraw Drawing" r:id="rId18" imgW="1104900" imgH="143256" progId="ChemDraw.Document.6.0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9638" y="5200650"/>
                        <a:ext cx="1379537" cy="16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50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5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58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50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5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58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58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58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585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585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585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585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50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5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58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585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585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585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585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58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58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585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585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5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5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258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8506" grpId="0"/>
      <p:bldP spid="1258508" grpId="0"/>
      <p:bldP spid="1258511" grpId="0"/>
      <p:bldP spid="1258514" grpId="0"/>
    </p:bld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098" name="Text Box 4">
            <a:extLst>
              <a:ext uri="{FF2B5EF4-FFF2-40B4-BE49-F238E27FC236}">
                <a16:creationId xmlns:a16="http://schemas.microsoft.com/office/drawing/2014/main" id="{6F9F2F58-F5C2-47F3-AF57-283FE3D3D5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363" y="476250"/>
            <a:ext cx="13684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iii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、胺解</a:t>
            </a:r>
          </a:p>
        </p:txBody>
      </p:sp>
      <p:sp>
        <p:nvSpPr>
          <p:cNvPr id="1260549" name="Rectangle 5">
            <a:extLst>
              <a:ext uri="{FF2B5EF4-FFF2-40B4-BE49-F238E27FC236}">
                <a16:creationId xmlns:a16="http://schemas.microsoft.com/office/drawing/2014/main" id="{9A151891-DC84-4A4A-95D6-608A10204E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75" y="476250"/>
            <a:ext cx="5065713" cy="4572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5C1F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酸酐的氨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胺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解常用于制备酰胺。</a:t>
            </a:r>
          </a:p>
        </p:txBody>
      </p:sp>
      <p:graphicFrame>
        <p:nvGraphicFramePr>
          <p:cNvPr id="1260550" name="Object 6">
            <a:extLst>
              <a:ext uri="{FF2B5EF4-FFF2-40B4-BE49-F238E27FC236}">
                <a16:creationId xmlns:a16="http://schemas.microsoft.com/office/drawing/2014/main" id="{6826C3D1-93BE-4781-A3E5-51FAD5587E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8763" y="1760538"/>
          <a:ext cx="1339850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340410" imgH="649665" progId="ChemDraw.Document.6.0">
                  <p:embed/>
                </p:oleObj>
              </mc:Choice>
              <mc:Fallback>
                <p:oleObj name="CS ChemDraw Drawing" r:id="rId2" imgW="1340410" imgH="649665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8763" y="1760538"/>
                        <a:ext cx="1339850" cy="65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0551" name="Text Box 7">
            <a:extLst>
              <a:ext uri="{FF2B5EF4-FFF2-40B4-BE49-F238E27FC236}">
                <a16:creationId xmlns:a16="http://schemas.microsoft.com/office/drawing/2014/main" id="{74B9EA69-8D3E-4B15-AF05-7ECFCDE7C2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4675" y="2047875"/>
            <a:ext cx="355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graphicFrame>
        <p:nvGraphicFramePr>
          <p:cNvPr id="1260552" name="Object 8">
            <a:extLst>
              <a:ext uri="{FF2B5EF4-FFF2-40B4-BE49-F238E27FC236}">
                <a16:creationId xmlns:a16="http://schemas.microsoft.com/office/drawing/2014/main" id="{86547C26-B680-4F42-A6FE-BCC837102F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08413" y="1381125"/>
          <a:ext cx="723900" cy="185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723900" imgH="1856232" progId="ChemDraw.Document.6.0">
                  <p:embed/>
                </p:oleObj>
              </mc:Choice>
              <mc:Fallback>
                <p:oleObj name="CS ChemDraw Drawing" r:id="rId4" imgW="723900" imgH="1856232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8413" y="1381125"/>
                        <a:ext cx="723900" cy="185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0553" name="Object 9">
            <a:extLst>
              <a:ext uri="{FF2B5EF4-FFF2-40B4-BE49-F238E27FC236}">
                <a16:creationId xmlns:a16="http://schemas.microsoft.com/office/drawing/2014/main" id="{C0574687-BB53-4EBC-80DA-04117E29D9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40575" y="908050"/>
          <a:ext cx="1195388" cy="223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196340" imgH="2237232" progId="ChemDraw.Document.6.0">
                  <p:embed/>
                </p:oleObj>
              </mc:Choice>
              <mc:Fallback>
                <p:oleObj name="CS ChemDraw Drawing" r:id="rId6" imgW="1196340" imgH="2237232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0575" y="908050"/>
                        <a:ext cx="1195388" cy="2236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0554" name="Object 10">
            <a:extLst>
              <a:ext uri="{FF2B5EF4-FFF2-40B4-BE49-F238E27FC236}">
                <a16:creationId xmlns:a16="http://schemas.microsoft.com/office/drawing/2014/main" id="{19ABB101-4EF0-4736-91A5-6480F0675E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30788" y="2162175"/>
          <a:ext cx="1592262" cy="15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323674" imgH="143018" progId="ChemDraw.Document.6.0">
                  <p:embed/>
                </p:oleObj>
              </mc:Choice>
              <mc:Fallback>
                <p:oleObj name="CS ChemDraw Drawing" r:id="rId8" imgW="1323674" imgH="143018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0788" y="2162175"/>
                        <a:ext cx="1592262" cy="157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0555" name="Text Box 11">
            <a:extLst>
              <a:ext uri="{FF2B5EF4-FFF2-40B4-BE49-F238E27FC236}">
                <a16:creationId xmlns:a16="http://schemas.microsoft.com/office/drawing/2014/main" id="{81B60A00-2F18-4BD0-B8C2-3E9CEDE57D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0688" y="2300288"/>
            <a:ext cx="6397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98%</a:t>
            </a:r>
          </a:p>
        </p:txBody>
      </p:sp>
      <p:graphicFrame>
        <p:nvGraphicFramePr>
          <p:cNvPr id="1260556" name="Object 12">
            <a:extLst>
              <a:ext uri="{FF2B5EF4-FFF2-40B4-BE49-F238E27FC236}">
                <a16:creationId xmlns:a16="http://schemas.microsoft.com/office/drawing/2014/main" id="{4CED5F52-F956-4B52-A857-C2A0EF9104E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68988" y="4076700"/>
          <a:ext cx="1044575" cy="1528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043724" imgH="1527550" progId="ChemDraw.Document.6.0">
                  <p:embed/>
                </p:oleObj>
              </mc:Choice>
              <mc:Fallback>
                <p:oleObj name="CS ChemDraw Drawing" r:id="rId10" imgW="1043724" imgH="1527550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8988" y="4076700"/>
                        <a:ext cx="1044575" cy="1528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0557" name="Object 13">
            <a:extLst>
              <a:ext uri="{FF2B5EF4-FFF2-40B4-BE49-F238E27FC236}">
                <a16:creationId xmlns:a16="http://schemas.microsoft.com/office/drawing/2014/main" id="{BF9ED2A1-7123-424B-99C4-784E29CD0F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7638" y="4016375"/>
          <a:ext cx="720725" cy="156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720852" imgH="1566672" progId="ChemDraw.Document.6.0">
                  <p:embed/>
                </p:oleObj>
              </mc:Choice>
              <mc:Fallback>
                <p:oleObj name="CS ChemDraw Drawing" r:id="rId12" imgW="720852" imgH="1566672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8" y="4016375"/>
                        <a:ext cx="720725" cy="156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0558" name="Object 14">
            <a:extLst>
              <a:ext uri="{FF2B5EF4-FFF2-40B4-BE49-F238E27FC236}">
                <a16:creationId xmlns:a16="http://schemas.microsoft.com/office/drawing/2014/main" id="{6E175DE7-61DF-4B24-BA84-BA52C8FC0B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97063" y="4052888"/>
          <a:ext cx="1117600" cy="1528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1116755" imgH="1527550" progId="ChemDraw.Document.6.0">
                  <p:embed/>
                </p:oleObj>
              </mc:Choice>
              <mc:Fallback>
                <p:oleObj name="CS ChemDraw Drawing" r:id="rId14" imgW="1116755" imgH="1527550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7063" y="4052888"/>
                        <a:ext cx="1117600" cy="1528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0559" name="Object 15">
            <a:extLst>
              <a:ext uri="{FF2B5EF4-FFF2-40B4-BE49-F238E27FC236}">
                <a16:creationId xmlns:a16="http://schemas.microsoft.com/office/drawing/2014/main" id="{A2C022B3-FFD8-4FCE-8460-1B37F1E6A1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51275" y="4076700"/>
          <a:ext cx="1095375" cy="159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1095454" imgH="1591452" progId="ChemDraw.Document.6.0">
                  <p:embed/>
                </p:oleObj>
              </mc:Choice>
              <mc:Fallback>
                <p:oleObj name="CS ChemDraw Drawing" r:id="rId16" imgW="1095454" imgH="1591452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4076700"/>
                        <a:ext cx="1095375" cy="1592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0560" name="Object 16">
            <a:extLst>
              <a:ext uri="{FF2B5EF4-FFF2-40B4-BE49-F238E27FC236}">
                <a16:creationId xmlns:a16="http://schemas.microsoft.com/office/drawing/2014/main" id="{6B34C979-B87D-4C78-9189-CC71628C3C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67700" y="3997325"/>
          <a:ext cx="876300" cy="156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876300" imgH="1566672" progId="ChemDraw.Document.6.0">
                  <p:embed/>
                </p:oleObj>
              </mc:Choice>
              <mc:Fallback>
                <p:oleObj name="CS ChemDraw Drawing" r:id="rId18" imgW="876300" imgH="1566672" progId="ChemDraw.Document.6.0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67700" y="3997325"/>
                        <a:ext cx="876300" cy="156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0561" name="Object 17">
            <a:extLst>
              <a:ext uri="{FF2B5EF4-FFF2-40B4-BE49-F238E27FC236}">
                <a16:creationId xmlns:a16="http://schemas.microsoft.com/office/drawing/2014/main" id="{72926E90-73C9-4CE6-B545-9499EEC5E6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7088" y="4724400"/>
          <a:ext cx="1096962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1095454" imgH="174968" progId="ChemDraw.Document.6.0">
                  <p:embed/>
                </p:oleObj>
              </mc:Choice>
              <mc:Fallback>
                <p:oleObj name="CS ChemDraw Drawing" r:id="rId20" imgW="1095454" imgH="174968" progId="ChemDraw.Document.6.0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4724400"/>
                        <a:ext cx="1096962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0562" name="Text Box 18">
            <a:extLst>
              <a:ext uri="{FF2B5EF4-FFF2-40B4-BE49-F238E27FC236}">
                <a16:creationId xmlns:a16="http://schemas.microsoft.com/office/drawing/2014/main" id="{C0A7CEC1-F905-402D-BCF3-F1BF6D500B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4437063"/>
            <a:ext cx="60483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NH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</a:p>
        </p:txBody>
      </p:sp>
      <p:graphicFrame>
        <p:nvGraphicFramePr>
          <p:cNvPr id="1260563" name="Object 19">
            <a:extLst>
              <a:ext uri="{FF2B5EF4-FFF2-40B4-BE49-F238E27FC236}">
                <a16:creationId xmlns:a16="http://schemas.microsoft.com/office/drawing/2014/main" id="{AC6D6F03-7D64-4658-A23A-F40F073304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43738" y="4718050"/>
          <a:ext cx="1096962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1095454" imgH="174968" progId="ChemDraw.Document.6.0">
                  <p:embed/>
                </p:oleObj>
              </mc:Choice>
              <mc:Fallback>
                <p:oleObj name="CS ChemDraw Drawing" r:id="rId22" imgW="1095454" imgH="174968" progId="ChemDraw.Document.6.0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3738" y="4718050"/>
                        <a:ext cx="1096962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0564" name="Object 20">
            <a:extLst>
              <a:ext uri="{FF2B5EF4-FFF2-40B4-BE49-F238E27FC236}">
                <a16:creationId xmlns:a16="http://schemas.microsoft.com/office/drawing/2014/main" id="{5E7888E4-37CB-4308-878E-D9B9B599D2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43213" y="4724400"/>
          <a:ext cx="931862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3" imgW="931136" imgH="174968" progId="ChemDraw.Document.6.0">
                  <p:embed/>
                </p:oleObj>
              </mc:Choice>
              <mc:Fallback>
                <p:oleObj name="CS ChemDraw Drawing" r:id="rId23" imgW="931136" imgH="174968" progId="ChemDraw.Document.6.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4724400"/>
                        <a:ext cx="931862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0565" name="Object 21">
            <a:extLst>
              <a:ext uri="{FF2B5EF4-FFF2-40B4-BE49-F238E27FC236}">
                <a16:creationId xmlns:a16="http://schemas.microsoft.com/office/drawing/2014/main" id="{7CBBADC6-1CC4-4035-AB8D-A8E36269EA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32363" y="4797425"/>
          <a:ext cx="931862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5" imgW="931136" imgH="174968" progId="ChemDraw.Document.6.0">
                  <p:embed/>
                </p:oleObj>
              </mc:Choice>
              <mc:Fallback>
                <p:oleObj name="CS ChemDraw Drawing" r:id="rId25" imgW="931136" imgH="174968" progId="ChemDraw.Document.6.0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4797425"/>
                        <a:ext cx="931862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0566" name="Text Box 22">
            <a:extLst>
              <a:ext uri="{FF2B5EF4-FFF2-40B4-BE49-F238E27FC236}">
                <a16:creationId xmlns:a16="http://schemas.microsoft.com/office/drawing/2014/main" id="{C9B45B17-FFA0-4447-8D2B-CC97F49653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8038" y="4437063"/>
            <a:ext cx="5715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endParaRPr lang="en-US" altLang="zh-CN" sz="16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60567" name="Text Box 23">
            <a:extLst>
              <a:ext uri="{FF2B5EF4-FFF2-40B4-BE49-F238E27FC236}">
                <a16:creationId xmlns:a16="http://schemas.microsoft.com/office/drawing/2014/main" id="{0C75DD18-5EE3-44E3-9607-FE5DF7DFB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7100" y="4652963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60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60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55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5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60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55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5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60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55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5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60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55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5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60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55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5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60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55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5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60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60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60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7" dur="1000"/>
                                        <p:tgtEl>
                                          <p:spTgt spid="1260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60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60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2" dur="1000"/>
                                        <p:tgtEl>
                                          <p:spTgt spid="1260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60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60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7" dur="1000"/>
                                        <p:tgtEl>
                                          <p:spTgt spid="1260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605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605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60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60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60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60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2605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2605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2605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2605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56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5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260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9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56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9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5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260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9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56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9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5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260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0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56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0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5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260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0549" grpId="0"/>
      <p:bldP spid="1260551" grpId="0"/>
      <p:bldP spid="1260555" grpId="0"/>
      <p:bldP spid="1260562" grpId="0"/>
      <p:bldP spid="1260566" grpId="0"/>
      <p:bldP spid="1260567" grpId="0"/>
    </p:bld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61572" name="Object 4">
            <a:extLst>
              <a:ext uri="{FF2B5EF4-FFF2-40B4-BE49-F238E27FC236}">
                <a16:creationId xmlns:a16="http://schemas.microsoft.com/office/drawing/2014/main" id="{5F5BE53D-A0F0-4078-94A8-15C3E39FCA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35825" y="3503613"/>
          <a:ext cx="1787525" cy="157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787652" imgH="1577340" progId="ChemDraw.Document.6.0">
                  <p:embed/>
                </p:oleObj>
              </mc:Choice>
              <mc:Fallback>
                <p:oleObj name="CS ChemDraw Drawing" r:id="rId2" imgW="1787652" imgH="1577340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5825" y="3503613"/>
                        <a:ext cx="1787525" cy="157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23" name="Object 5">
            <a:extLst>
              <a:ext uri="{FF2B5EF4-FFF2-40B4-BE49-F238E27FC236}">
                <a16:creationId xmlns:a16="http://schemas.microsoft.com/office/drawing/2014/main" id="{4A41A088-18DB-4CD1-B0E5-1CBA548CF1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0725" y="3508375"/>
          <a:ext cx="1385888" cy="157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384532" imgH="1574715" progId="ChemDraw.Document.6.0">
                  <p:embed/>
                </p:oleObj>
              </mc:Choice>
              <mc:Fallback>
                <p:oleObj name="CS ChemDraw Drawing" r:id="rId4" imgW="1384532" imgH="1574715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725" y="3508375"/>
                        <a:ext cx="1385888" cy="157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1574" name="Object 6">
            <a:extLst>
              <a:ext uri="{FF2B5EF4-FFF2-40B4-BE49-F238E27FC236}">
                <a16:creationId xmlns:a16="http://schemas.microsoft.com/office/drawing/2014/main" id="{47F6750E-0EEF-430A-A627-4B4D1194CD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59213" y="3795713"/>
          <a:ext cx="2022475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2022348" imgH="1030224" progId="ChemDraw.Document.6.0">
                  <p:embed/>
                </p:oleObj>
              </mc:Choice>
              <mc:Fallback>
                <p:oleObj name="CS ChemDraw Drawing" r:id="rId6" imgW="2022348" imgH="1030224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9213" y="3795713"/>
                        <a:ext cx="2022475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25" name="Object 7">
            <a:extLst>
              <a:ext uri="{FF2B5EF4-FFF2-40B4-BE49-F238E27FC236}">
                <a16:creationId xmlns:a16="http://schemas.microsoft.com/office/drawing/2014/main" id="{4D77170F-5A82-4F91-BF06-0FED36E6ED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01875" y="4198938"/>
          <a:ext cx="137795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104900" imgH="143256" progId="ChemDraw.Document.6.0">
                  <p:embed/>
                </p:oleObj>
              </mc:Choice>
              <mc:Fallback>
                <p:oleObj name="CS ChemDraw Drawing" r:id="rId8" imgW="1104900" imgH="143256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1875" y="4198938"/>
                        <a:ext cx="1377950" cy="16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126" name="Text Box 8">
            <a:extLst>
              <a:ext uri="{FF2B5EF4-FFF2-40B4-BE49-F238E27FC236}">
                <a16:creationId xmlns:a16="http://schemas.microsoft.com/office/drawing/2014/main" id="{B874E0B2-EA20-46CA-877E-377FE9180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8075" y="3884613"/>
            <a:ext cx="12493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NH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graphicFrame>
        <p:nvGraphicFramePr>
          <p:cNvPr id="645127" name="Object 9">
            <a:extLst>
              <a:ext uri="{FF2B5EF4-FFF2-40B4-BE49-F238E27FC236}">
                <a16:creationId xmlns:a16="http://schemas.microsoft.com/office/drawing/2014/main" id="{0CAED63A-BD50-4E13-B9FB-3FDA092656A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42025" y="4227513"/>
          <a:ext cx="1173163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867235" imgH="143018" progId="ChemDraw.Document.6.0">
                  <p:embed/>
                </p:oleObj>
              </mc:Choice>
              <mc:Fallback>
                <p:oleObj name="CS ChemDraw Drawing" r:id="rId10" imgW="867235" imgH="143018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2025" y="4227513"/>
                        <a:ext cx="1173163" cy="17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1578" name="Text Box 10">
            <a:extLst>
              <a:ext uri="{FF2B5EF4-FFF2-40B4-BE49-F238E27FC236}">
                <a16:creationId xmlns:a16="http://schemas.microsoft.com/office/drawing/2014/main" id="{47638DFB-F4D2-4CC9-9237-6553581FFA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5725" y="4279900"/>
            <a:ext cx="3333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∆</a:t>
            </a:r>
          </a:p>
        </p:txBody>
      </p:sp>
      <p:graphicFrame>
        <p:nvGraphicFramePr>
          <p:cNvPr id="645129" name="Object 11">
            <a:extLst>
              <a:ext uri="{FF2B5EF4-FFF2-40B4-BE49-F238E27FC236}">
                <a16:creationId xmlns:a16="http://schemas.microsoft.com/office/drawing/2014/main" id="{A3111B0F-3399-4715-AB9A-99EA7EBE86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8513" y="989013"/>
          <a:ext cx="1387475" cy="157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384532" imgH="1574715" progId="ChemDraw.Document.6.0">
                  <p:embed/>
                </p:oleObj>
              </mc:Choice>
              <mc:Fallback>
                <p:oleObj name="CS ChemDraw Drawing" r:id="rId12" imgW="1384532" imgH="1574715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8513" y="989013"/>
                        <a:ext cx="1387475" cy="157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130" name="Text Box 12">
            <a:extLst>
              <a:ext uri="{FF2B5EF4-FFF2-40B4-BE49-F238E27FC236}">
                <a16:creationId xmlns:a16="http://schemas.microsoft.com/office/drawing/2014/main" id="{AFF79C71-D78C-486D-BADC-484469CD57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3025" y="1412875"/>
            <a:ext cx="9096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NH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</a:p>
        </p:txBody>
      </p:sp>
      <p:graphicFrame>
        <p:nvGraphicFramePr>
          <p:cNvPr id="1261581" name="Object 13">
            <a:extLst>
              <a:ext uri="{FF2B5EF4-FFF2-40B4-BE49-F238E27FC236}">
                <a16:creationId xmlns:a16="http://schemas.microsoft.com/office/drawing/2014/main" id="{1D74B4DD-DB49-4898-9194-39416E64ED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02063" y="1268413"/>
          <a:ext cx="1736725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3" imgW="1737360" imgH="1042416" progId="ChemDraw.Document.6.0">
                  <p:embed/>
                </p:oleObj>
              </mc:Choice>
              <mc:Fallback>
                <p:oleObj name="CS ChemDraw Drawing" r:id="rId13" imgW="1737360" imgH="1042416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2063" y="1268413"/>
                        <a:ext cx="1736725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1582" name="Object 14">
            <a:extLst>
              <a:ext uri="{FF2B5EF4-FFF2-40B4-BE49-F238E27FC236}">
                <a16:creationId xmlns:a16="http://schemas.microsoft.com/office/drawing/2014/main" id="{24C4F479-6ABE-48AB-934A-4AB83F78BE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00913" y="979488"/>
          <a:ext cx="1565275" cy="158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5" imgW="1565148" imgH="1586484" progId="ChemDraw.Document.6.0">
                  <p:embed/>
                </p:oleObj>
              </mc:Choice>
              <mc:Fallback>
                <p:oleObj name="CS ChemDraw Drawing" r:id="rId15" imgW="1565148" imgH="1586484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0913" y="979488"/>
                        <a:ext cx="1565275" cy="158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1583" name="Object 15">
            <a:extLst>
              <a:ext uri="{FF2B5EF4-FFF2-40B4-BE49-F238E27FC236}">
                <a16:creationId xmlns:a16="http://schemas.microsoft.com/office/drawing/2014/main" id="{B4ACD75B-C7AF-49B1-938E-F96687864B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35650" y="1700213"/>
          <a:ext cx="1173163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7" imgW="867235" imgH="143018" progId="ChemDraw.Document.6.0">
                  <p:embed/>
                </p:oleObj>
              </mc:Choice>
              <mc:Fallback>
                <p:oleObj name="CS ChemDraw Drawing" r:id="rId17" imgW="867235" imgH="143018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5650" y="1700213"/>
                        <a:ext cx="1173163" cy="17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1584" name="Text Box 16">
            <a:extLst>
              <a:ext uri="{FF2B5EF4-FFF2-40B4-BE49-F238E27FC236}">
                <a16:creationId xmlns:a16="http://schemas.microsoft.com/office/drawing/2014/main" id="{1638EFB1-A98D-49C5-9D2D-1C301F4B4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2363" y="1752600"/>
            <a:ext cx="3333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∆</a:t>
            </a:r>
          </a:p>
        </p:txBody>
      </p:sp>
      <p:graphicFrame>
        <p:nvGraphicFramePr>
          <p:cNvPr id="645135" name="Object 17">
            <a:extLst>
              <a:ext uri="{FF2B5EF4-FFF2-40B4-BE49-F238E27FC236}">
                <a16:creationId xmlns:a16="http://schemas.microsoft.com/office/drawing/2014/main" id="{E4EF0052-29F8-4A45-8363-DF86347723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98713" y="1700213"/>
          <a:ext cx="1173162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867235" imgH="143018" progId="ChemDraw.Document.6.0">
                  <p:embed/>
                </p:oleObj>
              </mc:Choice>
              <mc:Fallback>
                <p:oleObj name="CS ChemDraw Drawing" r:id="rId18" imgW="867235" imgH="143018" progId="ChemDraw.Document.6.0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8713" y="1700213"/>
                        <a:ext cx="1173162" cy="17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1586" name="Text Box 18">
            <a:extLst>
              <a:ext uri="{FF2B5EF4-FFF2-40B4-BE49-F238E27FC236}">
                <a16:creationId xmlns:a16="http://schemas.microsoft.com/office/drawing/2014/main" id="{FCC4F040-3AB1-4DAE-BD99-7FF100B155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2813" y="1436688"/>
            <a:ext cx="911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-H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endParaRPr kumimoji="1" lang="en-US" altLang="zh-CN" sz="16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61587" name="Text Box 19">
            <a:extLst>
              <a:ext uri="{FF2B5EF4-FFF2-40B4-BE49-F238E27FC236}">
                <a16:creationId xmlns:a16="http://schemas.microsoft.com/office/drawing/2014/main" id="{DA4ED3E9-E7AF-4370-A9B9-3549160CA0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2363" y="3956050"/>
            <a:ext cx="90963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-H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endParaRPr kumimoji="1" lang="en-US" altLang="zh-CN" sz="16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615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615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58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5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61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58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5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61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58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5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61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58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5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61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615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615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57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5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61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57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5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61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58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5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261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1578" grpId="0"/>
      <p:bldP spid="1261584" grpId="0"/>
      <p:bldP spid="1261586" grpId="0"/>
      <p:bldP spid="1261587" grpId="0"/>
    </p:bldLst>
  </p:timing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6" name="Text Box 4">
            <a:extLst>
              <a:ext uri="{FF2B5EF4-FFF2-40B4-BE49-F238E27FC236}">
                <a16:creationId xmlns:a16="http://schemas.microsoft.com/office/drawing/2014/main" id="{1E71C567-1997-4721-B7B9-BAE0D398DB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663" y="628650"/>
            <a:ext cx="14160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CC"/>
                </a:solidFill>
                <a:latin typeface="Times New Roman" panose="02020603050405020304" pitchFamily="18" charset="0"/>
              </a:rPr>
              <a:t>(2) </a:t>
            </a:r>
            <a:r>
              <a:rPr lang="zh-CN" altLang="en-US" sz="2800" b="1">
                <a:solidFill>
                  <a:srgbClr val="0000CC"/>
                </a:solidFill>
                <a:latin typeface="Times New Roman" panose="02020603050405020304" pitchFamily="18" charset="0"/>
              </a:rPr>
              <a:t>还原</a:t>
            </a:r>
          </a:p>
        </p:txBody>
      </p:sp>
      <p:sp>
        <p:nvSpPr>
          <p:cNvPr id="1262597" name="Text Box 5">
            <a:extLst>
              <a:ext uri="{FF2B5EF4-FFF2-40B4-BE49-F238E27FC236}">
                <a16:creationId xmlns:a16="http://schemas.microsoft.com/office/drawing/2014/main" id="{DEC092F8-C834-44EC-BD47-8770341CD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3738" y="2947988"/>
            <a:ext cx="11207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LiAlH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endParaRPr kumimoji="1" lang="en-US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62598" name="Text Box 6">
            <a:extLst>
              <a:ext uri="{FF2B5EF4-FFF2-40B4-BE49-F238E27FC236}">
                <a16:creationId xmlns:a16="http://schemas.microsoft.com/office/drawing/2014/main" id="{FF48AF4F-5DC4-4C83-AB47-36CC37021F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8350" y="3363913"/>
            <a:ext cx="827088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THF</a:t>
            </a:r>
          </a:p>
        </p:txBody>
      </p:sp>
      <p:graphicFrame>
        <p:nvGraphicFramePr>
          <p:cNvPr id="1262599" name="Object 7">
            <a:extLst>
              <a:ext uri="{FF2B5EF4-FFF2-40B4-BE49-F238E27FC236}">
                <a16:creationId xmlns:a16="http://schemas.microsoft.com/office/drawing/2014/main" id="{755C702B-1678-44B4-82C2-ED8F1D8CA6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17988" y="3271838"/>
          <a:ext cx="1593850" cy="157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323674" imgH="143018" progId="ChemDraw.Document.6.0">
                  <p:embed/>
                </p:oleObj>
              </mc:Choice>
              <mc:Fallback>
                <p:oleObj name="CS ChemDraw Drawing" r:id="rId2" imgW="1323674" imgH="143018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7988" y="3271838"/>
                        <a:ext cx="1593850" cy="157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2600" name="Object 8">
            <a:extLst>
              <a:ext uri="{FF2B5EF4-FFF2-40B4-BE49-F238E27FC236}">
                <a16:creationId xmlns:a16="http://schemas.microsoft.com/office/drawing/2014/main" id="{A53CB61B-F9F6-420F-9D73-3F4518C97C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49488" y="2573338"/>
          <a:ext cx="1385887" cy="157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384532" imgH="1574715" progId="ChemDraw.Document.6.0">
                  <p:embed/>
                </p:oleObj>
              </mc:Choice>
              <mc:Fallback>
                <p:oleObj name="CS ChemDraw Drawing" r:id="rId4" imgW="1384532" imgH="1574715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9488" y="2573338"/>
                        <a:ext cx="1385887" cy="157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2601" name="Object 9">
            <a:extLst>
              <a:ext uri="{FF2B5EF4-FFF2-40B4-BE49-F238E27FC236}">
                <a16:creationId xmlns:a16="http://schemas.microsoft.com/office/drawing/2014/main" id="{56907B92-37A9-406A-A9F6-0584A1CC59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50000" y="2832100"/>
          <a:ext cx="1709738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709928" imgH="1030224" progId="ChemDraw.Document.6.0">
                  <p:embed/>
                </p:oleObj>
              </mc:Choice>
              <mc:Fallback>
                <p:oleObj name="CS ChemDraw Drawing" r:id="rId6" imgW="1709928" imgH="1030224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0000" y="2832100"/>
                        <a:ext cx="1709738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6152" name="Text Box 10">
            <a:extLst>
              <a:ext uri="{FF2B5EF4-FFF2-40B4-BE49-F238E27FC236}">
                <a16:creationId xmlns:a16="http://schemas.microsoft.com/office/drawing/2014/main" id="{9FC1A904-4FCF-49AA-8D86-6E25894E2F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1349375"/>
            <a:ext cx="74882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LiAlH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还原酸酐成醇，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NaNH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一般不还原酸酐，但可还原环酐成内酯。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62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62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62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62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62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62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626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626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626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626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2597" grpId="0"/>
      <p:bldP spid="1262598" grpId="0"/>
    </p:bldLst>
  </p:timing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1812" name="Picture 4">
            <a:extLst>
              <a:ext uri="{FF2B5EF4-FFF2-40B4-BE49-F238E27FC236}">
                <a16:creationId xmlns:a16="http://schemas.microsoft.com/office/drawing/2014/main" id="{1398662A-3929-4B4A-9FD7-268355CD2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4057650"/>
            <a:ext cx="6634162" cy="1458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1813" name="Picture 5">
            <a:extLst>
              <a:ext uri="{FF2B5EF4-FFF2-40B4-BE49-F238E27FC236}">
                <a16:creationId xmlns:a16="http://schemas.microsoft.com/office/drawing/2014/main" id="{156D288E-55FB-43BE-AA27-7B8CEECEA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2189163"/>
            <a:ext cx="4281487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7172" name="Text Box 6">
            <a:extLst>
              <a:ext uri="{FF2B5EF4-FFF2-40B4-BE49-F238E27FC236}">
                <a16:creationId xmlns:a16="http://schemas.microsoft.com/office/drawing/2014/main" id="{191DDA65-BD66-40ED-8853-66A58CF2AD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7988" y="1368425"/>
            <a:ext cx="6051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Delocalization in an un-protonated amide</a:t>
            </a:r>
          </a:p>
        </p:txBody>
      </p:sp>
      <p:sp>
        <p:nvSpPr>
          <p:cNvPr id="647173" name="Text Box 7">
            <a:extLst>
              <a:ext uri="{FF2B5EF4-FFF2-40B4-BE49-F238E27FC236}">
                <a16:creationId xmlns:a16="http://schemas.microsoft.com/office/drawing/2014/main" id="{5A6E6489-A36D-4C8A-8A0C-4D677DA213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601663"/>
            <a:ext cx="2957512" cy="5842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4D4D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b="1">
                <a:solidFill>
                  <a:srgbClr val="0070C0"/>
                </a:solidFill>
                <a:latin typeface="Times New Roman" panose="02020603050405020304" pitchFamily="18" charset="0"/>
              </a:rPr>
              <a:t>5)  </a:t>
            </a:r>
            <a:r>
              <a:rPr kumimoji="1" lang="zh-CN" altLang="en-US" b="1">
                <a:solidFill>
                  <a:srgbClr val="0070C0"/>
                </a:solidFill>
                <a:latin typeface="Times New Roman" panose="02020603050405020304" pitchFamily="18" charset="0"/>
              </a:rPr>
              <a:t>酰胺 </a:t>
            </a:r>
            <a:r>
              <a:rPr kumimoji="1" lang="en-US" altLang="zh-CN" b="1">
                <a:solidFill>
                  <a:srgbClr val="0070C0"/>
                </a:solidFill>
                <a:latin typeface="Times New Roman" panose="02020603050405020304" pitchFamily="18" charset="0"/>
              </a:rPr>
              <a:t>Amides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718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718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8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8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71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Text Box 4">
            <a:extLst>
              <a:ext uri="{FF2B5EF4-FFF2-40B4-BE49-F238E27FC236}">
                <a16:creationId xmlns:a16="http://schemas.microsoft.com/office/drawing/2014/main" id="{DAA363A2-7974-4E05-94B8-A46869D10B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4750" y="1196975"/>
            <a:ext cx="119697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、水解</a:t>
            </a:r>
          </a:p>
        </p:txBody>
      </p:sp>
      <p:sp>
        <p:nvSpPr>
          <p:cNvPr id="648195" name="Text Box 5">
            <a:extLst>
              <a:ext uri="{FF2B5EF4-FFF2-40B4-BE49-F238E27FC236}">
                <a16:creationId xmlns:a16="http://schemas.microsoft.com/office/drawing/2014/main" id="{E35FAD0D-E4F7-423F-974E-15AF9829F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838" y="549275"/>
            <a:ext cx="2528887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CC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800" b="1">
                <a:solidFill>
                  <a:srgbClr val="0000CC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800" b="1">
                <a:solidFill>
                  <a:srgbClr val="0000CC"/>
                </a:solidFill>
                <a:latin typeface="Times New Roman" panose="02020603050405020304" pitchFamily="18" charset="0"/>
              </a:rPr>
              <a:t>）亲核分解</a:t>
            </a:r>
          </a:p>
        </p:txBody>
      </p:sp>
      <p:sp>
        <p:nvSpPr>
          <p:cNvPr id="1272838" name="Rectangle 6">
            <a:extLst>
              <a:ext uri="{FF2B5EF4-FFF2-40B4-BE49-F238E27FC236}">
                <a16:creationId xmlns:a16="http://schemas.microsoft.com/office/drawing/2014/main" id="{470D0538-BF2E-4078-9AEE-62B58DB2E0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1747838"/>
            <a:ext cx="7834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酰胺不易水解，需在酸或碱性溶液中较长时间加热。</a:t>
            </a:r>
          </a:p>
        </p:txBody>
      </p:sp>
      <p:sp>
        <p:nvSpPr>
          <p:cNvPr id="1272839" name="Rectangle 7">
            <a:extLst>
              <a:ext uri="{FF2B5EF4-FFF2-40B4-BE49-F238E27FC236}">
                <a16:creationId xmlns:a16="http://schemas.microsoft.com/office/drawing/2014/main" id="{28F9E4D7-195A-49E7-84D8-98E2016CA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4925" y="2890838"/>
            <a:ext cx="15970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PhCH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CONH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272840" name="Rectangle 8">
            <a:extLst>
              <a:ext uri="{FF2B5EF4-FFF2-40B4-BE49-F238E27FC236}">
                <a16:creationId xmlns:a16="http://schemas.microsoft.com/office/drawing/2014/main" id="{CBE442CB-4AFC-4C62-80E7-7CE1E12872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2876550"/>
            <a:ext cx="1439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PhCH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CO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</a:p>
        </p:txBody>
      </p:sp>
      <p:sp>
        <p:nvSpPr>
          <p:cNvPr id="1272841" name="Rectangle 9">
            <a:extLst>
              <a:ext uri="{FF2B5EF4-FFF2-40B4-BE49-F238E27FC236}">
                <a16:creationId xmlns:a16="http://schemas.microsoft.com/office/drawing/2014/main" id="{046E6C21-605D-4D3B-A106-CD219ACD3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4538" y="2682875"/>
            <a:ext cx="10858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35% HCl</a:t>
            </a:r>
          </a:p>
        </p:txBody>
      </p:sp>
      <p:sp>
        <p:nvSpPr>
          <p:cNvPr id="1272842" name="Rectangle 10">
            <a:extLst>
              <a:ext uri="{FF2B5EF4-FFF2-40B4-BE49-F238E27FC236}">
                <a16:creationId xmlns:a16="http://schemas.microsoft.com/office/drawing/2014/main" id="{D55D183D-CC4E-4A81-8F01-B57B9BB58E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0113" y="3079750"/>
            <a:ext cx="7635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reflux</a:t>
            </a:r>
          </a:p>
        </p:txBody>
      </p:sp>
      <p:graphicFrame>
        <p:nvGraphicFramePr>
          <p:cNvPr id="1272843" name="Object 11">
            <a:extLst>
              <a:ext uri="{FF2B5EF4-FFF2-40B4-BE49-F238E27FC236}">
                <a16:creationId xmlns:a16="http://schemas.microsoft.com/office/drawing/2014/main" id="{AC67ABEE-34F7-4ECC-92C1-5C9A76A19F4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52938" y="2979738"/>
          <a:ext cx="1514475" cy="16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214128" imgH="143018" progId="ChemDraw.Document.6.0">
                  <p:embed/>
                </p:oleObj>
              </mc:Choice>
              <mc:Fallback>
                <p:oleObj name="CS ChemDraw Drawing" r:id="rId2" imgW="1214128" imgH="143018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2938" y="2979738"/>
                        <a:ext cx="1514475" cy="161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2844" name="Object 12">
            <a:extLst>
              <a:ext uri="{FF2B5EF4-FFF2-40B4-BE49-F238E27FC236}">
                <a16:creationId xmlns:a16="http://schemas.microsoft.com/office/drawing/2014/main" id="{D7054A03-3030-43BF-8892-F560864A27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01763" y="4138613"/>
          <a:ext cx="280035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805978" imgH="409274" progId="ChemDraw.Document.6.0">
                  <p:embed/>
                </p:oleObj>
              </mc:Choice>
              <mc:Fallback>
                <p:oleObj name="CS ChemDraw Drawing" r:id="rId4" imgW="1805978" imgH="409274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1763" y="4138613"/>
                        <a:ext cx="2800350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2845" name="Object 13">
            <a:extLst>
              <a:ext uri="{FF2B5EF4-FFF2-40B4-BE49-F238E27FC236}">
                <a16:creationId xmlns:a16="http://schemas.microsoft.com/office/drawing/2014/main" id="{AAB02840-0742-4A1A-8A11-2934AA2D33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04000" y="4160838"/>
          <a:ext cx="21590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392140" imgH="409274" progId="ChemDraw.Document.6.0">
                  <p:embed/>
                </p:oleObj>
              </mc:Choice>
              <mc:Fallback>
                <p:oleObj name="CS ChemDraw Drawing" r:id="rId6" imgW="1392140" imgH="409274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4000" y="4160838"/>
                        <a:ext cx="2159000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72846" name="Rectangle 14">
            <a:extLst>
              <a:ext uri="{FF2B5EF4-FFF2-40B4-BE49-F238E27FC236}">
                <a16:creationId xmlns:a16="http://schemas.microsoft.com/office/drawing/2014/main" id="{9339374A-3C60-4B1E-87B6-9AA82DA6EE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0463" y="4508500"/>
            <a:ext cx="7635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reflux</a:t>
            </a:r>
          </a:p>
        </p:txBody>
      </p:sp>
      <p:sp>
        <p:nvSpPr>
          <p:cNvPr id="1272847" name="Rectangle 15">
            <a:extLst>
              <a:ext uri="{FF2B5EF4-FFF2-40B4-BE49-F238E27FC236}">
                <a16:creationId xmlns:a16="http://schemas.microsoft.com/office/drawing/2014/main" id="{D1F972D2-3D50-482B-92EB-7D6F43FB6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9638" y="4100513"/>
            <a:ext cx="1244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KOH, 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</a:p>
        </p:txBody>
      </p:sp>
      <p:graphicFrame>
        <p:nvGraphicFramePr>
          <p:cNvPr id="1272848" name="Object 16">
            <a:extLst>
              <a:ext uri="{FF2B5EF4-FFF2-40B4-BE49-F238E27FC236}">
                <a16:creationId xmlns:a16="http://schemas.microsoft.com/office/drawing/2014/main" id="{73AE717F-EA5F-48D6-ABC6-F984E5C35F8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65638" y="4408488"/>
          <a:ext cx="1892300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456041" imgH="143018" progId="ChemDraw.Document.6.0">
                  <p:embed/>
                </p:oleObj>
              </mc:Choice>
              <mc:Fallback>
                <p:oleObj name="CS ChemDraw Drawing" r:id="rId8" imgW="1456041" imgH="143018" progId="ChemDraw.Document.6.0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5638" y="4408488"/>
                        <a:ext cx="1892300" cy="171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728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728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272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728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728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728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728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728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728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728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728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728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728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84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8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72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84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8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72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84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8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72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84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8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272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84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8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72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2838" grpId="0"/>
      <p:bldP spid="1272839" grpId="0"/>
      <p:bldP spid="1272840" grpId="0"/>
      <p:bldP spid="1272841" grpId="0"/>
      <p:bldP spid="1272842" grpId="0"/>
      <p:bldP spid="1272846" grpId="0"/>
      <p:bldP spid="127284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88" name="Text Box 12">
            <a:extLst>
              <a:ext uri="{FF2B5EF4-FFF2-40B4-BE49-F238E27FC236}">
                <a16:creationId xmlns:a16="http://schemas.microsoft.com/office/drawing/2014/main" id="{E6FA5DAC-3BA6-4A79-8B4B-F640862EBF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225" y="404813"/>
            <a:ext cx="36671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rgbClr val="CC3300"/>
              </a:buClr>
              <a:defRPr/>
            </a:pPr>
            <a:r>
              <a:rPr kumimoji="1" lang="en-US" altLang="zh-CN" sz="2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幼圆" pitchFamily="49" charset="-122"/>
              </a:rPr>
              <a:t>(2) </a:t>
            </a:r>
            <a:r>
              <a:rPr kumimoji="1" lang="zh-CN" altLang="en-US" sz="2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幼圆" pitchFamily="49" charset="-122"/>
              </a:rPr>
              <a:t>臭氧化</a:t>
            </a:r>
          </a:p>
        </p:txBody>
      </p:sp>
      <p:sp>
        <p:nvSpPr>
          <p:cNvPr id="154627" name="Rectangle 13">
            <a:extLst>
              <a:ext uri="{FF2B5EF4-FFF2-40B4-BE49-F238E27FC236}">
                <a16:creationId xmlns:a16="http://schemas.microsoft.com/office/drawing/2014/main" id="{D2A3589E-34A8-4527-8161-7294A03F7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9063" y="476250"/>
            <a:ext cx="1903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Ozonization</a:t>
            </a:r>
          </a:p>
        </p:txBody>
      </p:sp>
      <p:pic>
        <p:nvPicPr>
          <p:cNvPr id="154628" name="Picture 6" descr="08_u047">
            <a:extLst>
              <a:ext uri="{FF2B5EF4-FFF2-40B4-BE49-F238E27FC236}">
                <a16:creationId xmlns:a16="http://schemas.microsoft.com/office/drawing/2014/main" id="{AF4864CD-D8DB-49C1-BECE-7D960C345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93763"/>
            <a:ext cx="6686550" cy="164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629" name="Picture 7">
            <a:extLst>
              <a:ext uri="{FF2B5EF4-FFF2-40B4-BE49-F238E27FC236}">
                <a16:creationId xmlns:a16="http://schemas.microsoft.com/office/drawing/2014/main" id="{4A937863-7ED8-44B8-A117-0B66941E2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2781300"/>
            <a:ext cx="5111750" cy="735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154630" name="Picture 8">
            <a:extLst>
              <a:ext uri="{FF2B5EF4-FFF2-40B4-BE49-F238E27FC236}">
                <a16:creationId xmlns:a16="http://schemas.microsoft.com/office/drawing/2014/main" id="{BC8596CA-F2B2-4878-9104-DC895B8FC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50" y="3789363"/>
            <a:ext cx="6480175" cy="283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860" name="Picture 4">
            <a:extLst>
              <a:ext uri="{FF2B5EF4-FFF2-40B4-BE49-F238E27FC236}">
                <a16:creationId xmlns:a16="http://schemas.microsoft.com/office/drawing/2014/main" id="{2CFF1A80-2688-4818-AEC4-74C9B530C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3679825"/>
            <a:ext cx="4746625" cy="107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3861" name="Picture 5">
            <a:extLst>
              <a:ext uri="{FF2B5EF4-FFF2-40B4-BE49-F238E27FC236}">
                <a16:creationId xmlns:a16="http://schemas.microsoft.com/office/drawing/2014/main" id="{B9CE21E6-088E-4B5B-BE0B-BF5586BBB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350" y="3644900"/>
            <a:ext cx="2484438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9220" name="Picture 6">
            <a:extLst>
              <a:ext uri="{FF2B5EF4-FFF2-40B4-BE49-F238E27FC236}">
                <a16:creationId xmlns:a16="http://schemas.microsoft.com/office/drawing/2014/main" id="{0B9BEF80-CD92-4903-ABB8-C22EE466C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981075"/>
            <a:ext cx="4767263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3863" name="Picture 7">
            <a:extLst>
              <a:ext uri="{FF2B5EF4-FFF2-40B4-BE49-F238E27FC236}">
                <a16:creationId xmlns:a16="http://schemas.microsoft.com/office/drawing/2014/main" id="{6AD4C9D5-38B7-4410-AD0A-B668A4D33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0" y="1019175"/>
            <a:ext cx="3121025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3864" name="Picture 8">
            <a:extLst>
              <a:ext uri="{FF2B5EF4-FFF2-40B4-BE49-F238E27FC236}">
                <a16:creationId xmlns:a16="http://schemas.microsoft.com/office/drawing/2014/main" id="{3D0F5115-46A9-41B3-8376-4C83743D1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925" y="2492375"/>
            <a:ext cx="1279525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73865" name="Text Box 9">
            <a:extLst>
              <a:ext uri="{FF2B5EF4-FFF2-40B4-BE49-F238E27FC236}">
                <a16:creationId xmlns:a16="http://schemas.microsoft.com/office/drawing/2014/main" id="{6FFEBB82-F265-4E53-8D49-62676BE247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1175" y="5300663"/>
            <a:ext cx="6473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这表明，酚酯水解的活性比酰胺的活性高。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86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8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73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738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738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86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8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73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738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738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3" dur="80"/>
                                        <p:tgtEl>
                                          <p:spTgt spid="12738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4" dur="80"/>
                                        <p:tgtEl>
                                          <p:spTgt spid="12738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80"/>
                                        <p:tgtEl>
                                          <p:spTgt spid="12738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3865" grpId="0"/>
    </p:bldLst>
  </p:timing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2" name="Text Box 4">
            <a:extLst>
              <a:ext uri="{FF2B5EF4-FFF2-40B4-BE49-F238E27FC236}">
                <a16:creationId xmlns:a16="http://schemas.microsoft.com/office/drawing/2014/main" id="{1B32CF8F-529F-45BE-A3AC-8F9344007B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00" y="404813"/>
            <a:ext cx="252888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33CC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800" b="1">
                <a:solidFill>
                  <a:srgbClr val="0033CC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800" b="1">
                <a:solidFill>
                  <a:srgbClr val="0033CC"/>
                </a:solidFill>
                <a:latin typeface="Times New Roman" panose="02020603050405020304" pitchFamily="18" charset="0"/>
              </a:rPr>
              <a:t>）还原反应</a:t>
            </a:r>
          </a:p>
        </p:txBody>
      </p:sp>
      <p:sp>
        <p:nvSpPr>
          <p:cNvPr id="650243" name="Rectangle 5">
            <a:extLst>
              <a:ext uri="{FF2B5EF4-FFF2-40B4-BE49-F238E27FC236}">
                <a16:creationId xmlns:a16="http://schemas.microsoft.com/office/drawing/2014/main" id="{A561DC9C-EE27-48AA-A864-D247A0D15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4338" y="1052513"/>
            <a:ext cx="7169150" cy="4572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5C1F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</a:rPr>
              <a:t>酰胺与腈还原都得到胺，是合成胺的重要方法。</a:t>
            </a:r>
          </a:p>
        </p:txBody>
      </p:sp>
      <p:sp>
        <p:nvSpPr>
          <p:cNvPr id="650244" name="Rectangle 6">
            <a:extLst>
              <a:ext uri="{FF2B5EF4-FFF2-40B4-BE49-F238E27FC236}">
                <a16:creationId xmlns:a16="http://schemas.microsoft.com/office/drawing/2014/main" id="{2A6FEB05-8E1D-4844-8BAC-85361947F8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75" y="1555750"/>
            <a:ext cx="15541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LiAlH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endParaRPr kumimoji="1" lang="en-US" altLang="zh-CN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50245" name="Rectangle 7">
            <a:extLst>
              <a:ext uri="{FF2B5EF4-FFF2-40B4-BE49-F238E27FC236}">
                <a16:creationId xmlns:a16="http://schemas.microsoft.com/office/drawing/2014/main" id="{C5247FB4-DDC9-46C3-BDBD-498F803584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4013" y="2273300"/>
            <a:ext cx="17684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PhOCH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CONH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274888" name="Rectangle 8">
            <a:extLst>
              <a:ext uri="{FF2B5EF4-FFF2-40B4-BE49-F238E27FC236}">
                <a16:creationId xmlns:a16="http://schemas.microsoft.com/office/drawing/2014/main" id="{F3BE330B-1F5F-460F-9958-BDF186255A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7525" y="2273300"/>
            <a:ext cx="18462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PhOCH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NH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graphicFrame>
        <p:nvGraphicFramePr>
          <p:cNvPr id="650247" name="Object 9">
            <a:extLst>
              <a:ext uri="{FF2B5EF4-FFF2-40B4-BE49-F238E27FC236}">
                <a16:creationId xmlns:a16="http://schemas.microsoft.com/office/drawing/2014/main" id="{3537C0A5-F16F-4427-AE69-7E50A62AC5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05225" y="2330450"/>
          <a:ext cx="1558925" cy="18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102748" imgH="144299" progId="ChemDraw.Document.6.0">
                  <p:embed/>
                </p:oleObj>
              </mc:Choice>
              <mc:Fallback>
                <p:oleObj name="CS ChemDraw Drawing" r:id="rId2" imgW="1102748" imgH="144299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5225" y="2330450"/>
                        <a:ext cx="1558925" cy="185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0248" name="Text Box 10">
            <a:extLst>
              <a:ext uri="{FF2B5EF4-FFF2-40B4-BE49-F238E27FC236}">
                <a16:creationId xmlns:a16="http://schemas.microsoft.com/office/drawing/2014/main" id="{DAA1BE14-0992-4F30-9847-2DD5C40BF3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2033588"/>
            <a:ext cx="1327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i LiAlH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endParaRPr kumimoji="1" lang="en-US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50249" name="Rectangle 11">
            <a:extLst>
              <a:ext uri="{FF2B5EF4-FFF2-40B4-BE49-F238E27FC236}">
                <a16:creationId xmlns:a16="http://schemas.microsoft.com/office/drawing/2014/main" id="{E5DB10B5-FD68-4272-9F49-C7B16D9B6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3988" y="2441575"/>
            <a:ext cx="7985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ii 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</a:p>
        </p:txBody>
      </p:sp>
      <p:sp>
        <p:nvSpPr>
          <p:cNvPr id="1274892" name="Rectangle 12">
            <a:extLst>
              <a:ext uri="{FF2B5EF4-FFF2-40B4-BE49-F238E27FC236}">
                <a16:creationId xmlns:a16="http://schemas.microsoft.com/office/drawing/2014/main" id="{273CA114-DB25-43E7-AE8C-EC0C2BBF9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3663" y="2708275"/>
            <a:ext cx="5905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82%</a:t>
            </a:r>
          </a:p>
        </p:txBody>
      </p:sp>
      <p:sp>
        <p:nvSpPr>
          <p:cNvPr id="1274893" name="Rectangle 13">
            <a:extLst>
              <a:ext uri="{FF2B5EF4-FFF2-40B4-BE49-F238E27FC236}">
                <a16:creationId xmlns:a16="http://schemas.microsoft.com/office/drawing/2014/main" id="{0D602D46-85BA-423D-B7B3-0E79256764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6375" y="3365500"/>
            <a:ext cx="20939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n-C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11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23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CONHCH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1274894" name="Rectangle 14">
            <a:extLst>
              <a:ext uri="{FF2B5EF4-FFF2-40B4-BE49-F238E27FC236}">
                <a16:creationId xmlns:a16="http://schemas.microsoft.com/office/drawing/2014/main" id="{5B4BC3F7-7959-4EB4-9E86-2FE5AA6D2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4050" y="3330575"/>
            <a:ext cx="21701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n-C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11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23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NHCH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</a:p>
        </p:txBody>
      </p:sp>
      <p:graphicFrame>
        <p:nvGraphicFramePr>
          <p:cNvPr id="1274895" name="Object 15">
            <a:extLst>
              <a:ext uri="{FF2B5EF4-FFF2-40B4-BE49-F238E27FC236}">
                <a16:creationId xmlns:a16="http://schemas.microsoft.com/office/drawing/2014/main" id="{0D6BE901-BDDD-4B13-8293-E937E74C30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86200" y="3459163"/>
          <a:ext cx="1560513" cy="185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102748" imgH="144299" progId="ChemDraw.Document.6.0">
                  <p:embed/>
                </p:oleObj>
              </mc:Choice>
              <mc:Fallback>
                <p:oleObj name="CS ChemDraw Drawing" r:id="rId4" imgW="1102748" imgH="144299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3459163"/>
                        <a:ext cx="1560513" cy="185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74896" name="Text Box 16">
            <a:extLst>
              <a:ext uri="{FF2B5EF4-FFF2-40B4-BE49-F238E27FC236}">
                <a16:creationId xmlns:a16="http://schemas.microsoft.com/office/drawing/2014/main" id="{6FDC02A3-7EDC-4D1C-8CCB-90CEC0CA65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1150" y="3138488"/>
            <a:ext cx="13255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i LiAlH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endParaRPr kumimoji="1" lang="en-US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74897" name="Rectangle 17">
            <a:extLst>
              <a:ext uri="{FF2B5EF4-FFF2-40B4-BE49-F238E27FC236}">
                <a16:creationId xmlns:a16="http://schemas.microsoft.com/office/drawing/2014/main" id="{2014B70D-A3C3-433E-95F7-62903CDB3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5763" y="3582988"/>
            <a:ext cx="7985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ii 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</a:p>
        </p:txBody>
      </p:sp>
      <p:sp>
        <p:nvSpPr>
          <p:cNvPr id="1274898" name="Rectangle 18">
            <a:extLst>
              <a:ext uri="{FF2B5EF4-FFF2-40B4-BE49-F238E27FC236}">
                <a16:creationId xmlns:a16="http://schemas.microsoft.com/office/drawing/2014/main" id="{065DBF02-CFAA-400C-8849-A6E0CEA1F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3663" y="3860800"/>
            <a:ext cx="8620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81-95%</a:t>
            </a:r>
          </a:p>
        </p:txBody>
      </p:sp>
      <p:graphicFrame>
        <p:nvGraphicFramePr>
          <p:cNvPr id="1274899" name="Object 19">
            <a:extLst>
              <a:ext uri="{FF2B5EF4-FFF2-40B4-BE49-F238E27FC236}">
                <a16:creationId xmlns:a16="http://schemas.microsoft.com/office/drawing/2014/main" id="{C65FCED9-97D0-4040-BE9E-875CAEAFDB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50975" y="4291013"/>
          <a:ext cx="2085975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2086356" imgH="1286256" progId="ChemDraw.Document.6.0">
                  <p:embed/>
                </p:oleObj>
              </mc:Choice>
              <mc:Fallback>
                <p:oleObj name="CS ChemDraw Drawing" r:id="rId5" imgW="2086356" imgH="1286256" progId="ChemDraw.Document.6.0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0975" y="4291013"/>
                        <a:ext cx="2085975" cy="1285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4900" name="Object 20">
            <a:extLst>
              <a:ext uri="{FF2B5EF4-FFF2-40B4-BE49-F238E27FC236}">
                <a16:creationId xmlns:a16="http://schemas.microsoft.com/office/drawing/2014/main" id="{33354A87-218B-4182-8DF2-481AFEF535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54725" y="4759325"/>
          <a:ext cx="2085975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2086356" imgH="827532" progId="ChemDraw.Document.6.0">
                  <p:embed/>
                </p:oleObj>
              </mc:Choice>
              <mc:Fallback>
                <p:oleObj name="CS ChemDraw Drawing" r:id="rId7" imgW="2086356" imgH="827532" progId="ChemDraw.Document.6.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4725" y="4759325"/>
                        <a:ext cx="2085975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4901" name="Object 21">
            <a:extLst>
              <a:ext uri="{FF2B5EF4-FFF2-40B4-BE49-F238E27FC236}">
                <a16:creationId xmlns:a16="http://schemas.microsoft.com/office/drawing/2014/main" id="{B579062A-3105-4D48-A704-46275DEF9F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38588" y="5080000"/>
          <a:ext cx="1558925" cy="18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1102748" imgH="144299" progId="ChemDraw.Document.6.0">
                  <p:embed/>
                </p:oleObj>
              </mc:Choice>
              <mc:Fallback>
                <p:oleObj name="CS ChemDraw Drawing" r:id="rId9" imgW="1102748" imgH="144299" progId="ChemDraw.Document.6.0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8588" y="5080000"/>
                        <a:ext cx="1558925" cy="185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74902" name="Text Box 22">
            <a:extLst>
              <a:ext uri="{FF2B5EF4-FFF2-40B4-BE49-F238E27FC236}">
                <a16:creationId xmlns:a16="http://schemas.microsoft.com/office/drawing/2014/main" id="{9890C2E1-4644-40C9-88C9-AB34C0EAB8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1950" y="4759325"/>
            <a:ext cx="13255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i LiAlH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endParaRPr kumimoji="1" lang="en-US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74903" name="Rectangle 23">
            <a:extLst>
              <a:ext uri="{FF2B5EF4-FFF2-40B4-BE49-F238E27FC236}">
                <a16:creationId xmlns:a16="http://schemas.microsoft.com/office/drawing/2014/main" id="{B869620D-51D1-48F1-B720-4C3CC5CD1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313" y="5203825"/>
            <a:ext cx="7985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ii 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</a:p>
        </p:txBody>
      </p:sp>
      <p:sp>
        <p:nvSpPr>
          <p:cNvPr id="1274904" name="Rectangle 24">
            <a:extLst>
              <a:ext uri="{FF2B5EF4-FFF2-40B4-BE49-F238E27FC236}">
                <a16:creationId xmlns:a16="http://schemas.microsoft.com/office/drawing/2014/main" id="{6CC453E4-2A83-45C5-A0F0-24E4C3ED7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950" y="5516563"/>
            <a:ext cx="6413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 88%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88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8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74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89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8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74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748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748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748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748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748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748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748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748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89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8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74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89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8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74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748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748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749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749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749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749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749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749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90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9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274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90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9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274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4888" grpId="0"/>
      <p:bldP spid="1274892" grpId="0"/>
      <p:bldP spid="1274893" grpId="0"/>
      <p:bldP spid="1274894" grpId="0"/>
      <p:bldP spid="1274896" grpId="0"/>
      <p:bldP spid="1274897" grpId="0"/>
      <p:bldP spid="1274898" grpId="0"/>
      <p:bldP spid="1274902" grpId="0"/>
      <p:bldP spid="1274903" grpId="0"/>
      <p:bldP spid="1274904" grpId="0"/>
    </p:bldLst>
  </p:timing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908" name="Text Box 4">
            <a:extLst>
              <a:ext uri="{FF2B5EF4-FFF2-40B4-BE49-F238E27FC236}">
                <a16:creationId xmlns:a16="http://schemas.microsoft.com/office/drawing/2014/main" id="{16C939F9-D6AE-4433-A0E0-BD6CB885AE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3663" y="981075"/>
            <a:ext cx="7377112" cy="82232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5C1F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酰胺与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RMgX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反应可得酮，但伯、仲酰胺的活性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氢分解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RMgX,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需试剂过量，在合成上价值不大。</a:t>
            </a:r>
          </a:p>
        </p:txBody>
      </p:sp>
      <p:sp>
        <p:nvSpPr>
          <p:cNvPr id="651267" name="Text Box 5">
            <a:extLst>
              <a:ext uri="{FF2B5EF4-FFF2-40B4-BE49-F238E27FC236}">
                <a16:creationId xmlns:a16="http://schemas.microsoft.com/office/drawing/2014/main" id="{B71F5D5B-BBE2-4F86-9084-A9FFAC01A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913" y="333375"/>
            <a:ext cx="36099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CC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800" b="1">
                <a:solidFill>
                  <a:srgbClr val="0000CC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2800" b="1">
                <a:solidFill>
                  <a:srgbClr val="0000CC"/>
                </a:solidFill>
                <a:latin typeface="Times New Roman" panose="02020603050405020304" pitchFamily="18" charset="0"/>
              </a:rPr>
              <a:t>）与金属试剂反应</a:t>
            </a:r>
          </a:p>
        </p:txBody>
      </p:sp>
      <p:sp>
        <p:nvSpPr>
          <p:cNvPr id="1275910" name="Rectangle 6">
            <a:extLst>
              <a:ext uri="{FF2B5EF4-FFF2-40B4-BE49-F238E27FC236}">
                <a16:creationId xmlns:a16="http://schemas.microsoft.com/office/drawing/2014/main" id="{CAE64C1C-F889-4760-84CC-F36E3DDA69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0825" y="2565400"/>
            <a:ext cx="37131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PhCONHCH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 + 2 C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5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MgBr</a:t>
            </a:r>
          </a:p>
        </p:txBody>
      </p:sp>
      <p:graphicFrame>
        <p:nvGraphicFramePr>
          <p:cNvPr id="1275911" name="Object 7">
            <a:extLst>
              <a:ext uri="{FF2B5EF4-FFF2-40B4-BE49-F238E27FC236}">
                <a16:creationId xmlns:a16="http://schemas.microsoft.com/office/drawing/2014/main" id="{689D578D-A4E8-408D-8AFB-AB6A823494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67550" y="2236788"/>
          <a:ext cx="1339850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269492" imgH="650748" progId="ChemDraw.Document.6.0">
                  <p:embed/>
                </p:oleObj>
              </mc:Choice>
              <mc:Fallback>
                <p:oleObj name="CS ChemDraw Drawing" r:id="rId2" imgW="1269492" imgH="650748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7550" y="2236788"/>
                        <a:ext cx="1339850" cy="687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5912" name="Object 8">
            <a:extLst>
              <a:ext uri="{FF2B5EF4-FFF2-40B4-BE49-F238E27FC236}">
                <a16:creationId xmlns:a16="http://schemas.microsoft.com/office/drawing/2014/main" id="{43FD5BCF-5E88-4A96-907B-D9D876ED80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43525" y="2674938"/>
          <a:ext cx="1482725" cy="185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046767" imgH="143018" progId="ChemDraw.Document.6.0">
                  <p:embed/>
                </p:oleObj>
              </mc:Choice>
              <mc:Fallback>
                <p:oleObj name="CS ChemDraw Drawing" r:id="rId4" imgW="1046767" imgH="143018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3525" y="2674938"/>
                        <a:ext cx="1482725" cy="185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75913" name="Text Box 9">
            <a:extLst>
              <a:ext uri="{FF2B5EF4-FFF2-40B4-BE49-F238E27FC236}">
                <a16:creationId xmlns:a16="http://schemas.microsoft.com/office/drawing/2014/main" id="{7889A30E-67A9-439C-B097-5586A08BEA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3075" y="2776538"/>
            <a:ext cx="9890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ii H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r>
              <a:rPr kumimoji="1" lang="en-US" altLang="zh-CN" sz="16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1275914" name="Text Box 10">
            <a:extLst>
              <a:ext uri="{FF2B5EF4-FFF2-40B4-BE49-F238E27FC236}">
                <a16:creationId xmlns:a16="http://schemas.microsoft.com/office/drawing/2014/main" id="{B2098E21-EB70-41DB-BBDA-F2946A3794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7050" y="2397125"/>
            <a:ext cx="784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i Et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</a:p>
        </p:txBody>
      </p:sp>
      <p:sp>
        <p:nvSpPr>
          <p:cNvPr id="1275915" name="Text Box 11">
            <a:extLst>
              <a:ext uri="{FF2B5EF4-FFF2-40B4-BE49-F238E27FC236}">
                <a16:creationId xmlns:a16="http://schemas.microsoft.com/office/drawing/2014/main" id="{E7136E77-D1CC-42D5-ADD4-E8F5E090DF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7150" y="3692525"/>
            <a:ext cx="5965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叔酰胺与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RMgX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反应可用于合成醛酮。</a:t>
            </a:r>
          </a:p>
        </p:txBody>
      </p:sp>
      <p:graphicFrame>
        <p:nvGraphicFramePr>
          <p:cNvPr id="1275916" name="Object 12">
            <a:extLst>
              <a:ext uri="{FF2B5EF4-FFF2-40B4-BE49-F238E27FC236}">
                <a16:creationId xmlns:a16="http://schemas.microsoft.com/office/drawing/2014/main" id="{7DFEB046-E45D-47EC-A5D4-099E958CC11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4250" y="4473575"/>
          <a:ext cx="2152650" cy="1042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2153412" imgH="1045464" progId="ChemDraw.Document.6.0">
                  <p:embed/>
                </p:oleObj>
              </mc:Choice>
              <mc:Fallback>
                <p:oleObj name="CS ChemDraw Drawing" r:id="rId6" imgW="2153412" imgH="1045464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4250" y="4473575"/>
                        <a:ext cx="2152650" cy="1042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5917" name="Object 13">
            <a:extLst>
              <a:ext uri="{FF2B5EF4-FFF2-40B4-BE49-F238E27FC236}">
                <a16:creationId xmlns:a16="http://schemas.microsoft.com/office/drawing/2014/main" id="{D40311CD-D546-4965-9070-AD52589C26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32225" y="4616450"/>
          <a:ext cx="1225550" cy="66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224779" imgH="663358" progId="ChemDraw.Document.6.0">
                  <p:embed/>
                </p:oleObj>
              </mc:Choice>
              <mc:Fallback>
                <p:oleObj name="CS ChemDraw Drawing" r:id="rId8" imgW="1224779" imgH="663358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2225" y="4616450"/>
                        <a:ext cx="1225550" cy="661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5918" name="Object 14">
            <a:extLst>
              <a:ext uri="{FF2B5EF4-FFF2-40B4-BE49-F238E27FC236}">
                <a16:creationId xmlns:a16="http://schemas.microsoft.com/office/drawing/2014/main" id="{45CCA310-E2CE-4D4C-B1BC-E5D111543C1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78638" y="4473575"/>
          <a:ext cx="2117725" cy="1042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2118360" imgH="1043940" progId="ChemDraw.Document.6.0">
                  <p:embed/>
                </p:oleObj>
              </mc:Choice>
              <mc:Fallback>
                <p:oleObj name="CS ChemDraw Drawing" r:id="rId10" imgW="2118360" imgH="1043940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8638" y="4473575"/>
                        <a:ext cx="2117725" cy="1042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75919" name="Text Box 15">
            <a:extLst>
              <a:ext uri="{FF2B5EF4-FFF2-40B4-BE49-F238E27FC236}">
                <a16:creationId xmlns:a16="http://schemas.microsoft.com/office/drawing/2014/main" id="{0CB7537B-6FB3-462F-883E-0375B8506F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1838" y="4760913"/>
            <a:ext cx="355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1275920" name="Text Box 16">
            <a:extLst>
              <a:ext uri="{FF2B5EF4-FFF2-40B4-BE49-F238E27FC236}">
                <a16:creationId xmlns:a16="http://schemas.microsoft.com/office/drawing/2014/main" id="{7928915F-0F47-46B2-A340-1A23A8AFA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500" y="5041900"/>
            <a:ext cx="9890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ii H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r>
              <a:rPr kumimoji="1" lang="en-US" altLang="zh-CN" sz="16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1275921" name="Text Box 17">
            <a:extLst>
              <a:ext uri="{FF2B5EF4-FFF2-40B4-BE49-F238E27FC236}">
                <a16:creationId xmlns:a16="http://schemas.microsoft.com/office/drawing/2014/main" id="{38A05176-DC73-49AA-81E0-F7BFDCD8F1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6888" y="4662488"/>
            <a:ext cx="784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i Et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</a:p>
        </p:txBody>
      </p:sp>
      <p:graphicFrame>
        <p:nvGraphicFramePr>
          <p:cNvPr id="1275922" name="Object 18">
            <a:extLst>
              <a:ext uri="{FF2B5EF4-FFF2-40B4-BE49-F238E27FC236}">
                <a16:creationId xmlns:a16="http://schemas.microsoft.com/office/drawing/2014/main" id="{05531294-4CB7-4B04-8174-DDDBCA8292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64150" y="4941888"/>
          <a:ext cx="1482725" cy="179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075675" imgH="143018" progId="ChemDraw.Document.6.0">
                  <p:embed/>
                </p:oleObj>
              </mc:Choice>
              <mc:Fallback>
                <p:oleObj name="CS ChemDraw Drawing" r:id="rId12" imgW="1075675" imgH="143018" progId="ChemDraw.Document.6.0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4150" y="4941888"/>
                        <a:ext cx="1482725" cy="179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759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759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759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759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759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759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759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759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759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759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759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759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759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759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9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9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75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9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9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75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9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9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275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9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9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75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92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9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275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92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9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275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9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9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275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5908" grpId="0"/>
      <p:bldP spid="1275910" grpId="0"/>
      <p:bldP spid="1275913" grpId="0"/>
      <p:bldP spid="1275914" grpId="0"/>
      <p:bldP spid="1275915" grpId="0"/>
      <p:bldP spid="1275919" grpId="0"/>
      <p:bldP spid="1275920" grpId="0"/>
      <p:bldP spid="1275921" grpId="0"/>
    </p:bldLst>
  </p:timing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290" name="Rectangle 4">
            <a:extLst>
              <a:ext uri="{FF2B5EF4-FFF2-40B4-BE49-F238E27FC236}">
                <a16:creationId xmlns:a16="http://schemas.microsoft.com/office/drawing/2014/main" id="{30A0A7D8-86E5-4A56-B88D-AD93D633C7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0" y="546100"/>
            <a:ext cx="324961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0000CC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2800" b="1">
                <a:solidFill>
                  <a:srgbClr val="0000CC"/>
                </a:solidFill>
                <a:latin typeface="Times New Roman" panose="02020603050405020304" pitchFamily="18" charset="0"/>
              </a:rPr>
              <a:t>4</a:t>
            </a:r>
            <a:r>
              <a:rPr kumimoji="1" lang="zh-CN" altLang="en-US" sz="2800" b="1">
                <a:solidFill>
                  <a:srgbClr val="0000CC"/>
                </a:solidFill>
                <a:latin typeface="Times New Roman" panose="02020603050405020304" pitchFamily="18" charset="0"/>
              </a:rPr>
              <a:t>）酰胺的酸碱性</a:t>
            </a:r>
          </a:p>
        </p:txBody>
      </p:sp>
      <p:sp>
        <p:nvSpPr>
          <p:cNvPr id="1276933" name="Rectangle 5">
            <a:extLst>
              <a:ext uri="{FF2B5EF4-FFF2-40B4-BE49-F238E27FC236}">
                <a16:creationId xmlns:a16="http://schemas.microsoft.com/office/drawing/2014/main" id="{BC8E2AA1-1F24-4EFF-B1F5-2A7C44A09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8488" y="4098925"/>
            <a:ext cx="4746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10</a:t>
            </a:r>
          </a:p>
        </p:txBody>
      </p:sp>
      <p:graphicFrame>
        <p:nvGraphicFramePr>
          <p:cNvPr id="652292" name="Object 6">
            <a:extLst>
              <a:ext uri="{FF2B5EF4-FFF2-40B4-BE49-F238E27FC236}">
                <a16:creationId xmlns:a16="http://schemas.microsoft.com/office/drawing/2014/main" id="{99709148-80F5-4476-B50A-5AE02A09CF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55800" y="2633663"/>
          <a:ext cx="1089025" cy="69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016338" imgH="651187" progId="ChemDraw.Document.6.0">
                  <p:embed/>
                </p:oleObj>
              </mc:Choice>
              <mc:Fallback>
                <p:oleObj name="CS ChemDraw Drawing" r:id="rId2" imgW="1016338" imgH="651187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2633663"/>
                        <a:ext cx="1089025" cy="696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6935" name="Object 7">
            <a:extLst>
              <a:ext uri="{FF2B5EF4-FFF2-40B4-BE49-F238E27FC236}">
                <a16:creationId xmlns:a16="http://schemas.microsoft.com/office/drawing/2014/main" id="{4AC3FFDA-066B-4858-9307-6ABD16E62D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00813" y="2346325"/>
          <a:ext cx="1565275" cy="158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562544" imgH="1585366" progId="ChemDraw.Document.6.0">
                  <p:embed/>
                </p:oleObj>
              </mc:Choice>
              <mc:Fallback>
                <p:oleObj name="CS ChemDraw Drawing" r:id="rId4" imgW="1562544" imgH="1585366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0813" y="2346325"/>
                        <a:ext cx="1565275" cy="158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6936" name="Object 8">
            <a:extLst>
              <a:ext uri="{FF2B5EF4-FFF2-40B4-BE49-F238E27FC236}">
                <a16:creationId xmlns:a16="http://schemas.microsoft.com/office/drawing/2014/main" id="{98BAE3E5-6B49-468E-B06E-4489E64021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89425" y="2346325"/>
          <a:ext cx="904875" cy="158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905271" imgH="1585366" progId="ChemDraw.Document.6.0">
                  <p:embed/>
                </p:oleObj>
              </mc:Choice>
              <mc:Fallback>
                <p:oleObj name="CS ChemDraw Drawing" r:id="rId6" imgW="905271" imgH="1585366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9425" y="2346325"/>
                        <a:ext cx="904875" cy="158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76937" name="Rectangle 9">
            <a:extLst>
              <a:ext uri="{FF2B5EF4-FFF2-40B4-BE49-F238E27FC236}">
                <a16:creationId xmlns:a16="http://schemas.microsoft.com/office/drawing/2014/main" id="{C1F55757-1CFA-4E48-8B59-C01B6F34E5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8975" y="4111625"/>
            <a:ext cx="5429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9.6</a:t>
            </a:r>
          </a:p>
        </p:txBody>
      </p:sp>
      <p:sp>
        <p:nvSpPr>
          <p:cNvPr id="652296" name="Text Box 10">
            <a:extLst>
              <a:ext uri="{FF2B5EF4-FFF2-40B4-BE49-F238E27FC236}">
                <a16:creationId xmlns:a16="http://schemas.microsoft.com/office/drawing/2014/main" id="{69235197-02AE-41E0-8683-07FF7840AD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1168400"/>
            <a:ext cx="6804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一般，酰胺氮不显碱性，氮氢呈较强的酸性。</a:t>
            </a:r>
          </a:p>
        </p:txBody>
      </p:sp>
      <p:sp>
        <p:nvSpPr>
          <p:cNvPr id="1276939" name="Rectangle 11">
            <a:extLst>
              <a:ext uri="{FF2B5EF4-FFF2-40B4-BE49-F238E27FC236}">
                <a16:creationId xmlns:a16="http://schemas.microsoft.com/office/drawing/2014/main" id="{30826F28-059F-4D19-8536-CFAB37BBC6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75" y="4075113"/>
            <a:ext cx="14366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</a:t>
            </a:r>
            <a:r>
              <a:rPr kumimoji="1"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pK</a:t>
            </a:r>
            <a:r>
              <a:rPr kumimoji="1" lang="en-US" altLang="zh-CN" sz="2000" b="1" i="1" baseline="-250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15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769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769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769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769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769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769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769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769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769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769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6933" grpId="0"/>
      <p:bldP spid="1276937" grpId="0"/>
      <p:bldP spid="1276939" grpId="0"/>
    </p:bldLst>
  </p:timing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956" name="Text Box 4">
            <a:extLst>
              <a:ext uri="{FF2B5EF4-FFF2-40B4-BE49-F238E27FC236}">
                <a16:creationId xmlns:a16="http://schemas.microsoft.com/office/drawing/2014/main" id="{1E93861D-5F28-452F-A4C2-95E48CDE7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7563" y="2420938"/>
            <a:ext cx="660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Br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kumimoji="1" lang="en-US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77957" name="Text Box 5">
            <a:extLst>
              <a:ext uri="{FF2B5EF4-FFF2-40B4-BE49-F238E27FC236}">
                <a16:creationId xmlns:a16="http://schemas.microsoft.com/office/drawing/2014/main" id="{43368A68-9A41-4106-A02C-E1EE84DD9E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5338" y="2444750"/>
            <a:ext cx="7905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KOH</a:t>
            </a:r>
          </a:p>
        </p:txBody>
      </p:sp>
      <p:sp>
        <p:nvSpPr>
          <p:cNvPr id="1277958" name="Text Box 6">
            <a:extLst>
              <a:ext uri="{FF2B5EF4-FFF2-40B4-BE49-F238E27FC236}">
                <a16:creationId xmlns:a16="http://schemas.microsoft.com/office/drawing/2014/main" id="{46BEDA86-C680-4077-BFF0-92053FFF2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7388" y="2600325"/>
            <a:ext cx="10906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+  H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</a:p>
        </p:txBody>
      </p:sp>
      <p:sp>
        <p:nvSpPr>
          <p:cNvPr id="1277959" name="Text Box 7">
            <a:extLst>
              <a:ext uri="{FF2B5EF4-FFF2-40B4-BE49-F238E27FC236}">
                <a16:creationId xmlns:a16="http://schemas.microsoft.com/office/drawing/2014/main" id="{1FDA24D1-64C3-4A49-98CC-F454B993F9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00" y="2636838"/>
            <a:ext cx="10144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HBr  +</a:t>
            </a:r>
          </a:p>
        </p:txBody>
      </p:sp>
      <p:sp>
        <p:nvSpPr>
          <p:cNvPr id="653318" name="Text Box 8">
            <a:extLst>
              <a:ext uri="{FF2B5EF4-FFF2-40B4-BE49-F238E27FC236}">
                <a16:creationId xmlns:a16="http://schemas.microsoft.com/office/drawing/2014/main" id="{09F9F7BF-BFE1-45AF-87CF-F0909F0EAA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1950" y="3903663"/>
            <a:ext cx="21066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丁二酰亚胺</a:t>
            </a:r>
          </a:p>
        </p:txBody>
      </p:sp>
      <p:sp>
        <p:nvSpPr>
          <p:cNvPr id="1277961" name="Text Box 9">
            <a:extLst>
              <a:ext uri="{FF2B5EF4-FFF2-40B4-BE49-F238E27FC236}">
                <a16:creationId xmlns:a16="http://schemas.microsoft.com/office/drawing/2014/main" id="{D44BB9CD-326A-4CB4-9FE8-6FC6A6550A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988" y="3983038"/>
            <a:ext cx="2497137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</a:rPr>
              <a:t>N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溴代丁二酰亚胺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         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(NBS)</a:t>
            </a:r>
          </a:p>
        </p:txBody>
      </p:sp>
      <p:sp>
        <p:nvSpPr>
          <p:cNvPr id="1277962" name="Text Box 10">
            <a:extLst>
              <a:ext uri="{FF2B5EF4-FFF2-40B4-BE49-F238E27FC236}">
                <a16:creationId xmlns:a16="http://schemas.microsoft.com/office/drawing/2014/main" id="{CB991FB0-3F7E-4C12-BE59-6F3F2A8462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75" y="3879850"/>
            <a:ext cx="23399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丁二酰亚胺钾</a:t>
            </a:r>
          </a:p>
        </p:txBody>
      </p:sp>
      <p:graphicFrame>
        <p:nvGraphicFramePr>
          <p:cNvPr id="653321" name="Object 11">
            <a:extLst>
              <a:ext uri="{FF2B5EF4-FFF2-40B4-BE49-F238E27FC236}">
                <a16:creationId xmlns:a16="http://schemas.microsoft.com/office/drawing/2014/main" id="{93D46AE9-196A-45CB-A623-6E2BDC2631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78338" y="1989138"/>
          <a:ext cx="904875" cy="158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905271" imgH="1585366" progId="ChemDraw.Document.6.0">
                  <p:embed/>
                </p:oleObj>
              </mc:Choice>
              <mc:Fallback>
                <p:oleObj name="CS ChemDraw Drawing" r:id="rId2" imgW="905271" imgH="1585366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8338" y="1989138"/>
                        <a:ext cx="904875" cy="158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3322" name="Object 12">
            <a:extLst>
              <a:ext uri="{FF2B5EF4-FFF2-40B4-BE49-F238E27FC236}">
                <a16:creationId xmlns:a16="http://schemas.microsoft.com/office/drawing/2014/main" id="{C139C1F9-FA22-4D3E-9A6E-73D414122A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81850" y="1989138"/>
          <a:ext cx="1058863" cy="158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058939" imgH="1585366" progId="ChemDraw.Document.6.0">
                  <p:embed/>
                </p:oleObj>
              </mc:Choice>
              <mc:Fallback>
                <p:oleObj name="CS ChemDraw Drawing" r:id="rId4" imgW="1058939" imgH="1585366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1850" y="1989138"/>
                        <a:ext cx="1058863" cy="158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3323" name="Object 13">
            <a:extLst>
              <a:ext uri="{FF2B5EF4-FFF2-40B4-BE49-F238E27FC236}">
                <a16:creationId xmlns:a16="http://schemas.microsoft.com/office/drawing/2014/main" id="{2B0338D5-060D-4FF7-B699-2B0CD14D2A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19238" y="1989138"/>
          <a:ext cx="1192212" cy="158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192828" imgH="1585366" progId="ChemDraw.Document.6.0">
                  <p:embed/>
                </p:oleObj>
              </mc:Choice>
              <mc:Fallback>
                <p:oleObj name="CS ChemDraw Drawing" r:id="rId6" imgW="1192828" imgH="1585366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9238" y="1989138"/>
                        <a:ext cx="1192212" cy="158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3324" name="Object 14">
            <a:extLst>
              <a:ext uri="{FF2B5EF4-FFF2-40B4-BE49-F238E27FC236}">
                <a16:creationId xmlns:a16="http://schemas.microsoft.com/office/drawing/2014/main" id="{A72DF01B-9C6A-4446-AB1D-E61ABA4510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71788" y="2708275"/>
          <a:ext cx="1457325" cy="20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963087" imgH="143018" progId="ChemDraw.Document.6.0">
                  <p:embed/>
                </p:oleObj>
              </mc:Choice>
              <mc:Fallback>
                <p:oleObj name="CS ChemDraw Drawing" r:id="rId8" imgW="963087" imgH="143018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1788" y="2708275"/>
                        <a:ext cx="1457325" cy="20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3325" name="Object 15">
            <a:extLst>
              <a:ext uri="{FF2B5EF4-FFF2-40B4-BE49-F238E27FC236}">
                <a16:creationId xmlns:a16="http://schemas.microsoft.com/office/drawing/2014/main" id="{3F67A080-8A00-4EE0-A570-1F692448B34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76888" y="2706688"/>
          <a:ext cx="1481137" cy="19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025189" imgH="146678" progId="ChemDraw.Document.6.0">
                  <p:embed/>
                </p:oleObj>
              </mc:Choice>
              <mc:Fallback>
                <p:oleObj name="CS ChemDraw Drawing" r:id="rId10" imgW="1025189" imgH="146678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6888" y="2706688"/>
                        <a:ext cx="1481137" cy="196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3326" name="Rectangle 16">
            <a:extLst>
              <a:ext uri="{FF2B5EF4-FFF2-40B4-BE49-F238E27FC236}">
                <a16:creationId xmlns:a16="http://schemas.microsoft.com/office/drawing/2014/main" id="{76EACFD2-B037-4F92-8921-F533A3BDC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4975" y="692150"/>
            <a:ext cx="68373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丁二酰亚胺由于呈现显著的酸性，易于成盐，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也易发生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N-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卤代。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779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779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779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779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779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779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779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779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77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779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779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77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779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779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77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7956" grpId="0"/>
      <p:bldP spid="1277957" grpId="0"/>
      <p:bldP spid="1277958" grpId="0"/>
      <p:bldP spid="1277959" grpId="0"/>
      <p:bldP spid="1277961" grpId="0"/>
      <p:bldP spid="1277962" grpId="0"/>
    </p:bldLst>
  </p:timing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338" name="Rectangle 4">
            <a:extLst>
              <a:ext uri="{FF2B5EF4-FFF2-40B4-BE49-F238E27FC236}">
                <a16:creationId xmlns:a16="http://schemas.microsoft.com/office/drawing/2014/main" id="{A7CBCD31-3AC1-457E-B66B-A344AC6695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25" y="549275"/>
            <a:ext cx="397033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0070C0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2800" b="1">
                <a:solidFill>
                  <a:srgbClr val="0070C0"/>
                </a:solidFill>
                <a:latin typeface="Times New Roman" panose="02020603050405020304" pitchFamily="18" charset="0"/>
              </a:rPr>
              <a:t>5</a:t>
            </a:r>
            <a:r>
              <a:rPr kumimoji="1" lang="zh-CN" altLang="en-US" sz="2800" b="1">
                <a:solidFill>
                  <a:srgbClr val="0070C0"/>
                </a:solidFill>
                <a:latin typeface="Times New Roman" panose="02020603050405020304" pitchFamily="18" charset="0"/>
              </a:rPr>
              <a:t>）伯酰胺的特殊反应</a:t>
            </a:r>
          </a:p>
        </p:txBody>
      </p:sp>
      <p:sp>
        <p:nvSpPr>
          <p:cNvPr id="654339" name="Rectangle 5">
            <a:extLst>
              <a:ext uri="{FF2B5EF4-FFF2-40B4-BE49-F238E27FC236}">
                <a16:creationId xmlns:a16="http://schemas.microsoft.com/office/drawing/2014/main" id="{C5DE59B1-34FB-4DC7-ADC0-404532EE3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788" y="1168400"/>
            <a:ext cx="1928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kumimoji="1"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>
                <a:solidFill>
                  <a:srgbClr val="0000CC"/>
                </a:solidFill>
                <a:latin typeface="Times New Roman" panose="02020603050405020304" pitchFamily="18" charset="0"/>
              </a:rPr>
              <a:t>脱水成腈</a:t>
            </a:r>
          </a:p>
        </p:txBody>
      </p:sp>
      <p:sp>
        <p:nvSpPr>
          <p:cNvPr id="654340" name="Rectangle 6">
            <a:extLst>
              <a:ext uri="{FF2B5EF4-FFF2-40B4-BE49-F238E27FC236}">
                <a16:creationId xmlns:a16="http://schemas.microsoft.com/office/drawing/2014/main" id="{6FCCBA78-C8D6-4F05-8316-CB06BA157E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6388" y="1693863"/>
            <a:ext cx="70231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伯酰胺与脱水剂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(P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5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, SOCl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, Ac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O)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共热，分子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内失水转化为腈，是制备腈的常用方法。</a:t>
            </a:r>
          </a:p>
        </p:txBody>
      </p:sp>
      <p:graphicFrame>
        <p:nvGraphicFramePr>
          <p:cNvPr id="1278983" name="Object 7">
            <a:extLst>
              <a:ext uri="{FF2B5EF4-FFF2-40B4-BE49-F238E27FC236}">
                <a16:creationId xmlns:a16="http://schemas.microsoft.com/office/drawing/2014/main" id="{A19E9D94-FEBA-43B5-80BA-0F1EB1EA56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65850" y="3071813"/>
          <a:ext cx="1082675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083564" imgH="717804" progId="ChemDraw.Document.6.0">
                  <p:embed/>
                </p:oleObj>
              </mc:Choice>
              <mc:Fallback>
                <p:oleObj name="CS ChemDraw Drawing" r:id="rId2" imgW="1083564" imgH="717804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5850" y="3071813"/>
                        <a:ext cx="1082675" cy="71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8984" name="Object 8">
            <a:extLst>
              <a:ext uri="{FF2B5EF4-FFF2-40B4-BE49-F238E27FC236}">
                <a16:creationId xmlns:a16="http://schemas.microsoft.com/office/drawing/2014/main" id="{E7BF36B9-46F4-4218-9A5A-EB0B97A573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3488" y="3019425"/>
          <a:ext cx="112712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127405" imgH="914400" progId="ChemDraw.Document.6.0">
                  <p:embed/>
                </p:oleObj>
              </mc:Choice>
              <mc:Fallback>
                <p:oleObj name="CS ChemDraw Drawing" r:id="rId4" imgW="1127405" imgH="914400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3488" y="3019425"/>
                        <a:ext cx="1127125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8985" name="Object 9">
            <a:extLst>
              <a:ext uri="{FF2B5EF4-FFF2-40B4-BE49-F238E27FC236}">
                <a16:creationId xmlns:a16="http://schemas.microsoft.com/office/drawing/2014/main" id="{0D7186F0-2EF9-4EB3-B106-F923E7E018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76713" y="3357563"/>
          <a:ext cx="1552575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550372" imgH="174968" progId="ChemDraw.Document.6.0">
                  <p:embed/>
                </p:oleObj>
              </mc:Choice>
              <mc:Fallback>
                <p:oleObj name="CS ChemDraw Drawing" r:id="rId6" imgW="1550372" imgH="174968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6713" y="3357563"/>
                        <a:ext cx="1552575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78986" name="Text Box 10">
            <a:extLst>
              <a:ext uri="{FF2B5EF4-FFF2-40B4-BE49-F238E27FC236}">
                <a16:creationId xmlns:a16="http://schemas.microsoft.com/office/drawing/2014/main" id="{C2B8C2C5-A491-4B2E-AA01-4E1B7D3F6C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5325" y="3021013"/>
            <a:ext cx="657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1278987" name="Text Box 11">
            <a:extLst>
              <a:ext uri="{FF2B5EF4-FFF2-40B4-BE49-F238E27FC236}">
                <a16:creationId xmlns:a16="http://schemas.microsoft.com/office/drawing/2014/main" id="{1FD6871B-8540-454F-A113-C6CD4AF6B5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7513" y="3452813"/>
            <a:ext cx="1076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200-220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endParaRPr lang="en-US" altLang="zh-CN" sz="16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78988" name="Text Box 12">
            <a:extLst>
              <a:ext uri="{FF2B5EF4-FFF2-40B4-BE49-F238E27FC236}">
                <a16:creationId xmlns:a16="http://schemas.microsoft.com/office/drawing/2014/main" id="{5BE9A418-B2D0-43F9-8E66-9A9E1009DC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3663" y="3789363"/>
            <a:ext cx="5905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86%</a:t>
            </a:r>
            <a:endParaRPr lang="en-US" altLang="zh-CN" sz="16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278989" name="Object 13">
            <a:extLst>
              <a:ext uri="{FF2B5EF4-FFF2-40B4-BE49-F238E27FC236}">
                <a16:creationId xmlns:a16="http://schemas.microsoft.com/office/drawing/2014/main" id="{CD598F9A-7861-4DB8-9D69-8808137F7B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60500" y="4359275"/>
          <a:ext cx="2316163" cy="94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2318004" imgH="943356" progId="ChemDraw.Document.6.0">
                  <p:embed/>
                </p:oleObj>
              </mc:Choice>
              <mc:Fallback>
                <p:oleObj name="CS ChemDraw Drawing" r:id="rId8" imgW="2318004" imgH="943356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0500" y="4359275"/>
                        <a:ext cx="2316163" cy="941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8990" name="Object 14">
            <a:extLst>
              <a:ext uri="{FF2B5EF4-FFF2-40B4-BE49-F238E27FC236}">
                <a16:creationId xmlns:a16="http://schemas.microsoft.com/office/drawing/2014/main" id="{DFB0F887-5C92-4CD5-BF2D-71AD352F24B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11863" y="4508500"/>
          <a:ext cx="192405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924812" imgH="902208" progId="ChemDraw.Document.6.0">
                  <p:embed/>
                </p:oleObj>
              </mc:Choice>
              <mc:Fallback>
                <p:oleObj name="CS ChemDraw Drawing" r:id="rId10" imgW="1924812" imgH="902208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863" y="4508500"/>
                        <a:ext cx="192405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8991" name="Object 15">
            <a:extLst>
              <a:ext uri="{FF2B5EF4-FFF2-40B4-BE49-F238E27FC236}">
                <a16:creationId xmlns:a16="http://schemas.microsoft.com/office/drawing/2014/main" id="{B0346EE6-7F56-42F9-AEAF-50E6E88CD8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94175" y="4862513"/>
          <a:ext cx="1552575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550372" imgH="174968" progId="ChemDraw.Document.6.0">
                  <p:embed/>
                </p:oleObj>
              </mc:Choice>
              <mc:Fallback>
                <p:oleObj name="CS ChemDraw Drawing" r:id="rId12" imgW="1550372" imgH="174968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4175" y="4862513"/>
                        <a:ext cx="1552575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78992" name="Text Box 16">
            <a:extLst>
              <a:ext uri="{FF2B5EF4-FFF2-40B4-BE49-F238E27FC236}">
                <a16:creationId xmlns:a16="http://schemas.microsoft.com/office/drawing/2014/main" id="{7F7FBA3E-985D-4645-B7DB-167CCFB75F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1475" y="4598988"/>
            <a:ext cx="1327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SOCl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, PhH</a:t>
            </a:r>
            <a:endParaRPr lang="en-US" altLang="zh-CN" sz="16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78993" name="Text Box 17">
            <a:extLst>
              <a:ext uri="{FF2B5EF4-FFF2-40B4-BE49-F238E27FC236}">
                <a16:creationId xmlns:a16="http://schemas.microsoft.com/office/drawing/2014/main" id="{0B3B5245-FC81-4A13-8F67-5FF2A3AA7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6900" y="4957763"/>
            <a:ext cx="8731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75-80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endParaRPr lang="en-US" altLang="zh-CN" sz="16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78994" name="Text Box 18">
            <a:extLst>
              <a:ext uri="{FF2B5EF4-FFF2-40B4-BE49-F238E27FC236}">
                <a16:creationId xmlns:a16="http://schemas.microsoft.com/office/drawing/2014/main" id="{374B970C-70BF-4D56-A60B-898EF3E357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6688" y="5661025"/>
            <a:ext cx="8620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86-94%</a:t>
            </a:r>
            <a:endParaRPr lang="en-US" altLang="zh-CN" sz="16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8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78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8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78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8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78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8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78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8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78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8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78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78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78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3" dur="1000"/>
                                        <p:tgtEl>
                                          <p:spTgt spid="1278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78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78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8" dur="1000"/>
                                        <p:tgtEl>
                                          <p:spTgt spid="1278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789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789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3" dur="1000"/>
                                        <p:tgtEl>
                                          <p:spTgt spid="1278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789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789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8" dur="1000"/>
                                        <p:tgtEl>
                                          <p:spTgt spid="1278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9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278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9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278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8986" grpId="0"/>
      <p:bldP spid="1278987" grpId="0"/>
      <p:bldP spid="1278988" grpId="0"/>
      <p:bldP spid="1278992" grpId="0"/>
      <p:bldP spid="1278993" grpId="0"/>
      <p:bldP spid="1278994" grpId="0"/>
    </p:bldLst>
  </p:timing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62" name="Rectangle 4">
            <a:extLst>
              <a:ext uri="{FF2B5EF4-FFF2-40B4-BE49-F238E27FC236}">
                <a16:creationId xmlns:a16="http://schemas.microsoft.com/office/drawing/2014/main" id="{FFC058B3-815A-4147-A3A1-39C6DECDD2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4125" y="742950"/>
            <a:ext cx="56499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FF3300"/>
                </a:solidFill>
                <a:latin typeface="Times New Roman" panose="02020603050405020304" pitchFamily="18" charset="0"/>
              </a:rPr>
              <a:t>Hofmann </a:t>
            </a:r>
            <a:r>
              <a:rPr kumimoji="1" lang="zh-CN" altLang="en-US" sz="2400" b="1">
                <a:solidFill>
                  <a:srgbClr val="FF3300"/>
                </a:solidFill>
                <a:latin typeface="Times New Roman" panose="02020603050405020304" pitchFamily="18" charset="0"/>
              </a:rPr>
              <a:t>重排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A. W. Hofmann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, 1881)</a:t>
            </a:r>
          </a:p>
        </p:txBody>
      </p:sp>
      <p:sp>
        <p:nvSpPr>
          <p:cNvPr id="1280005" name="Text Box 5">
            <a:extLst>
              <a:ext uri="{FF2B5EF4-FFF2-40B4-BE49-F238E27FC236}">
                <a16:creationId xmlns:a16="http://schemas.microsoft.com/office/drawing/2014/main" id="{2990ABCA-606F-46F6-A332-18296D6316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9675" y="1412875"/>
            <a:ext cx="8112125" cy="82232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伯酰胺与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NaOX (X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 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+ NaOH)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反应生成少一个碳的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伯胺，称为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Hofmann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重排。 </a:t>
            </a:r>
          </a:p>
        </p:txBody>
      </p:sp>
      <p:graphicFrame>
        <p:nvGraphicFramePr>
          <p:cNvPr id="1280006" name="Object 6">
            <a:extLst>
              <a:ext uri="{FF2B5EF4-FFF2-40B4-BE49-F238E27FC236}">
                <a16:creationId xmlns:a16="http://schemas.microsoft.com/office/drawing/2014/main" id="{16F328D3-01E3-4CB8-891B-59290D0F10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27200" y="2873375"/>
          <a:ext cx="6451600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6451600" imgH="594360" progId="ChemDraw.Document.6.0">
                  <p:embed/>
                </p:oleObj>
              </mc:Choice>
              <mc:Fallback>
                <p:oleObj name="CS ChemDraw Drawing" r:id="rId2" imgW="6451600" imgH="594360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7200" y="2873375"/>
                        <a:ext cx="6451600" cy="592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007" name="Object 7">
            <a:extLst>
              <a:ext uri="{FF2B5EF4-FFF2-40B4-BE49-F238E27FC236}">
                <a16:creationId xmlns:a16="http://schemas.microsoft.com/office/drawing/2014/main" id="{6830CF42-9DC6-4CD4-91C7-F4C6A5A79E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63713" y="4508500"/>
          <a:ext cx="5862637" cy="1109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5862320" imgH="1107440" progId="ChemDraw.Document.6.0">
                  <p:embed/>
                </p:oleObj>
              </mc:Choice>
              <mc:Fallback>
                <p:oleObj name="CS ChemDraw Drawing" r:id="rId4" imgW="5862320" imgH="1107440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4508500"/>
                        <a:ext cx="5862637" cy="1109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0008" name="Text Box 8">
            <a:extLst>
              <a:ext uri="{FF2B5EF4-FFF2-40B4-BE49-F238E27FC236}">
                <a16:creationId xmlns:a16="http://schemas.microsoft.com/office/drawing/2014/main" id="{6F22F82D-A5F8-4FA0-B6B3-1B235ECD8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1725" y="3500438"/>
            <a:ext cx="5905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94%</a:t>
            </a:r>
          </a:p>
        </p:txBody>
      </p:sp>
      <p:sp>
        <p:nvSpPr>
          <p:cNvPr id="1280009" name="Text Box 9">
            <a:extLst>
              <a:ext uri="{FF2B5EF4-FFF2-40B4-BE49-F238E27FC236}">
                <a16:creationId xmlns:a16="http://schemas.microsoft.com/office/drawing/2014/main" id="{06D9D796-1C7D-49E8-AC86-FB501F75CC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9925" y="5516563"/>
            <a:ext cx="5905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87%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28000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2800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2800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800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800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800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800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80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80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80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80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005" grpId="0"/>
      <p:bldP spid="1280008" grpId="0"/>
      <p:bldP spid="1280009" grpId="0"/>
    </p:bldLst>
  </p:timing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386" name="Text Box 4">
            <a:extLst>
              <a:ext uri="{FF2B5EF4-FFF2-40B4-BE49-F238E27FC236}">
                <a16:creationId xmlns:a16="http://schemas.microsoft.com/office/drawing/2014/main" id="{5209E216-A2FF-4B9C-BF18-DC8CED7834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52413"/>
            <a:ext cx="1006475" cy="5842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4D4D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3. </a:t>
            </a:r>
            <a:r>
              <a:rPr kumimoji="1" lang="zh-CN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腈</a:t>
            </a:r>
          </a:p>
        </p:txBody>
      </p:sp>
      <p:sp>
        <p:nvSpPr>
          <p:cNvPr id="656387" name="Text Box 5">
            <a:extLst>
              <a:ext uri="{FF2B5EF4-FFF2-40B4-BE49-F238E27FC236}">
                <a16:creationId xmlns:a16="http://schemas.microsoft.com/office/drawing/2014/main" id="{BD6D5E74-462C-45EB-8082-5E9931BC6B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5875" y="1341438"/>
            <a:ext cx="18065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Times New Roman" panose="02020603050405020304" pitchFamily="18" charset="0"/>
              </a:rPr>
              <a:t>（</a:t>
            </a:r>
            <a:r>
              <a:rPr lang="en-US" altLang="zh-CN" sz="2800" b="1">
                <a:latin typeface="Times New Roman" panose="02020603050405020304" pitchFamily="18" charset="0"/>
              </a:rPr>
              <a:t>1</a:t>
            </a:r>
            <a:r>
              <a:rPr lang="zh-CN" altLang="en-US" sz="2800" b="1">
                <a:latin typeface="Times New Roman" panose="02020603050405020304" pitchFamily="18" charset="0"/>
              </a:rPr>
              <a:t>）水解</a:t>
            </a:r>
          </a:p>
        </p:txBody>
      </p:sp>
      <p:sp>
        <p:nvSpPr>
          <p:cNvPr id="656388" name="Text Box 6">
            <a:extLst>
              <a:ext uri="{FF2B5EF4-FFF2-40B4-BE49-F238E27FC236}">
                <a16:creationId xmlns:a16="http://schemas.microsoft.com/office/drawing/2014/main" id="{1B34F87F-5A94-49A6-A4EC-0F304EF14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" y="836613"/>
            <a:ext cx="216693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CC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800" b="1">
                <a:solidFill>
                  <a:srgbClr val="0000CC"/>
                </a:solidFill>
                <a:latin typeface="Times New Roman" panose="02020603050405020304" pitchFamily="18" charset="0"/>
              </a:rPr>
              <a:t>）亲核分解</a:t>
            </a:r>
          </a:p>
        </p:txBody>
      </p:sp>
      <p:sp>
        <p:nvSpPr>
          <p:cNvPr id="1282055" name="Rectangle 7">
            <a:extLst>
              <a:ext uri="{FF2B5EF4-FFF2-40B4-BE49-F238E27FC236}">
                <a16:creationId xmlns:a16="http://schemas.microsoft.com/office/drawing/2014/main" id="{28AFFECB-62CE-46BC-A876-CC789A70F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6425" y="1885950"/>
            <a:ext cx="73675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腈水解先生成酰胺，继续水解得羧酸，需在酸或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碱性条件下加热回流进行，是合成羧酸的方法。</a:t>
            </a:r>
          </a:p>
        </p:txBody>
      </p:sp>
      <p:sp>
        <p:nvSpPr>
          <p:cNvPr id="1282056" name="Text Box 8">
            <a:extLst>
              <a:ext uri="{FF2B5EF4-FFF2-40B4-BE49-F238E27FC236}">
                <a16:creationId xmlns:a16="http://schemas.microsoft.com/office/drawing/2014/main" id="{A993B96D-6A4B-4438-8844-BE8FBF0ECA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2950" y="4652963"/>
            <a:ext cx="8620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82-86</a:t>
            </a:r>
            <a:r>
              <a:rPr lang="zh-CN" altLang="en-US" sz="1600" b="1">
                <a:solidFill>
                  <a:srgbClr val="000000"/>
                </a:solidFill>
                <a:latin typeface="Times New Roman" panose="02020603050405020304" pitchFamily="18" charset="0"/>
              </a:rPr>
              <a:t>％</a:t>
            </a:r>
          </a:p>
        </p:txBody>
      </p:sp>
      <p:sp>
        <p:nvSpPr>
          <p:cNvPr id="1282057" name="Rectangle 9">
            <a:extLst>
              <a:ext uri="{FF2B5EF4-FFF2-40B4-BE49-F238E27FC236}">
                <a16:creationId xmlns:a16="http://schemas.microsoft.com/office/drawing/2014/main" id="{7AEB3CC2-A3C9-42DA-AAB6-81B5F10FD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8513" y="4268788"/>
            <a:ext cx="19431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PhCH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CN  +  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</a:p>
        </p:txBody>
      </p:sp>
      <p:sp>
        <p:nvSpPr>
          <p:cNvPr id="1282058" name="Rectangle 10">
            <a:extLst>
              <a:ext uri="{FF2B5EF4-FFF2-40B4-BE49-F238E27FC236}">
                <a16:creationId xmlns:a16="http://schemas.microsoft.com/office/drawing/2014/main" id="{FAF8EC6E-E9D9-42B7-B45D-2D8929A92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7900" y="4232275"/>
            <a:ext cx="15970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PhCH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CONH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graphicFrame>
        <p:nvGraphicFramePr>
          <p:cNvPr id="1282059" name="Object 11">
            <a:extLst>
              <a:ext uri="{FF2B5EF4-FFF2-40B4-BE49-F238E27FC236}">
                <a16:creationId xmlns:a16="http://schemas.microsoft.com/office/drawing/2014/main" id="{41509102-70AD-4CEC-9239-EA74A7F7AC1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13225" y="4292600"/>
          <a:ext cx="1701800" cy="20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122841" imgH="143018" progId="ChemDraw.Document.6.0">
                  <p:embed/>
                </p:oleObj>
              </mc:Choice>
              <mc:Fallback>
                <p:oleObj name="CS ChemDraw Drawing" r:id="rId2" imgW="1122841" imgH="143018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3225" y="4292600"/>
                        <a:ext cx="1701800" cy="20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2060" name="Text Box 12">
            <a:extLst>
              <a:ext uri="{FF2B5EF4-FFF2-40B4-BE49-F238E27FC236}">
                <a16:creationId xmlns:a16="http://schemas.microsoft.com/office/drawing/2014/main" id="{38A1C1D0-1A1F-4AC9-8F26-A62572A96F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188" y="4029075"/>
            <a:ext cx="5905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HCl</a:t>
            </a:r>
          </a:p>
        </p:txBody>
      </p:sp>
      <p:sp>
        <p:nvSpPr>
          <p:cNvPr id="1282061" name="Text Box 13">
            <a:extLst>
              <a:ext uri="{FF2B5EF4-FFF2-40B4-BE49-F238E27FC236}">
                <a16:creationId xmlns:a16="http://schemas.microsoft.com/office/drawing/2014/main" id="{608C0839-AC0A-4B03-8346-1600557E1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1850" y="4387850"/>
            <a:ext cx="6016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40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1282062" name="Text Box 14">
            <a:extLst>
              <a:ext uri="{FF2B5EF4-FFF2-40B4-BE49-F238E27FC236}">
                <a16:creationId xmlns:a16="http://schemas.microsoft.com/office/drawing/2014/main" id="{C6A13544-1420-44FC-969C-060FDE5ADC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8850" y="5949950"/>
            <a:ext cx="5905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82</a:t>
            </a:r>
            <a:r>
              <a:rPr lang="zh-CN" altLang="en-US" sz="1600" b="1">
                <a:solidFill>
                  <a:srgbClr val="000000"/>
                </a:solidFill>
                <a:latin typeface="Times New Roman" panose="02020603050405020304" pitchFamily="18" charset="0"/>
              </a:rPr>
              <a:t>％</a:t>
            </a:r>
          </a:p>
        </p:txBody>
      </p:sp>
      <p:sp>
        <p:nvSpPr>
          <p:cNvPr id="1282063" name="Rectangle 15">
            <a:extLst>
              <a:ext uri="{FF2B5EF4-FFF2-40B4-BE49-F238E27FC236}">
                <a16:creationId xmlns:a16="http://schemas.microsoft.com/office/drawing/2014/main" id="{3398FFDA-BF55-4D01-B60F-01842311F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050" y="5589588"/>
            <a:ext cx="19462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PhCH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CN  +  2 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</a:p>
        </p:txBody>
      </p:sp>
      <p:sp>
        <p:nvSpPr>
          <p:cNvPr id="1282064" name="Rectangle 16">
            <a:extLst>
              <a:ext uri="{FF2B5EF4-FFF2-40B4-BE49-F238E27FC236}">
                <a16:creationId xmlns:a16="http://schemas.microsoft.com/office/drawing/2014/main" id="{75E691A6-742C-4E1B-85BA-0C6A32EFE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950" y="5603875"/>
            <a:ext cx="13287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PhCH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CO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endParaRPr lang="en-US" altLang="zh-CN" sz="16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282065" name="Object 17">
            <a:extLst>
              <a:ext uri="{FF2B5EF4-FFF2-40B4-BE49-F238E27FC236}">
                <a16:creationId xmlns:a16="http://schemas.microsoft.com/office/drawing/2014/main" id="{8032E38F-820D-4596-AD7B-4D5C81E6DDA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13238" y="5649913"/>
          <a:ext cx="1700212" cy="20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122841" imgH="143018" progId="ChemDraw.Document.6.0">
                  <p:embed/>
                </p:oleObj>
              </mc:Choice>
              <mc:Fallback>
                <p:oleObj name="CS ChemDraw Drawing" r:id="rId4" imgW="1122841" imgH="143018" progId="ChemDraw.Document.6.0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3238" y="5649913"/>
                        <a:ext cx="1700212" cy="20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2066" name="Text Box 18">
            <a:extLst>
              <a:ext uri="{FF2B5EF4-FFF2-40B4-BE49-F238E27FC236}">
                <a16:creationId xmlns:a16="http://schemas.microsoft.com/office/drawing/2014/main" id="{275063FC-1514-45FD-A36F-0CC88083CE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650" y="5084763"/>
            <a:ext cx="8175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SO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1282067" name="Text Box 19">
            <a:extLst>
              <a:ext uri="{FF2B5EF4-FFF2-40B4-BE49-F238E27FC236}">
                <a16:creationId xmlns:a16="http://schemas.microsoft.com/office/drawing/2014/main" id="{3441CD35-A44A-4A0B-AAC8-B74DB77068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9925" y="5746750"/>
            <a:ext cx="1069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100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C, 3 h</a:t>
            </a:r>
          </a:p>
        </p:txBody>
      </p:sp>
      <p:graphicFrame>
        <p:nvGraphicFramePr>
          <p:cNvPr id="1282068" name="Object 20">
            <a:extLst>
              <a:ext uri="{FF2B5EF4-FFF2-40B4-BE49-F238E27FC236}">
                <a16:creationId xmlns:a16="http://schemas.microsoft.com/office/drawing/2014/main" id="{069A934F-4E25-4225-9BEA-294D98D061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58013" y="2924175"/>
          <a:ext cx="736600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736389" imgH="614672" progId="ChemDraw.Document.6.0">
                  <p:embed/>
                </p:oleObj>
              </mc:Choice>
              <mc:Fallback>
                <p:oleObj name="CS ChemDraw Drawing" r:id="rId5" imgW="736389" imgH="614672" progId="ChemDraw.Document.6.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8013" y="2924175"/>
                        <a:ext cx="736600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2069" name="Object 21">
            <a:extLst>
              <a:ext uri="{FF2B5EF4-FFF2-40B4-BE49-F238E27FC236}">
                <a16:creationId xmlns:a16="http://schemas.microsoft.com/office/drawing/2014/main" id="{C6172E48-019A-481B-821B-2AB2FCED7F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64050" y="2924175"/>
          <a:ext cx="809625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810768" imgH="661416" progId="ChemDraw.Document.6.0">
                  <p:embed/>
                </p:oleObj>
              </mc:Choice>
              <mc:Fallback>
                <p:oleObj name="CS ChemDraw Drawing" r:id="rId7" imgW="810768" imgH="661416" progId="ChemDraw.Document.6.0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4050" y="2924175"/>
                        <a:ext cx="809625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2070" name="Text Box 22">
            <a:extLst>
              <a:ext uri="{FF2B5EF4-FFF2-40B4-BE49-F238E27FC236}">
                <a16:creationId xmlns:a16="http://schemas.microsoft.com/office/drawing/2014/main" id="{24207BC1-AE1B-4DE8-A54D-A0F9E5BD07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6925" y="3295650"/>
            <a:ext cx="8255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RC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N</a:t>
            </a:r>
          </a:p>
        </p:txBody>
      </p:sp>
      <p:graphicFrame>
        <p:nvGraphicFramePr>
          <p:cNvPr id="1282071" name="Object 23">
            <a:extLst>
              <a:ext uri="{FF2B5EF4-FFF2-40B4-BE49-F238E27FC236}">
                <a16:creationId xmlns:a16="http://schemas.microsoft.com/office/drawing/2014/main" id="{DD193132-2561-492F-97FE-BBAFB4F176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22613" y="3357563"/>
          <a:ext cx="1092200" cy="16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894621" imgH="143018" progId="ChemDraw.Document.6.0">
                  <p:embed/>
                </p:oleObj>
              </mc:Choice>
              <mc:Fallback>
                <p:oleObj name="CS ChemDraw Drawing" r:id="rId9" imgW="894621" imgH="143018" progId="ChemDraw.Document.6.0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2613" y="3357563"/>
                        <a:ext cx="1092200" cy="160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2072" name="Object 24">
            <a:extLst>
              <a:ext uri="{FF2B5EF4-FFF2-40B4-BE49-F238E27FC236}">
                <a16:creationId xmlns:a16="http://schemas.microsoft.com/office/drawing/2014/main" id="{11D9D0B1-5C34-44B6-A502-27D7A421E2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43550" y="3357563"/>
          <a:ext cx="1092200" cy="16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1" imgW="894621" imgH="143018" progId="ChemDraw.Document.6.0">
                  <p:embed/>
                </p:oleObj>
              </mc:Choice>
              <mc:Fallback>
                <p:oleObj name="CS ChemDraw Drawing" r:id="rId11" imgW="894621" imgH="143018" progId="ChemDraw.Document.6.0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3550" y="3357563"/>
                        <a:ext cx="1092200" cy="160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2073" name="Rectangle 25">
            <a:extLst>
              <a:ext uri="{FF2B5EF4-FFF2-40B4-BE49-F238E27FC236}">
                <a16:creationId xmlns:a16="http://schemas.microsoft.com/office/drawing/2014/main" id="{7EF5859E-1A7E-4C9F-8EF3-261F89C63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4700" y="3068638"/>
            <a:ext cx="6191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</a:p>
        </p:txBody>
      </p:sp>
      <p:sp>
        <p:nvSpPr>
          <p:cNvPr id="1282074" name="Rectangle 26">
            <a:extLst>
              <a:ext uri="{FF2B5EF4-FFF2-40B4-BE49-F238E27FC236}">
                <a16:creationId xmlns:a16="http://schemas.microsoft.com/office/drawing/2014/main" id="{98175628-8347-4E28-BB15-E0F6676FE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7225" y="3079750"/>
            <a:ext cx="6191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8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8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28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82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82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820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820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820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820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820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820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820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820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820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820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82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82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8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8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820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820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82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82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820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820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82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82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820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820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06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0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28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06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0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282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06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0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28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06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0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28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9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06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9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0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28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9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06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9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0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282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2055" grpId="0"/>
      <p:bldP spid="1282056" grpId="0"/>
      <p:bldP spid="1282057" grpId="0"/>
      <p:bldP spid="1282058" grpId="0"/>
      <p:bldP spid="1282060" grpId="0"/>
      <p:bldP spid="1282061" grpId="0"/>
      <p:bldP spid="1282062" grpId="0"/>
      <p:bldP spid="1282063" grpId="0"/>
      <p:bldP spid="1282064" grpId="0"/>
      <p:bldP spid="1282066" grpId="0"/>
      <p:bldP spid="1282067" grpId="0"/>
      <p:bldP spid="1282070" grpId="0"/>
      <p:bldP spid="1282073" grpId="0"/>
      <p:bldP spid="1282074" grpId="0"/>
    </p:bldLst>
  </p:timing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076" name="Rectangle 4">
            <a:extLst>
              <a:ext uri="{FF2B5EF4-FFF2-40B4-BE49-F238E27FC236}">
                <a16:creationId xmlns:a16="http://schemas.microsoft.com/office/drawing/2014/main" id="{08E56DE1-69D9-4629-B7F5-B3EC2A5EE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0825" y="1941513"/>
            <a:ext cx="15509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(CH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9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CN</a:t>
            </a:r>
          </a:p>
        </p:txBody>
      </p:sp>
      <p:sp>
        <p:nvSpPr>
          <p:cNvPr id="1283077" name="Rectangle 5">
            <a:extLst>
              <a:ext uri="{FF2B5EF4-FFF2-40B4-BE49-F238E27FC236}">
                <a16:creationId xmlns:a16="http://schemas.microsoft.com/office/drawing/2014/main" id="{8AB51BDC-16F5-4D23-BDF4-5FDDA483FF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3888" y="1943100"/>
            <a:ext cx="18129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(CH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9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CO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</a:p>
        </p:txBody>
      </p:sp>
      <p:sp>
        <p:nvSpPr>
          <p:cNvPr id="1283078" name="Rectangle 6">
            <a:extLst>
              <a:ext uri="{FF2B5EF4-FFF2-40B4-BE49-F238E27FC236}">
                <a16:creationId xmlns:a16="http://schemas.microsoft.com/office/drawing/2014/main" id="{9C3BE053-A3A5-4E1C-BF49-AE05BAFDDD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575" y="2146300"/>
            <a:ext cx="14366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EtOH, reflux</a:t>
            </a:r>
          </a:p>
        </p:txBody>
      </p:sp>
      <p:sp>
        <p:nvSpPr>
          <p:cNvPr id="1283079" name="Rectangle 7">
            <a:extLst>
              <a:ext uri="{FF2B5EF4-FFF2-40B4-BE49-F238E27FC236}">
                <a16:creationId xmlns:a16="http://schemas.microsoft.com/office/drawing/2014/main" id="{112BC8F4-A71D-4EF5-9BA8-268580F03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5063" y="1701800"/>
            <a:ext cx="1244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KOH, 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</a:p>
        </p:txBody>
      </p:sp>
      <p:graphicFrame>
        <p:nvGraphicFramePr>
          <p:cNvPr id="1283080" name="Object 8">
            <a:extLst>
              <a:ext uri="{FF2B5EF4-FFF2-40B4-BE49-F238E27FC236}">
                <a16:creationId xmlns:a16="http://schemas.microsoft.com/office/drawing/2014/main" id="{ED153913-BDB2-4A8C-9C3C-D5924748AE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86138" y="2030413"/>
          <a:ext cx="1944687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562100" imgH="143256" progId="ChemDraw.Document.6.0">
                  <p:embed/>
                </p:oleObj>
              </mc:Choice>
              <mc:Fallback>
                <p:oleObj name="CS ChemDraw Drawing" r:id="rId2" imgW="1562100" imgH="143256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6138" y="2030413"/>
                        <a:ext cx="1944687" cy="17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3081" name="Text Box 9">
            <a:extLst>
              <a:ext uri="{FF2B5EF4-FFF2-40B4-BE49-F238E27FC236}">
                <a16:creationId xmlns:a16="http://schemas.microsoft.com/office/drawing/2014/main" id="{06638086-C6D7-4C9A-B029-841D06F925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9550" y="1919288"/>
            <a:ext cx="6397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80</a:t>
            </a:r>
            <a:r>
              <a:rPr lang="zh-CN" altLang="en-US" sz="1600" b="1">
                <a:solidFill>
                  <a:srgbClr val="000000"/>
                </a:solidFill>
                <a:latin typeface="Times New Roman" panose="02020603050405020304" pitchFamily="18" charset="0"/>
              </a:rPr>
              <a:t>％</a:t>
            </a:r>
          </a:p>
        </p:txBody>
      </p:sp>
      <p:sp>
        <p:nvSpPr>
          <p:cNvPr id="1283082" name="Rectangle 10">
            <a:extLst>
              <a:ext uri="{FF2B5EF4-FFF2-40B4-BE49-F238E27FC236}">
                <a16:creationId xmlns:a16="http://schemas.microsoft.com/office/drawing/2014/main" id="{0CB589CC-3601-4F73-A9AD-A8F9C1888D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0825" y="739775"/>
            <a:ext cx="15509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(CH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CN</a:t>
            </a:r>
          </a:p>
        </p:txBody>
      </p:sp>
      <p:sp>
        <p:nvSpPr>
          <p:cNvPr id="1283083" name="Rectangle 11">
            <a:extLst>
              <a:ext uri="{FF2B5EF4-FFF2-40B4-BE49-F238E27FC236}">
                <a16:creationId xmlns:a16="http://schemas.microsoft.com/office/drawing/2014/main" id="{17146917-EA66-4497-8492-7A70A81D3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3888" y="741363"/>
            <a:ext cx="18129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(CH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CO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</a:p>
        </p:txBody>
      </p:sp>
      <p:sp>
        <p:nvSpPr>
          <p:cNvPr id="1283084" name="Rectangle 12">
            <a:extLst>
              <a:ext uri="{FF2B5EF4-FFF2-40B4-BE49-F238E27FC236}">
                <a16:creationId xmlns:a16="http://schemas.microsoft.com/office/drawing/2014/main" id="{7A3956C7-64D2-410E-894D-A2D8BB1EA2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9063" y="944563"/>
            <a:ext cx="7635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reflux</a:t>
            </a:r>
          </a:p>
        </p:txBody>
      </p:sp>
      <p:sp>
        <p:nvSpPr>
          <p:cNvPr id="1283085" name="Rectangle 13">
            <a:extLst>
              <a:ext uri="{FF2B5EF4-FFF2-40B4-BE49-F238E27FC236}">
                <a16:creationId xmlns:a16="http://schemas.microsoft.com/office/drawing/2014/main" id="{4A93A035-9182-43A7-9D65-302E526C2A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6325" y="549275"/>
            <a:ext cx="13414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NaOH, 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</a:p>
        </p:txBody>
      </p:sp>
      <p:graphicFrame>
        <p:nvGraphicFramePr>
          <p:cNvPr id="1283086" name="Object 14">
            <a:extLst>
              <a:ext uri="{FF2B5EF4-FFF2-40B4-BE49-F238E27FC236}">
                <a16:creationId xmlns:a16="http://schemas.microsoft.com/office/drawing/2014/main" id="{FD7CF5C3-78DE-4178-9335-AA84CF720FF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86138" y="828675"/>
          <a:ext cx="1944687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562100" imgH="143256" progId="ChemDraw.Document.6.0">
                  <p:embed/>
                </p:oleObj>
              </mc:Choice>
              <mc:Fallback>
                <p:oleObj name="CS ChemDraw Drawing" r:id="rId4" imgW="1562100" imgH="143256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6138" y="828675"/>
                        <a:ext cx="1944687" cy="17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3087" name="Text Box 15">
            <a:extLst>
              <a:ext uri="{FF2B5EF4-FFF2-40B4-BE49-F238E27FC236}">
                <a16:creationId xmlns:a16="http://schemas.microsoft.com/office/drawing/2014/main" id="{20CC17CE-3C94-45D2-8D91-5DD574FC48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5263" y="739775"/>
            <a:ext cx="6397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67</a:t>
            </a:r>
            <a:r>
              <a:rPr lang="zh-CN" altLang="en-US" sz="1600" b="1">
                <a:solidFill>
                  <a:srgbClr val="000000"/>
                </a:solidFill>
                <a:latin typeface="Times New Roman" panose="02020603050405020304" pitchFamily="18" charset="0"/>
              </a:rPr>
              <a:t>％</a:t>
            </a:r>
          </a:p>
        </p:txBody>
      </p:sp>
      <p:sp>
        <p:nvSpPr>
          <p:cNvPr id="1283088" name="Text Box 16">
            <a:extLst>
              <a:ext uri="{FF2B5EF4-FFF2-40B4-BE49-F238E27FC236}">
                <a16:creationId xmlns:a16="http://schemas.microsoft.com/office/drawing/2014/main" id="{1BA802D4-CD6A-4F98-A0EC-03A1E4CBE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0" y="3357563"/>
            <a:ext cx="5905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80</a:t>
            </a:r>
            <a:r>
              <a:rPr lang="zh-CN" altLang="en-US" sz="1600" b="1">
                <a:solidFill>
                  <a:srgbClr val="000000"/>
                </a:solidFill>
                <a:latin typeface="Times New Roman" panose="02020603050405020304" pitchFamily="18" charset="0"/>
              </a:rPr>
              <a:t>％</a:t>
            </a:r>
          </a:p>
        </p:txBody>
      </p:sp>
      <p:sp>
        <p:nvSpPr>
          <p:cNvPr id="657423" name="Rectangle 17">
            <a:extLst>
              <a:ext uri="{FF2B5EF4-FFF2-40B4-BE49-F238E27FC236}">
                <a16:creationId xmlns:a16="http://schemas.microsoft.com/office/drawing/2014/main" id="{8B8D6ECC-CC28-4EA2-B4D5-0DAC5F3E7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1150" y="3262313"/>
            <a:ext cx="14605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NC(CH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CN</a:t>
            </a:r>
          </a:p>
        </p:txBody>
      </p:sp>
      <p:sp>
        <p:nvSpPr>
          <p:cNvPr id="1283090" name="Rectangle 18">
            <a:extLst>
              <a:ext uri="{FF2B5EF4-FFF2-40B4-BE49-F238E27FC236}">
                <a16:creationId xmlns:a16="http://schemas.microsoft.com/office/drawing/2014/main" id="{A05F31B7-E714-4F51-B663-44ED92949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9850" y="3225800"/>
            <a:ext cx="20383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 HO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C(CH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CO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endParaRPr lang="en-US" altLang="zh-CN" sz="16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657425" name="Object 19">
            <a:extLst>
              <a:ext uri="{FF2B5EF4-FFF2-40B4-BE49-F238E27FC236}">
                <a16:creationId xmlns:a16="http://schemas.microsoft.com/office/drawing/2014/main" id="{9A50054A-A8A7-4F85-8E9B-17E9BBF1FF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60725" y="3305175"/>
          <a:ext cx="1700213" cy="20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1122841" imgH="143018" progId="ChemDraw.Document.6.0">
                  <p:embed/>
                </p:oleObj>
              </mc:Choice>
              <mc:Fallback>
                <p:oleObj name="CS ChemDraw Drawing" r:id="rId5" imgW="1122841" imgH="143018" progId="ChemDraw.Document.6.0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0725" y="3305175"/>
                        <a:ext cx="1700213" cy="20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7426" name="Text Box 20">
            <a:extLst>
              <a:ext uri="{FF2B5EF4-FFF2-40B4-BE49-F238E27FC236}">
                <a16:creationId xmlns:a16="http://schemas.microsoft.com/office/drawing/2014/main" id="{4C8C0B55-C28C-45E4-82E4-8BA9987C2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9338" y="2998788"/>
            <a:ext cx="8175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SO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657427" name="Text Box 21">
            <a:extLst>
              <a:ext uri="{FF2B5EF4-FFF2-40B4-BE49-F238E27FC236}">
                <a16:creationId xmlns:a16="http://schemas.microsoft.com/office/drawing/2014/main" id="{C4509FBE-24AF-4187-A0F1-A62183506D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4750" y="3443288"/>
            <a:ext cx="6191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</a:p>
        </p:txBody>
      </p:sp>
      <p:graphicFrame>
        <p:nvGraphicFramePr>
          <p:cNvPr id="1283094" name="Object 22">
            <a:extLst>
              <a:ext uri="{FF2B5EF4-FFF2-40B4-BE49-F238E27FC236}">
                <a16:creationId xmlns:a16="http://schemas.microsoft.com/office/drawing/2014/main" id="{F7CC1848-7537-4EBD-A1D7-D6FDE1C9E5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03400" y="4802188"/>
          <a:ext cx="1393825" cy="1042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1392140" imgH="1043724" progId="ChemDraw.Document.6.0">
                  <p:embed/>
                </p:oleObj>
              </mc:Choice>
              <mc:Fallback>
                <p:oleObj name="CS ChemDraw Drawing" r:id="rId7" imgW="1392140" imgH="1043724" progId="ChemDraw.Document.6.0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3400" y="4802188"/>
                        <a:ext cx="1393825" cy="1042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3095" name="Object 23">
            <a:extLst>
              <a:ext uri="{FF2B5EF4-FFF2-40B4-BE49-F238E27FC236}">
                <a16:creationId xmlns:a16="http://schemas.microsoft.com/office/drawing/2014/main" id="{5E17AAC4-F27F-4A9B-BCEF-E7BDCCD3DC1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59475" y="4840288"/>
          <a:ext cx="1571625" cy="1042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1570151" imgH="1043724" progId="ChemDraw.Document.6.0">
                  <p:embed/>
                </p:oleObj>
              </mc:Choice>
              <mc:Fallback>
                <p:oleObj name="CS ChemDraw Drawing" r:id="rId9" imgW="1570151" imgH="1043724" progId="ChemDraw.Document.6.0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9475" y="4840288"/>
                        <a:ext cx="1571625" cy="1042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3096" name="Object 24">
            <a:extLst>
              <a:ext uri="{FF2B5EF4-FFF2-40B4-BE49-F238E27FC236}">
                <a16:creationId xmlns:a16="http://schemas.microsoft.com/office/drawing/2014/main" id="{7DED2DAA-B0B2-4239-8E74-504CC42555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95700" y="4673600"/>
          <a:ext cx="1701800" cy="20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1" imgW="1122841" imgH="143018" progId="ChemDraw.Document.6.0">
                  <p:embed/>
                </p:oleObj>
              </mc:Choice>
              <mc:Fallback>
                <p:oleObj name="CS ChemDraw Drawing" r:id="rId11" imgW="1122841" imgH="143018" progId="ChemDraw.Document.6.0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5700" y="4673600"/>
                        <a:ext cx="1701800" cy="20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3097" name="Text Box 25">
            <a:extLst>
              <a:ext uri="{FF2B5EF4-FFF2-40B4-BE49-F238E27FC236}">
                <a16:creationId xmlns:a16="http://schemas.microsoft.com/office/drawing/2014/main" id="{A4CF23C0-BA70-482D-B857-0FC7F242B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4414838"/>
            <a:ext cx="8175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SO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1283098" name="Text Box 26">
            <a:extLst>
              <a:ext uri="{FF2B5EF4-FFF2-40B4-BE49-F238E27FC236}">
                <a16:creationId xmlns:a16="http://schemas.microsoft.com/office/drawing/2014/main" id="{AC5282D9-A5B8-4557-B946-5AD49AD160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9725" y="4811713"/>
            <a:ext cx="6191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</a:p>
        </p:txBody>
      </p:sp>
      <p:sp>
        <p:nvSpPr>
          <p:cNvPr id="1283099" name="Text Box 27">
            <a:extLst>
              <a:ext uri="{FF2B5EF4-FFF2-40B4-BE49-F238E27FC236}">
                <a16:creationId xmlns:a16="http://schemas.microsoft.com/office/drawing/2014/main" id="{5B94AE22-C1DE-4DCC-91B5-9B9FD1A264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2088" y="4652963"/>
            <a:ext cx="5905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78</a:t>
            </a:r>
            <a:r>
              <a:rPr lang="zh-CN" altLang="en-US" sz="1600" b="1">
                <a:solidFill>
                  <a:srgbClr val="000000"/>
                </a:solidFill>
                <a:latin typeface="Times New Roman" panose="02020603050405020304" pitchFamily="18" charset="0"/>
              </a:rPr>
              <a:t>％</a:t>
            </a:r>
          </a:p>
        </p:txBody>
      </p:sp>
      <p:graphicFrame>
        <p:nvGraphicFramePr>
          <p:cNvPr id="1283100" name="Object 28">
            <a:extLst>
              <a:ext uri="{FF2B5EF4-FFF2-40B4-BE49-F238E27FC236}">
                <a16:creationId xmlns:a16="http://schemas.microsoft.com/office/drawing/2014/main" id="{CD71D610-273D-437E-9374-9A2DEF0BEF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95700" y="5756275"/>
          <a:ext cx="1701800" cy="20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122841" imgH="143018" progId="ChemDraw.Document.6.0">
                  <p:embed/>
                </p:oleObj>
              </mc:Choice>
              <mc:Fallback>
                <p:oleObj name="CS ChemDraw Drawing" r:id="rId12" imgW="1122841" imgH="143018" progId="ChemDraw.Document.6.0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5700" y="5756275"/>
                        <a:ext cx="1701800" cy="20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3101" name="Text Box 29">
            <a:extLst>
              <a:ext uri="{FF2B5EF4-FFF2-40B4-BE49-F238E27FC236}">
                <a16:creationId xmlns:a16="http://schemas.microsoft.com/office/drawing/2014/main" id="{89991C06-37D0-49EF-8C08-9EADCBFC10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4000" y="5445125"/>
            <a:ext cx="8112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NaOH</a:t>
            </a:r>
            <a:endParaRPr lang="en-US" altLang="zh-CN" sz="16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83102" name="Text Box 30">
            <a:extLst>
              <a:ext uri="{FF2B5EF4-FFF2-40B4-BE49-F238E27FC236}">
                <a16:creationId xmlns:a16="http://schemas.microsoft.com/office/drawing/2014/main" id="{9EDCB2F7-7267-4CF3-92AD-34089C4419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3013" y="5876925"/>
            <a:ext cx="12938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EtOH, 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</a:p>
        </p:txBody>
      </p:sp>
      <p:sp>
        <p:nvSpPr>
          <p:cNvPr id="1283103" name="Text Box 31">
            <a:extLst>
              <a:ext uri="{FF2B5EF4-FFF2-40B4-BE49-F238E27FC236}">
                <a16:creationId xmlns:a16="http://schemas.microsoft.com/office/drawing/2014/main" id="{1365E6A7-490F-4CB4-A161-2CA45B53F4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5113" y="5734050"/>
            <a:ext cx="5905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86</a:t>
            </a:r>
            <a:r>
              <a:rPr lang="zh-CN" altLang="en-US" sz="1600" b="1">
                <a:solidFill>
                  <a:srgbClr val="000000"/>
                </a:solidFill>
                <a:latin typeface="Times New Roman" panose="02020603050405020304" pitchFamily="18" charset="0"/>
              </a:rPr>
              <a:t>％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830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830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830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830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830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830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830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830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830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830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83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830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8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8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8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8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8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8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8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8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8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8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83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83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8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28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9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28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2830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2830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2830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2830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2830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2830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2830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830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2830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2830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283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283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283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283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0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10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0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283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0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10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0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283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10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283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10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1283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3076" grpId="0"/>
      <p:bldP spid="1283077" grpId="0"/>
      <p:bldP spid="1283078" grpId="0"/>
      <p:bldP spid="1283079" grpId="0"/>
      <p:bldP spid="1283081" grpId="0"/>
      <p:bldP spid="1283082" grpId="0"/>
      <p:bldP spid="1283083" grpId="0"/>
      <p:bldP spid="1283084" grpId="0"/>
      <p:bldP spid="1283085" grpId="0"/>
      <p:bldP spid="1283087" grpId="0"/>
      <p:bldP spid="1283088" grpId="0"/>
      <p:bldP spid="1283090" grpId="0"/>
      <p:bldP spid="1283097" grpId="0"/>
      <p:bldP spid="1283098" grpId="0"/>
      <p:bldP spid="1283099" grpId="0"/>
      <p:bldP spid="1283101" grpId="0"/>
      <p:bldP spid="1283102" grpId="0"/>
      <p:bldP spid="1283103" grpId="0"/>
    </p:bldLst>
  </p:timing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434" name="Text Box 4">
            <a:extLst>
              <a:ext uri="{FF2B5EF4-FFF2-40B4-BE49-F238E27FC236}">
                <a16:creationId xmlns:a16="http://schemas.microsoft.com/office/drawing/2014/main" id="{918BE99D-998B-4F5E-A604-B80F65A5D8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150" y="476250"/>
            <a:ext cx="157638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）醇解</a:t>
            </a:r>
          </a:p>
        </p:txBody>
      </p:sp>
      <p:sp>
        <p:nvSpPr>
          <p:cNvPr id="658435" name="Text Box 5">
            <a:extLst>
              <a:ext uri="{FF2B5EF4-FFF2-40B4-BE49-F238E27FC236}">
                <a16:creationId xmlns:a16="http://schemas.microsoft.com/office/drawing/2014/main" id="{108D2550-C1F1-4E49-A31E-2E83812752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2338" y="476250"/>
            <a:ext cx="650398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腈在氯化氢存在下与乙醇作用，生成亚氨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盐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再与过量的乙醇继续反应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生成原酸酯：</a:t>
            </a:r>
          </a:p>
        </p:txBody>
      </p:sp>
      <p:graphicFrame>
        <p:nvGraphicFramePr>
          <p:cNvPr id="1284102" name="Object 6">
            <a:extLst>
              <a:ext uri="{FF2B5EF4-FFF2-40B4-BE49-F238E27FC236}">
                <a16:creationId xmlns:a16="http://schemas.microsoft.com/office/drawing/2014/main" id="{B540A00F-B26C-4D73-84E2-8497326584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50013" y="1628775"/>
          <a:ext cx="1258887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258251" imgH="670966" progId="ChemDraw.Document.6.0">
                  <p:embed/>
                </p:oleObj>
              </mc:Choice>
              <mc:Fallback>
                <p:oleObj name="CS ChemDraw Drawing" r:id="rId2" imgW="1258251" imgH="670966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0013" y="1628775"/>
                        <a:ext cx="1258887" cy="671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4103" name="Rectangle 7">
            <a:extLst>
              <a:ext uri="{FF2B5EF4-FFF2-40B4-BE49-F238E27FC236}">
                <a16:creationId xmlns:a16="http://schemas.microsoft.com/office/drawing/2014/main" id="{32B6CA7F-FC40-40E5-BCB8-3B595BF523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238" y="1941513"/>
            <a:ext cx="31527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CN  +  EtOH  +  HCl</a:t>
            </a:r>
          </a:p>
        </p:txBody>
      </p:sp>
      <p:graphicFrame>
        <p:nvGraphicFramePr>
          <p:cNvPr id="1284104" name="Object 8">
            <a:extLst>
              <a:ext uri="{FF2B5EF4-FFF2-40B4-BE49-F238E27FC236}">
                <a16:creationId xmlns:a16="http://schemas.microsoft.com/office/drawing/2014/main" id="{080A6068-4084-4A8A-9724-A7BF080A90A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73625" y="2060575"/>
          <a:ext cx="1328738" cy="173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008731" imgH="143018" progId="ChemDraw.Document.6.0">
                  <p:embed/>
                </p:oleObj>
              </mc:Choice>
              <mc:Fallback>
                <p:oleObj name="CS ChemDraw Drawing" r:id="rId4" imgW="1008731" imgH="143018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3625" y="2060575"/>
                        <a:ext cx="1328738" cy="173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4105" name="Object 9">
            <a:extLst>
              <a:ext uri="{FF2B5EF4-FFF2-40B4-BE49-F238E27FC236}">
                <a16:creationId xmlns:a16="http://schemas.microsoft.com/office/drawing/2014/main" id="{A87F77D6-63F2-40E1-8C21-0DD8F42380C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14488" y="2708275"/>
          <a:ext cx="1258887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258251" imgH="670966" progId="ChemDraw.Document.6.0">
                  <p:embed/>
                </p:oleObj>
              </mc:Choice>
              <mc:Fallback>
                <p:oleObj name="CS ChemDraw Drawing" r:id="rId6" imgW="1258251" imgH="670966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4488" y="2708275"/>
                        <a:ext cx="1258887" cy="671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4106" name="Rectangle 10">
            <a:extLst>
              <a:ext uri="{FF2B5EF4-FFF2-40B4-BE49-F238E27FC236}">
                <a16:creationId xmlns:a16="http://schemas.microsoft.com/office/drawing/2014/main" id="{984D37BA-BD43-41D3-91A4-43306826E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5138" y="3021013"/>
            <a:ext cx="1470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+   2 EtOH</a:t>
            </a:r>
          </a:p>
        </p:txBody>
      </p:sp>
      <p:sp>
        <p:nvSpPr>
          <p:cNvPr id="1284107" name="Rectangle 11">
            <a:extLst>
              <a:ext uri="{FF2B5EF4-FFF2-40B4-BE49-F238E27FC236}">
                <a16:creationId xmlns:a16="http://schemas.microsoft.com/office/drawing/2014/main" id="{1A9E54FA-C013-4E85-A1BD-ECF880C08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5200" y="2982913"/>
            <a:ext cx="29178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C(OEt)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 +  NH4Cl</a:t>
            </a:r>
          </a:p>
        </p:txBody>
      </p:sp>
      <p:graphicFrame>
        <p:nvGraphicFramePr>
          <p:cNvPr id="1284108" name="Object 12">
            <a:extLst>
              <a:ext uri="{FF2B5EF4-FFF2-40B4-BE49-F238E27FC236}">
                <a16:creationId xmlns:a16="http://schemas.microsoft.com/office/drawing/2014/main" id="{7F7E5AEF-4912-43B5-B36A-E2EBE7BAC8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62475" y="3135313"/>
          <a:ext cx="1327150" cy="173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1008731" imgH="143018" progId="ChemDraw.Document.6.0">
                  <p:embed/>
                </p:oleObj>
              </mc:Choice>
              <mc:Fallback>
                <p:oleObj name="CS ChemDraw Drawing" r:id="rId7" imgW="1008731" imgH="143018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2475" y="3135313"/>
                        <a:ext cx="1327150" cy="173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4109" name="Text Box 13">
            <a:extLst>
              <a:ext uri="{FF2B5EF4-FFF2-40B4-BE49-F238E27FC236}">
                <a16:creationId xmlns:a16="http://schemas.microsoft.com/office/drawing/2014/main" id="{114424F9-8772-4656-9144-D9D1B10304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3038" y="4195763"/>
            <a:ext cx="5178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如所用的乙醇中有水，则得到酯：</a:t>
            </a:r>
          </a:p>
        </p:txBody>
      </p:sp>
      <p:graphicFrame>
        <p:nvGraphicFramePr>
          <p:cNvPr id="1284110" name="Object 14">
            <a:extLst>
              <a:ext uri="{FF2B5EF4-FFF2-40B4-BE49-F238E27FC236}">
                <a16:creationId xmlns:a16="http://schemas.microsoft.com/office/drawing/2014/main" id="{941A9C7A-4DFE-4EFF-BFB1-E9E21B9A65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14488" y="4951413"/>
          <a:ext cx="1258887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258251" imgH="670966" progId="ChemDraw.Document.6.0">
                  <p:embed/>
                </p:oleObj>
              </mc:Choice>
              <mc:Fallback>
                <p:oleObj name="CS ChemDraw Drawing" r:id="rId8" imgW="1258251" imgH="670966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4488" y="4951413"/>
                        <a:ext cx="1258887" cy="671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4111" name="Rectangle 15">
            <a:extLst>
              <a:ext uri="{FF2B5EF4-FFF2-40B4-BE49-F238E27FC236}">
                <a16:creationId xmlns:a16="http://schemas.microsoft.com/office/drawing/2014/main" id="{71889C05-09B0-49AB-BE14-8FC206094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8950" y="5264150"/>
            <a:ext cx="10096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+  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</a:p>
        </p:txBody>
      </p:sp>
      <p:sp>
        <p:nvSpPr>
          <p:cNvPr id="1284112" name="Rectangle 16">
            <a:extLst>
              <a:ext uri="{FF2B5EF4-FFF2-40B4-BE49-F238E27FC236}">
                <a16:creationId xmlns:a16="http://schemas.microsoft.com/office/drawing/2014/main" id="{040C9AE3-19FF-4183-935B-5C4277A291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6775" y="5227638"/>
            <a:ext cx="1270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+  NH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Cl</a:t>
            </a:r>
          </a:p>
        </p:txBody>
      </p:sp>
      <p:graphicFrame>
        <p:nvGraphicFramePr>
          <p:cNvPr id="1284113" name="Object 17">
            <a:extLst>
              <a:ext uri="{FF2B5EF4-FFF2-40B4-BE49-F238E27FC236}">
                <a16:creationId xmlns:a16="http://schemas.microsoft.com/office/drawing/2014/main" id="{19CC8DEE-B7D6-4E44-B6FE-644C60CFD3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49738" y="5378450"/>
          <a:ext cx="1327150" cy="173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1008731" imgH="143018" progId="ChemDraw.Document.6.0">
                  <p:embed/>
                </p:oleObj>
              </mc:Choice>
              <mc:Fallback>
                <p:oleObj name="CS ChemDraw Drawing" r:id="rId9" imgW="1008731" imgH="143018" progId="ChemDraw.Document.6.0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9738" y="5378450"/>
                        <a:ext cx="1327150" cy="173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4114" name="Object 18">
            <a:extLst>
              <a:ext uri="{FF2B5EF4-FFF2-40B4-BE49-F238E27FC236}">
                <a16:creationId xmlns:a16="http://schemas.microsoft.com/office/drawing/2014/main" id="{B43EF856-D8B6-4BB1-8C66-7D99FA42CC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64225" y="4940300"/>
          <a:ext cx="1258888" cy="66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258251" imgH="663358" progId="ChemDraw.Document.6.0">
                  <p:embed/>
                </p:oleObj>
              </mc:Choice>
              <mc:Fallback>
                <p:oleObj name="CS ChemDraw Drawing" r:id="rId10" imgW="1258251" imgH="663358" progId="ChemDraw.Document.6.0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4225" y="4940300"/>
                        <a:ext cx="1258888" cy="661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4115" name="Rectangle 19">
            <a:extLst>
              <a:ext uri="{FF2B5EF4-FFF2-40B4-BE49-F238E27FC236}">
                <a16:creationId xmlns:a16="http://schemas.microsoft.com/office/drawing/2014/main" id="{F07C7316-C91F-41AB-B584-7160118E36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8525" y="3392488"/>
            <a:ext cx="1860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原乙酸乙酯酯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84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84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84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84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10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8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84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84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84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84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84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84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10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8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1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84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1284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84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84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84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84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84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84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1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28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1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28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4103" grpId="0"/>
      <p:bldP spid="1284106" grpId="0"/>
      <p:bldP spid="1284107" grpId="0"/>
      <p:bldP spid="1284109" grpId="0"/>
      <p:bldP spid="1284111" grpId="0"/>
      <p:bldP spid="1284112" grpId="0"/>
      <p:bldP spid="128411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4" name="Rectangle 4">
            <a:extLst>
              <a:ext uri="{FF2B5EF4-FFF2-40B4-BE49-F238E27FC236}">
                <a16:creationId xmlns:a16="http://schemas.microsoft.com/office/drawing/2014/main" id="{6AF7D2C5-0995-46B7-A620-9BB1922448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5175" y="2395538"/>
            <a:ext cx="65071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烯键的</a:t>
            </a:r>
            <a:r>
              <a:rPr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>α-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氢即烯丙氢是活性的，易卤代。 </a:t>
            </a:r>
          </a:p>
        </p:txBody>
      </p:sp>
      <p:sp>
        <p:nvSpPr>
          <p:cNvPr id="358405" name="Rectangle 5">
            <a:extLst>
              <a:ext uri="{FF2B5EF4-FFF2-40B4-BE49-F238E27FC236}">
                <a16:creationId xmlns:a16="http://schemas.microsoft.com/office/drawing/2014/main" id="{31F25658-1FA6-46C6-BDBA-98A733C69E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6125" y="3038475"/>
            <a:ext cx="62468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高温卤代：低浓度的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Cl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或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Br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在高温下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                  发生烯丙位氯代或溴代反应。 </a:t>
            </a:r>
          </a:p>
        </p:txBody>
      </p:sp>
      <p:sp>
        <p:nvSpPr>
          <p:cNvPr id="155652" name="Rectangle 7">
            <a:extLst>
              <a:ext uri="{FF2B5EF4-FFF2-40B4-BE49-F238E27FC236}">
                <a16:creationId xmlns:a16="http://schemas.microsoft.com/office/drawing/2014/main" id="{2166CABE-5443-42CE-8A2D-CB80ADCAB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200" y="620713"/>
            <a:ext cx="248761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 b="1">
                <a:solidFill>
                  <a:srgbClr val="FF3300"/>
                </a:solidFill>
                <a:latin typeface="Times New Roman" panose="02020603050405020304" pitchFamily="18" charset="0"/>
              </a:rPr>
              <a:t>4</a:t>
            </a:r>
            <a:r>
              <a:rPr kumimoji="1" lang="zh-CN" altLang="en-US" sz="2800" b="1">
                <a:solidFill>
                  <a:srgbClr val="FF3300"/>
                </a:solidFill>
                <a:latin typeface="Times New Roman" panose="02020603050405020304" pitchFamily="18" charset="0"/>
              </a:rPr>
              <a:t>、</a:t>
            </a:r>
            <a:r>
              <a:rPr kumimoji="1" lang="el-GR" altLang="zh-CN" sz="28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kumimoji="1" lang="en-US" altLang="zh-CN" sz="2800" b="1">
                <a:solidFill>
                  <a:srgbClr val="FF3300"/>
                </a:solidFill>
                <a:latin typeface="Times New Roman" panose="02020603050405020304" pitchFamily="18" charset="0"/>
              </a:rPr>
              <a:t>-</a:t>
            </a:r>
            <a:r>
              <a:rPr kumimoji="1" lang="zh-CN" altLang="en-US" sz="2800" b="1">
                <a:solidFill>
                  <a:srgbClr val="FF3300"/>
                </a:solidFill>
                <a:latin typeface="Times New Roman" panose="02020603050405020304" pitchFamily="18" charset="0"/>
              </a:rPr>
              <a:t>氢的反应</a:t>
            </a:r>
          </a:p>
        </p:txBody>
      </p:sp>
      <p:sp>
        <p:nvSpPr>
          <p:cNvPr id="358408" name="Rectangle 8">
            <a:extLst>
              <a:ext uri="{FF2B5EF4-FFF2-40B4-BE49-F238E27FC236}">
                <a16:creationId xmlns:a16="http://schemas.microsoft.com/office/drawing/2014/main" id="{DCE7ECF6-1501-4EAF-B3AF-80AA1DC48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7325" y="1304925"/>
            <a:ext cx="18859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0033CC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>
                <a:solidFill>
                  <a:srgbClr val="0033CC"/>
                </a:solidFill>
                <a:latin typeface="Times New Roman" panose="02020603050405020304" pitchFamily="18" charset="0"/>
              </a:rPr>
              <a:t>）卤代反应</a:t>
            </a:r>
          </a:p>
        </p:txBody>
      </p:sp>
      <p:graphicFrame>
        <p:nvGraphicFramePr>
          <p:cNvPr id="155654" name="Object 9">
            <a:extLst>
              <a:ext uri="{FF2B5EF4-FFF2-40B4-BE49-F238E27FC236}">
                <a16:creationId xmlns:a16="http://schemas.microsoft.com/office/drawing/2014/main" id="{1A7F5ED2-6626-4CF3-B8ED-4A76BB6910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60875" y="1052513"/>
          <a:ext cx="1655763" cy="1239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446912" imgH="1083283" progId="ChemDraw.Document.6.0">
                  <p:embed/>
                </p:oleObj>
              </mc:Choice>
              <mc:Fallback>
                <p:oleObj name="CS ChemDraw Drawing" r:id="rId2" imgW="1446912" imgH="1083283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0875" y="1052513"/>
                        <a:ext cx="1655763" cy="1239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5655" name="Picture 11">
            <a:extLst>
              <a:ext uri="{FF2B5EF4-FFF2-40B4-BE49-F238E27FC236}">
                <a16:creationId xmlns:a16="http://schemas.microsoft.com/office/drawing/2014/main" id="{2BBBEB5C-F1DC-439F-B56F-64B084028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4221163"/>
            <a:ext cx="5364162" cy="73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8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8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8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8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35840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3584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3584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04" grpId="0"/>
      <p:bldP spid="358405" grpId="0"/>
      <p:bldP spid="358408" grpId="0"/>
    </p:bldLst>
  </p:timing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458" name="Text Box 4">
            <a:extLst>
              <a:ext uri="{FF2B5EF4-FFF2-40B4-BE49-F238E27FC236}">
                <a16:creationId xmlns:a16="http://schemas.microsoft.com/office/drawing/2014/main" id="{1E38B984-0953-47EE-BD5F-E516168510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0813" y="990600"/>
            <a:ext cx="6651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腈的醇解，有水生成酯，</a:t>
            </a:r>
            <a:r>
              <a:rPr kumimoji="1" lang="zh-CN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无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水则得原酸酯。</a:t>
            </a:r>
            <a:endParaRPr lang="zh-CN" alt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85125" name="Text Box 5">
            <a:extLst>
              <a:ext uri="{FF2B5EF4-FFF2-40B4-BE49-F238E27FC236}">
                <a16:creationId xmlns:a16="http://schemas.microsoft.com/office/drawing/2014/main" id="{C38DE324-15CA-4304-A0E8-C25A942381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2588" y="2636838"/>
            <a:ext cx="5905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85</a:t>
            </a:r>
            <a:r>
              <a:rPr lang="zh-CN" altLang="en-US" sz="1600" b="1">
                <a:solidFill>
                  <a:srgbClr val="000000"/>
                </a:solidFill>
                <a:latin typeface="Times New Roman" panose="02020603050405020304" pitchFamily="18" charset="0"/>
              </a:rPr>
              <a:t>％</a:t>
            </a:r>
          </a:p>
        </p:txBody>
      </p:sp>
      <p:sp>
        <p:nvSpPr>
          <p:cNvPr id="659460" name="Rectangle 6">
            <a:extLst>
              <a:ext uri="{FF2B5EF4-FFF2-40B4-BE49-F238E27FC236}">
                <a16:creationId xmlns:a16="http://schemas.microsoft.com/office/drawing/2014/main" id="{D828D9B5-B4A6-4B04-94C9-9094504E3D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6213" y="2139950"/>
            <a:ext cx="2571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(CH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CN   +   EtOH</a:t>
            </a:r>
          </a:p>
        </p:txBody>
      </p:sp>
      <p:graphicFrame>
        <p:nvGraphicFramePr>
          <p:cNvPr id="659461" name="Object 7">
            <a:extLst>
              <a:ext uri="{FF2B5EF4-FFF2-40B4-BE49-F238E27FC236}">
                <a16:creationId xmlns:a16="http://schemas.microsoft.com/office/drawing/2014/main" id="{4199635D-9ED2-4BD5-B727-CA104BC0F3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73538" y="2219325"/>
          <a:ext cx="1701800" cy="20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122841" imgH="143018" progId="ChemDraw.Document.6.0">
                  <p:embed/>
                </p:oleObj>
              </mc:Choice>
              <mc:Fallback>
                <p:oleObj name="CS ChemDraw Drawing" r:id="rId2" imgW="1122841" imgH="143018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3538" y="2219325"/>
                        <a:ext cx="1701800" cy="20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9462" name="Text Box 8">
            <a:extLst>
              <a:ext uri="{FF2B5EF4-FFF2-40B4-BE49-F238E27FC236}">
                <a16:creationId xmlns:a16="http://schemas.microsoft.com/office/drawing/2014/main" id="{AD46EAB5-071F-4516-A59B-59F0C21635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2475" y="1960563"/>
            <a:ext cx="8175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SO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659463" name="Text Box 9">
            <a:extLst>
              <a:ext uri="{FF2B5EF4-FFF2-40B4-BE49-F238E27FC236}">
                <a16:creationId xmlns:a16="http://schemas.microsoft.com/office/drawing/2014/main" id="{DC5B4D89-53F8-4ED4-83C8-47FB04AEC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7563" y="2355850"/>
            <a:ext cx="6191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</a:p>
        </p:txBody>
      </p:sp>
      <p:sp>
        <p:nvSpPr>
          <p:cNvPr id="1285130" name="Rectangle 10">
            <a:extLst>
              <a:ext uri="{FF2B5EF4-FFF2-40B4-BE49-F238E27FC236}">
                <a16:creationId xmlns:a16="http://schemas.microsoft.com/office/drawing/2014/main" id="{F07BE5C1-382E-48A1-9CB4-C429887A1D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7413" y="2154238"/>
            <a:ext cx="18605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(CH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CO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Et</a:t>
            </a:r>
            <a:endParaRPr lang="en-US" altLang="zh-CN" sz="16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85131" name="Text Box 11">
            <a:extLst>
              <a:ext uri="{FF2B5EF4-FFF2-40B4-BE49-F238E27FC236}">
                <a16:creationId xmlns:a16="http://schemas.microsoft.com/office/drawing/2014/main" id="{D964050A-82AE-4772-863E-259D6B933C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025" y="4076700"/>
            <a:ext cx="5905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86</a:t>
            </a:r>
            <a:r>
              <a:rPr lang="zh-CN" altLang="en-US" sz="1600" b="1">
                <a:solidFill>
                  <a:srgbClr val="000000"/>
                </a:solidFill>
                <a:latin typeface="Times New Roman" panose="02020603050405020304" pitchFamily="18" charset="0"/>
              </a:rPr>
              <a:t>％</a:t>
            </a:r>
          </a:p>
        </p:txBody>
      </p:sp>
      <p:sp>
        <p:nvSpPr>
          <p:cNvPr id="1285132" name="Rectangle 12">
            <a:extLst>
              <a:ext uri="{FF2B5EF4-FFF2-40B4-BE49-F238E27FC236}">
                <a16:creationId xmlns:a16="http://schemas.microsoft.com/office/drawing/2014/main" id="{641F66FB-FC60-4B74-AE8E-1DF2A797B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4313" y="3573463"/>
            <a:ext cx="21971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PhCH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CN   +   EtOH</a:t>
            </a:r>
          </a:p>
        </p:txBody>
      </p:sp>
      <p:sp>
        <p:nvSpPr>
          <p:cNvPr id="1285133" name="Rectangle 13">
            <a:extLst>
              <a:ext uri="{FF2B5EF4-FFF2-40B4-BE49-F238E27FC236}">
                <a16:creationId xmlns:a16="http://schemas.microsoft.com/office/drawing/2014/main" id="{EDEFF4CF-D861-4BDE-B448-D9D4EA14D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1050" y="3584575"/>
            <a:ext cx="14874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PhCH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CO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Et</a:t>
            </a:r>
            <a:endParaRPr lang="en-US" altLang="zh-CN" sz="16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285134" name="Object 14">
            <a:extLst>
              <a:ext uri="{FF2B5EF4-FFF2-40B4-BE49-F238E27FC236}">
                <a16:creationId xmlns:a16="http://schemas.microsoft.com/office/drawing/2014/main" id="{4DCE8EC3-3152-4E93-88C5-DC2EE357FE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81438" y="3648075"/>
          <a:ext cx="1701800" cy="20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122841" imgH="143018" progId="ChemDraw.Document.6.0">
                  <p:embed/>
                </p:oleObj>
              </mc:Choice>
              <mc:Fallback>
                <p:oleObj name="CS ChemDraw Drawing" r:id="rId4" imgW="1122841" imgH="143018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1438" y="3648075"/>
                        <a:ext cx="1701800" cy="20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5135" name="Text Box 15">
            <a:extLst>
              <a:ext uri="{FF2B5EF4-FFF2-40B4-BE49-F238E27FC236}">
                <a16:creationId xmlns:a16="http://schemas.microsoft.com/office/drawing/2014/main" id="{6DCE0619-4FC9-4417-975E-DE84EA9403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7513" y="3357563"/>
            <a:ext cx="815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SO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12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8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13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8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85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85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85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85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85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85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13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8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13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85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5125" grpId="0"/>
      <p:bldP spid="1285130" grpId="0"/>
      <p:bldP spid="1285131" grpId="0"/>
      <p:bldP spid="1285132" grpId="0"/>
      <p:bldP spid="1285133" grpId="0"/>
      <p:bldP spid="1285135" grpId="0"/>
    </p:bldLst>
  </p:timing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148" name="Text Box 4">
            <a:extLst>
              <a:ext uri="{FF2B5EF4-FFF2-40B4-BE49-F238E27FC236}">
                <a16:creationId xmlns:a16="http://schemas.microsoft.com/office/drawing/2014/main" id="{B7EABBF6-4997-4DC2-83C8-9D1F658DAA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4650" y="3746500"/>
            <a:ext cx="6397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97%</a:t>
            </a:r>
          </a:p>
        </p:txBody>
      </p:sp>
      <p:sp>
        <p:nvSpPr>
          <p:cNvPr id="660483" name="Text Box 5">
            <a:extLst>
              <a:ext uri="{FF2B5EF4-FFF2-40B4-BE49-F238E27FC236}">
                <a16:creationId xmlns:a16="http://schemas.microsoft.com/office/drawing/2014/main" id="{54EA4D3A-48D3-4FFB-846E-8B70C9FA2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333375"/>
            <a:ext cx="2449513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1">
                <a:solidFill>
                  <a:srgbClr val="0000CC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b="1">
                <a:solidFill>
                  <a:srgbClr val="0000CC"/>
                </a:solidFill>
                <a:latin typeface="Times New Roman" panose="02020603050405020304" pitchFamily="18" charset="0"/>
              </a:rPr>
              <a:t>）还原反应</a:t>
            </a:r>
          </a:p>
        </p:txBody>
      </p:sp>
      <p:sp>
        <p:nvSpPr>
          <p:cNvPr id="660484" name="Text Box 6">
            <a:extLst>
              <a:ext uri="{FF2B5EF4-FFF2-40B4-BE49-F238E27FC236}">
                <a16:creationId xmlns:a16="http://schemas.microsoft.com/office/drawing/2014/main" id="{B98F3DC1-063E-4EBF-B7F1-AA6049DE4E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8038" y="981075"/>
            <a:ext cx="4513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腈还原是制备胺的重要方法。</a:t>
            </a:r>
          </a:p>
        </p:txBody>
      </p:sp>
      <p:graphicFrame>
        <p:nvGraphicFramePr>
          <p:cNvPr id="1286151" name="Object 7">
            <a:extLst>
              <a:ext uri="{FF2B5EF4-FFF2-40B4-BE49-F238E27FC236}">
                <a16:creationId xmlns:a16="http://schemas.microsoft.com/office/drawing/2014/main" id="{55468BD3-4D87-42DE-827F-930B1C30F4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97013" y="2403475"/>
          <a:ext cx="2170112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171700" imgH="723900" progId="ChemDraw.Document.6.0">
                  <p:embed/>
                </p:oleObj>
              </mc:Choice>
              <mc:Fallback>
                <p:oleObj name="CS ChemDraw Drawing" r:id="rId2" imgW="2171700" imgH="723900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7013" y="2403475"/>
                        <a:ext cx="2170112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6152" name="Object 8">
            <a:extLst>
              <a:ext uri="{FF2B5EF4-FFF2-40B4-BE49-F238E27FC236}">
                <a16:creationId xmlns:a16="http://schemas.microsoft.com/office/drawing/2014/main" id="{7BAF6A13-10E2-45F9-8B2B-84216085E29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10250" y="2403475"/>
          <a:ext cx="2697163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2697480" imgH="723900" progId="ChemDraw.Document.6.0">
                  <p:embed/>
                </p:oleObj>
              </mc:Choice>
              <mc:Fallback>
                <p:oleObj name="CS ChemDraw Drawing" r:id="rId4" imgW="2697480" imgH="723900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0250" y="2403475"/>
                        <a:ext cx="2697163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6153" name="Object 9">
            <a:extLst>
              <a:ext uri="{FF2B5EF4-FFF2-40B4-BE49-F238E27FC236}">
                <a16:creationId xmlns:a16="http://schemas.microsoft.com/office/drawing/2014/main" id="{481515B2-B26C-4FE7-BF43-A4752CA726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38588" y="2667000"/>
          <a:ext cx="1558925" cy="18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102748" imgH="144299" progId="ChemDraw.Document.6.0">
                  <p:embed/>
                </p:oleObj>
              </mc:Choice>
              <mc:Fallback>
                <p:oleObj name="CS ChemDraw Drawing" r:id="rId6" imgW="1102748" imgH="144299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8588" y="2667000"/>
                        <a:ext cx="1558925" cy="185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6154" name="Text Box 10">
            <a:extLst>
              <a:ext uri="{FF2B5EF4-FFF2-40B4-BE49-F238E27FC236}">
                <a16:creationId xmlns:a16="http://schemas.microsoft.com/office/drawing/2014/main" id="{E2CCBD99-7982-443E-8ABA-CF3D2CA7D8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4163" y="2365375"/>
            <a:ext cx="1327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i LiAlH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endParaRPr kumimoji="1" lang="en-US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86155" name="Rectangle 11">
            <a:extLst>
              <a:ext uri="{FF2B5EF4-FFF2-40B4-BE49-F238E27FC236}">
                <a16:creationId xmlns:a16="http://schemas.microsoft.com/office/drawing/2014/main" id="{05F39810-0421-4F8D-85E4-088C1BCFE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0038" y="2773363"/>
            <a:ext cx="7985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ii 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</a:p>
        </p:txBody>
      </p:sp>
      <p:sp>
        <p:nvSpPr>
          <p:cNvPr id="1286156" name="Rectangle 12">
            <a:extLst>
              <a:ext uri="{FF2B5EF4-FFF2-40B4-BE49-F238E27FC236}">
                <a16:creationId xmlns:a16="http://schemas.microsoft.com/office/drawing/2014/main" id="{3BB0EDB0-D052-44B9-B3B6-DEC8058E9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7875" y="3738563"/>
            <a:ext cx="11779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PhCH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CN</a:t>
            </a:r>
          </a:p>
        </p:txBody>
      </p:sp>
      <p:sp>
        <p:nvSpPr>
          <p:cNvPr id="1286157" name="Rectangle 13">
            <a:extLst>
              <a:ext uri="{FF2B5EF4-FFF2-40B4-BE49-F238E27FC236}">
                <a16:creationId xmlns:a16="http://schemas.microsoft.com/office/drawing/2014/main" id="{8E23FC3C-17CD-449F-92E4-DBA3C20B75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6938" y="3735388"/>
            <a:ext cx="1673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PhCH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NH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286158" name="Rectangle 14">
            <a:extLst>
              <a:ext uri="{FF2B5EF4-FFF2-40B4-BE49-F238E27FC236}">
                <a16:creationId xmlns:a16="http://schemas.microsoft.com/office/drawing/2014/main" id="{659867DF-04BC-4BE8-9BF6-FF67BE352A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3494088"/>
            <a:ext cx="7778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, Ni</a:t>
            </a:r>
          </a:p>
        </p:txBody>
      </p:sp>
      <p:sp>
        <p:nvSpPr>
          <p:cNvPr id="1286159" name="Rectangle 15">
            <a:extLst>
              <a:ext uri="{FF2B5EF4-FFF2-40B4-BE49-F238E27FC236}">
                <a16:creationId xmlns:a16="http://schemas.microsoft.com/office/drawing/2014/main" id="{9893FF04-A910-4F4C-892C-0448721BC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925888"/>
            <a:ext cx="15160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120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C, 13 atm</a:t>
            </a:r>
          </a:p>
        </p:txBody>
      </p:sp>
      <p:graphicFrame>
        <p:nvGraphicFramePr>
          <p:cNvPr id="1286160" name="Object 16">
            <a:extLst>
              <a:ext uri="{FF2B5EF4-FFF2-40B4-BE49-F238E27FC236}">
                <a16:creationId xmlns:a16="http://schemas.microsoft.com/office/drawing/2014/main" id="{57AB4486-4AE2-4C8F-8655-15D5E34B9A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49650" y="3810000"/>
          <a:ext cx="2263775" cy="16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847058" imgH="143018" progId="ChemDraw.Document.6.0">
                  <p:embed/>
                </p:oleObj>
              </mc:Choice>
              <mc:Fallback>
                <p:oleObj name="CS ChemDraw Drawing" r:id="rId8" imgW="1847058" imgH="143018" progId="ChemDraw.Document.6.0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9650" y="3810000"/>
                        <a:ext cx="2263775" cy="160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6161" name="Object 17">
            <a:extLst>
              <a:ext uri="{FF2B5EF4-FFF2-40B4-BE49-F238E27FC236}">
                <a16:creationId xmlns:a16="http://schemas.microsoft.com/office/drawing/2014/main" id="{46AE6F78-82C7-481C-B1EF-D1D0B3DADF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24075" y="4598988"/>
          <a:ext cx="1393825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394460" imgH="1423416" progId="ChemDraw.Document.6.0">
                  <p:embed/>
                </p:oleObj>
              </mc:Choice>
              <mc:Fallback>
                <p:oleObj name="CS ChemDraw Drawing" r:id="rId10" imgW="1394460" imgH="1423416" progId="ChemDraw.Document.6.0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4598988"/>
                        <a:ext cx="1393825" cy="142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6162" name="Object 18">
            <a:extLst>
              <a:ext uri="{FF2B5EF4-FFF2-40B4-BE49-F238E27FC236}">
                <a16:creationId xmlns:a16="http://schemas.microsoft.com/office/drawing/2014/main" id="{63D7758A-9CE2-455C-85DB-9FCFFDD0804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59513" y="4598988"/>
          <a:ext cx="1393825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394460" imgH="1423416" progId="ChemDraw.Document.6.0">
                  <p:embed/>
                </p:oleObj>
              </mc:Choice>
              <mc:Fallback>
                <p:oleObj name="CS ChemDraw Drawing" r:id="rId12" imgW="1394460" imgH="1423416" progId="ChemDraw.Document.6.0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9513" y="4598988"/>
                        <a:ext cx="1393825" cy="142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6163" name="Object 19">
            <a:extLst>
              <a:ext uri="{FF2B5EF4-FFF2-40B4-BE49-F238E27FC236}">
                <a16:creationId xmlns:a16="http://schemas.microsoft.com/office/drawing/2014/main" id="{58845972-DF61-48B1-BA76-2D4CBC47311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94163" y="5367338"/>
          <a:ext cx="1560512" cy="185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1102748" imgH="144299" progId="ChemDraw.Document.6.0">
                  <p:embed/>
                </p:oleObj>
              </mc:Choice>
              <mc:Fallback>
                <p:oleObj name="CS ChemDraw Drawing" r:id="rId14" imgW="1102748" imgH="144299" progId="ChemDraw.Document.6.0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4163" y="5367338"/>
                        <a:ext cx="1560512" cy="185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6164" name="Text Box 20">
            <a:extLst>
              <a:ext uri="{FF2B5EF4-FFF2-40B4-BE49-F238E27FC236}">
                <a16:creationId xmlns:a16="http://schemas.microsoft.com/office/drawing/2014/main" id="{7BBFFEBF-0C73-4247-B463-BF15F9A68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3100" y="5037138"/>
            <a:ext cx="781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BH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endParaRPr kumimoji="1" lang="en-US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86165" name="Rectangle 21">
            <a:extLst>
              <a:ext uri="{FF2B5EF4-FFF2-40B4-BE49-F238E27FC236}">
                <a16:creationId xmlns:a16="http://schemas.microsoft.com/office/drawing/2014/main" id="{00E1EFEF-DBE3-464B-8DE9-FE139BF49C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700" y="5516563"/>
            <a:ext cx="6524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THF</a:t>
            </a:r>
          </a:p>
        </p:txBody>
      </p:sp>
      <p:sp>
        <p:nvSpPr>
          <p:cNvPr id="660500" name="Text Box 22">
            <a:extLst>
              <a:ext uri="{FF2B5EF4-FFF2-40B4-BE49-F238E27FC236}">
                <a16:creationId xmlns:a16="http://schemas.microsoft.com/office/drawing/2014/main" id="{B744110B-8001-4458-B9D9-F0DC6A061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6925" y="1557338"/>
            <a:ext cx="51482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化学法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LiAlH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BH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; 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催化加氢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86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86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86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86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86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86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86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86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86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86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861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8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86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86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86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86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86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86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86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86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8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86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86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86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86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86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86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86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86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286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86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86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16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286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6148" grpId="0"/>
      <p:bldP spid="1286154" grpId="0"/>
      <p:bldP spid="1286155" grpId="0"/>
      <p:bldP spid="1286156" grpId="0"/>
      <p:bldP spid="1286157" grpId="0"/>
      <p:bldP spid="1286158" grpId="0"/>
      <p:bldP spid="1286159" grpId="0"/>
      <p:bldP spid="1286164" grpId="0"/>
      <p:bldP spid="1286165" grpId="0"/>
    </p:bldLst>
  </p:timing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506" name="Text Box 4">
            <a:extLst>
              <a:ext uri="{FF2B5EF4-FFF2-40B4-BE49-F238E27FC236}">
                <a16:creationId xmlns:a16="http://schemas.microsoft.com/office/drawing/2014/main" id="{4851597D-4936-4FC7-BED1-CFEB06CA6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5538" y="549275"/>
            <a:ext cx="3046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Stephen 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还原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(1925)</a:t>
            </a:r>
          </a:p>
        </p:txBody>
      </p:sp>
      <p:sp>
        <p:nvSpPr>
          <p:cNvPr id="1287173" name="Text Box 5">
            <a:extLst>
              <a:ext uri="{FF2B5EF4-FFF2-40B4-BE49-F238E27FC236}">
                <a16:creationId xmlns:a16="http://schemas.microsoft.com/office/drawing/2014/main" id="{D24D928F-709C-4F81-AAC9-F19C58A3E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4188" y="1196975"/>
            <a:ext cx="6543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腈在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HCl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存在下用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SnCl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还原水解得到醛。</a:t>
            </a:r>
          </a:p>
        </p:txBody>
      </p:sp>
      <p:graphicFrame>
        <p:nvGraphicFramePr>
          <p:cNvPr id="1287174" name="Object 6">
            <a:extLst>
              <a:ext uri="{FF2B5EF4-FFF2-40B4-BE49-F238E27FC236}">
                <a16:creationId xmlns:a16="http://schemas.microsoft.com/office/drawing/2014/main" id="{DE245BB0-9258-449E-B510-DC9F1FBEAF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5838" y="3065463"/>
          <a:ext cx="2487612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488692" imgH="723900" progId="ChemDraw.Document.6.0">
                  <p:embed/>
                </p:oleObj>
              </mc:Choice>
              <mc:Fallback>
                <p:oleObj name="CS ChemDraw Drawing" r:id="rId2" imgW="2488692" imgH="723900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5838" y="3065463"/>
                        <a:ext cx="2487612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7175" name="Object 7">
            <a:extLst>
              <a:ext uri="{FF2B5EF4-FFF2-40B4-BE49-F238E27FC236}">
                <a16:creationId xmlns:a16="http://schemas.microsoft.com/office/drawing/2014/main" id="{FCEFC67C-4751-4A9C-BCA6-46EEB68F42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64250" y="3065463"/>
          <a:ext cx="2678113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2674734" imgH="724217" progId="ChemDraw.Document.6.0">
                  <p:embed/>
                </p:oleObj>
              </mc:Choice>
              <mc:Fallback>
                <p:oleObj name="CS ChemDraw Drawing" r:id="rId4" imgW="2674734" imgH="724217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4250" y="3065463"/>
                        <a:ext cx="2678113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7176" name="Rectangle 8">
            <a:extLst>
              <a:ext uri="{FF2B5EF4-FFF2-40B4-BE49-F238E27FC236}">
                <a16:creationId xmlns:a16="http://schemas.microsoft.com/office/drawing/2014/main" id="{C482607D-48C2-4DB6-B447-06D8E5FEB9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3238" y="3452813"/>
            <a:ext cx="7985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ii 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</a:p>
        </p:txBody>
      </p:sp>
      <p:sp>
        <p:nvSpPr>
          <p:cNvPr id="1287177" name="Rectangle 9">
            <a:extLst>
              <a:ext uri="{FF2B5EF4-FFF2-40B4-BE49-F238E27FC236}">
                <a16:creationId xmlns:a16="http://schemas.microsoft.com/office/drawing/2014/main" id="{973534FA-5324-4ADF-AF2C-2B215B692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4625" y="3079750"/>
            <a:ext cx="13589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i SnCl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, HCl</a:t>
            </a:r>
          </a:p>
        </p:txBody>
      </p:sp>
      <p:graphicFrame>
        <p:nvGraphicFramePr>
          <p:cNvPr id="1287178" name="Object 10">
            <a:extLst>
              <a:ext uri="{FF2B5EF4-FFF2-40B4-BE49-F238E27FC236}">
                <a16:creationId xmlns:a16="http://schemas.microsoft.com/office/drawing/2014/main" id="{AC4FC746-6FF8-42A2-9A91-3227A7C656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68725" y="3355975"/>
          <a:ext cx="2028825" cy="16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646224" imgH="143018" progId="ChemDraw.Document.6.0">
                  <p:embed/>
                </p:oleObj>
              </mc:Choice>
              <mc:Fallback>
                <p:oleObj name="CS ChemDraw Drawing" r:id="rId6" imgW="1646224" imgH="143018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8725" y="3355975"/>
                        <a:ext cx="2028825" cy="161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7179" name="Rectangle 11">
            <a:extLst>
              <a:ext uri="{FF2B5EF4-FFF2-40B4-BE49-F238E27FC236}">
                <a16:creationId xmlns:a16="http://schemas.microsoft.com/office/drawing/2014/main" id="{0D57B5F5-01A7-4174-AAFA-113FD1A8E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7625" y="3933825"/>
            <a:ext cx="5905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90%</a:t>
            </a:r>
          </a:p>
        </p:txBody>
      </p:sp>
      <p:sp>
        <p:nvSpPr>
          <p:cNvPr id="1287180" name="Text Box 12">
            <a:extLst>
              <a:ext uri="{FF2B5EF4-FFF2-40B4-BE49-F238E27FC236}">
                <a16:creationId xmlns:a16="http://schemas.microsoft.com/office/drawing/2014/main" id="{E9650E6C-4A01-4230-B18C-7F9C66C26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8850" y="5157788"/>
            <a:ext cx="5905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85</a:t>
            </a:r>
            <a:r>
              <a:rPr lang="zh-CN" altLang="en-US" sz="1600" b="1">
                <a:solidFill>
                  <a:srgbClr val="000000"/>
                </a:solidFill>
                <a:latin typeface="Times New Roman" panose="02020603050405020304" pitchFamily="18" charset="0"/>
              </a:rPr>
              <a:t>％</a:t>
            </a:r>
          </a:p>
        </p:txBody>
      </p:sp>
      <p:sp>
        <p:nvSpPr>
          <p:cNvPr id="1287181" name="Rectangle 13">
            <a:extLst>
              <a:ext uri="{FF2B5EF4-FFF2-40B4-BE49-F238E27FC236}">
                <a16:creationId xmlns:a16="http://schemas.microsoft.com/office/drawing/2014/main" id="{3159E2BF-2B7C-407F-9BB8-D3A6D5EA7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050" y="4724400"/>
            <a:ext cx="14319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(CH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CN</a:t>
            </a:r>
          </a:p>
        </p:txBody>
      </p:sp>
      <p:sp>
        <p:nvSpPr>
          <p:cNvPr id="1287182" name="Rectangle 14">
            <a:extLst>
              <a:ext uri="{FF2B5EF4-FFF2-40B4-BE49-F238E27FC236}">
                <a16:creationId xmlns:a16="http://schemas.microsoft.com/office/drawing/2014/main" id="{3DA0F01E-9E90-4709-92E0-DCF3FFC47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1725" y="4700588"/>
            <a:ext cx="17367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(CH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CHO</a:t>
            </a:r>
            <a:endParaRPr lang="en-US" altLang="zh-CN" sz="16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87183" name="Rectangle 15">
            <a:extLst>
              <a:ext uri="{FF2B5EF4-FFF2-40B4-BE49-F238E27FC236}">
                <a16:creationId xmlns:a16="http://schemas.microsoft.com/office/drawing/2014/main" id="{03396999-1302-4740-A239-5B5C599019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9113" y="4916488"/>
            <a:ext cx="7969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ii 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</a:p>
        </p:txBody>
      </p:sp>
      <p:sp>
        <p:nvSpPr>
          <p:cNvPr id="1287184" name="Rectangle 16">
            <a:extLst>
              <a:ext uri="{FF2B5EF4-FFF2-40B4-BE49-F238E27FC236}">
                <a16:creationId xmlns:a16="http://schemas.microsoft.com/office/drawing/2014/main" id="{28E39181-F254-44BE-9B96-5A71B125F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4625" y="4508500"/>
            <a:ext cx="13589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i SnCl</a:t>
            </a:r>
            <a:r>
              <a:rPr kumimoji="1"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, HCl</a:t>
            </a:r>
          </a:p>
        </p:txBody>
      </p:sp>
      <p:graphicFrame>
        <p:nvGraphicFramePr>
          <p:cNvPr id="1287185" name="Object 17">
            <a:extLst>
              <a:ext uri="{FF2B5EF4-FFF2-40B4-BE49-F238E27FC236}">
                <a16:creationId xmlns:a16="http://schemas.microsoft.com/office/drawing/2014/main" id="{4ED2D29C-6A6A-466F-AB2A-A641E5A685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83013" y="4808538"/>
          <a:ext cx="2030412" cy="16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646224" imgH="143018" progId="ChemDraw.Document.6.0">
                  <p:embed/>
                </p:oleObj>
              </mc:Choice>
              <mc:Fallback>
                <p:oleObj name="CS ChemDraw Drawing" r:id="rId8" imgW="1646224" imgH="143018" progId="ChemDraw.Document.6.0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3013" y="4808538"/>
                        <a:ext cx="2030412" cy="161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87186" name="Picture 18">
            <a:extLst>
              <a:ext uri="{FF2B5EF4-FFF2-40B4-BE49-F238E27FC236}">
                <a16:creationId xmlns:a16="http://schemas.microsoft.com/office/drawing/2014/main" id="{C0181040-205E-4874-A015-3EDDCB3DE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350" y="2060575"/>
            <a:ext cx="6083300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2871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287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287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87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87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87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87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87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87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87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87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87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87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17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8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17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8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87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87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87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87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87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87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87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87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87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87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287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87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7173" grpId="0"/>
      <p:bldP spid="1287176" grpId="0"/>
      <p:bldP spid="1287177" grpId="0"/>
      <p:bldP spid="1287179" grpId="0"/>
      <p:bldP spid="1287180" grpId="0"/>
      <p:bldP spid="1287181" grpId="0"/>
      <p:bldP spid="1287182" grpId="0"/>
      <p:bldP spid="1287183" grpId="0"/>
      <p:bldP spid="1287184" grpId="0"/>
    </p:bldLst>
  </p:timing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530" name="Text Box 4">
            <a:extLst>
              <a:ext uri="{FF2B5EF4-FFF2-40B4-BE49-F238E27FC236}">
                <a16:creationId xmlns:a16="http://schemas.microsoft.com/office/drawing/2014/main" id="{C33514E9-A985-4284-9E8E-746EBE0357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4188" y="1268413"/>
            <a:ext cx="5302250" cy="4572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5C1F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腈与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RMgX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反应，然后水解成酮：</a:t>
            </a:r>
          </a:p>
        </p:txBody>
      </p:sp>
      <p:sp>
        <p:nvSpPr>
          <p:cNvPr id="662531" name="Text Box 5">
            <a:extLst>
              <a:ext uri="{FF2B5EF4-FFF2-40B4-BE49-F238E27FC236}">
                <a16:creationId xmlns:a16="http://schemas.microsoft.com/office/drawing/2014/main" id="{F0970AB9-0CE8-4B9D-8F3F-659C723C07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549275"/>
            <a:ext cx="324961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33CC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2800" b="1">
                <a:solidFill>
                  <a:srgbClr val="0033CC"/>
                </a:solidFill>
                <a:latin typeface="Times New Roman" panose="02020603050405020304" pitchFamily="18" charset="0"/>
              </a:rPr>
              <a:t>）与金属试剂反应</a:t>
            </a:r>
          </a:p>
        </p:txBody>
      </p:sp>
      <p:sp>
        <p:nvSpPr>
          <p:cNvPr id="1288198" name="Rectangle 6">
            <a:extLst>
              <a:ext uri="{FF2B5EF4-FFF2-40B4-BE49-F238E27FC236}">
                <a16:creationId xmlns:a16="http://schemas.microsoft.com/office/drawing/2014/main" id="{C10944B4-D195-428B-951F-52AA44F78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6288" y="2613025"/>
            <a:ext cx="20462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PhCN   +   PhMgBr</a:t>
            </a:r>
          </a:p>
        </p:txBody>
      </p:sp>
      <p:graphicFrame>
        <p:nvGraphicFramePr>
          <p:cNvPr id="1288199" name="Object 7">
            <a:extLst>
              <a:ext uri="{FF2B5EF4-FFF2-40B4-BE49-F238E27FC236}">
                <a16:creationId xmlns:a16="http://schemas.microsoft.com/office/drawing/2014/main" id="{B7871A6D-0F59-49EF-8B21-D98AE97F19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29113" y="2708275"/>
          <a:ext cx="1700212" cy="20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122841" imgH="143018" progId="ChemDraw.Document.6.0">
                  <p:embed/>
                </p:oleObj>
              </mc:Choice>
              <mc:Fallback>
                <p:oleObj name="CS ChemDraw Drawing" r:id="rId2" imgW="1122841" imgH="143018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9113" y="2708275"/>
                        <a:ext cx="1700212" cy="20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8200" name="Text Box 8">
            <a:extLst>
              <a:ext uri="{FF2B5EF4-FFF2-40B4-BE49-F238E27FC236}">
                <a16:creationId xmlns:a16="http://schemas.microsoft.com/office/drawing/2014/main" id="{D7BF063F-4692-4F11-A74B-A20912D0C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0588" y="2420938"/>
            <a:ext cx="784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i Et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endParaRPr lang="en-US" altLang="zh-CN" sz="16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88201" name="Text Box 9">
            <a:extLst>
              <a:ext uri="{FF2B5EF4-FFF2-40B4-BE49-F238E27FC236}">
                <a16:creationId xmlns:a16="http://schemas.microsoft.com/office/drawing/2014/main" id="{2DC34E67-B83A-46D3-874E-DEF8570B9E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1538" y="2805113"/>
            <a:ext cx="88423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ii 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r>
              <a:rPr lang="en-US" altLang="zh-CN" sz="16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1288202" name="Text Box 10">
            <a:extLst>
              <a:ext uri="{FF2B5EF4-FFF2-40B4-BE49-F238E27FC236}">
                <a16:creationId xmlns:a16="http://schemas.microsoft.com/office/drawing/2014/main" id="{4EC16918-5F30-4C67-BB91-365834569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9563" y="3141663"/>
            <a:ext cx="5905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68%</a:t>
            </a:r>
          </a:p>
        </p:txBody>
      </p:sp>
      <p:sp>
        <p:nvSpPr>
          <p:cNvPr id="1288203" name="Rectangle 11">
            <a:extLst>
              <a:ext uri="{FF2B5EF4-FFF2-40B4-BE49-F238E27FC236}">
                <a16:creationId xmlns:a16="http://schemas.microsoft.com/office/drawing/2014/main" id="{FF2808FD-0ED8-46B5-B2F3-0D9F3DA3E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4076700"/>
            <a:ext cx="2600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(CH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CN   +   CH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MgI</a:t>
            </a:r>
          </a:p>
        </p:txBody>
      </p:sp>
      <p:sp>
        <p:nvSpPr>
          <p:cNvPr id="1288204" name="Rectangle 12">
            <a:extLst>
              <a:ext uri="{FF2B5EF4-FFF2-40B4-BE49-F238E27FC236}">
                <a16:creationId xmlns:a16="http://schemas.microsoft.com/office/drawing/2014/main" id="{AF6D86C5-ACA4-44A0-91B1-1F42C6907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788" y="4149725"/>
            <a:ext cx="18192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(CH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COCH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endParaRPr lang="en-US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288205" name="Object 13">
            <a:extLst>
              <a:ext uri="{FF2B5EF4-FFF2-40B4-BE49-F238E27FC236}">
                <a16:creationId xmlns:a16="http://schemas.microsoft.com/office/drawing/2014/main" id="{20B1A07D-EAB6-4C10-94B7-F5846E4868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62475" y="4149725"/>
          <a:ext cx="1701800" cy="20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122841" imgH="143018" progId="ChemDraw.Document.6.0">
                  <p:embed/>
                </p:oleObj>
              </mc:Choice>
              <mc:Fallback>
                <p:oleObj name="CS ChemDraw Drawing" r:id="rId4" imgW="1122841" imgH="143018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2475" y="4149725"/>
                        <a:ext cx="1701800" cy="20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8206" name="Text Box 14">
            <a:extLst>
              <a:ext uri="{FF2B5EF4-FFF2-40B4-BE49-F238E27FC236}">
                <a16:creationId xmlns:a16="http://schemas.microsoft.com/office/drawing/2014/main" id="{6F538FE8-3EC9-4495-9924-76A6CDC9FC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3950" y="3860800"/>
            <a:ext cx="784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i Et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endParaRPr lang="en-US" altLang="zh-CN" sz="16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88207" name="Text Box 15">
            <a:extLst>
              <a:ext uri="{FF2B5EF4-FFF2-40B4-BE49-F238E27FC236}">
                <a16:creationId xmlns:a16="http://schemas.microsoft.com/office/drawing/2014/main" id="{5734FA6B-A6AF-4159-AD77-E9E1DB80CE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363" y="4292600"/>
            <a:ext cx="815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ii 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r>
              <a:rPr lang="en-US" altLang="zh-CN" sz="16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graphicFrame>
        <p:nvGraphicFramePr>
          <p:cNvPr id="662542" name="Object 16">
            <a:extLst>
              <a:ext uri="{FF2B5EF4-FFF2-40B4-BE49-F238E27FC236}">
                <a16:creationId xmlns:a16="http://schemas.microsoft.com/office/drawing/2014/main" id="{33C0B04F-AC06-4635-8223-3F1B2237C5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40488" y="2349500"/>
          <a:ext cx="671512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671370" imgH="593904" progId="ChemDraw.Document.6.0">
                  <p:embed/>
                </p:oleObj>
              </mc:Choice>
              <mc:Fallback>
                <p:oleObj name="CS ChemDraw Drawing" r:id="rId5" imgW="671370" imgH="593904" progId="ChemDraw.Document.6.0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0488" y="2349500"/>
                        <a:ext cx="671512" cy="595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88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88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88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88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88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88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88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88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88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88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88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88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88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88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88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88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88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88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20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8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8198" grpId="0"/>
      <p:bldP spid="1288200" grpId="0"/>
      <p:bldP spid="1288201" grpId="0"/>
      <p:bldP spid="1288202" grpId="0"/>
      <p:bldP spid="1288203" grpId="0"/>
      <p:bldP spid="1288204" grpId="0"/>
      <p:bldP spid="1288206" grpId="0"/>
      <p:bldP spid="1288207" grpId="0"/>
    </p:bldLst>
  </p:timing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554" name="Picture 4">
            <a:extLst>
              <a:ext uri="{FF2B5EF4-FFF2-40B4-BE49-F238E27FC236}">
                <a16:creationId xmlns:a16="http://schemas.microsoft.com/office/drawing/2014/main" id="{0A4B1BCA-8A92-4B30-99E8-F1F2C273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3" y="1262063"/>
            <a:ext cx="5710237" cy="130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9221" name="Picture 5">
            <a:extLst>
              <a:ext uri="{FF2B5EF4-FFF2-40B4-BE49-F238E27FC236}">
                <a16:creationId xmlns:a16="http://schemas.microsoft.com/office/drawing/2014/main" id="{2E50946B-0850-472D-8370-9CC9DE3B8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88" y="3171825"/>
            <a:ext cx="778510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89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89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2292" name="Picture 4">
            <a:extLst>
              <a:ext uri="{FF2B5EF4-FFF2-40B4-BE49-F238E27FC236}">
                <a16:creationId xmlns:a16="http://schemas.microsoft.com/office/drawing/2014/main" id="{A154CB95-D1D5-4D72-8583-AFAFD4A2D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3330575"/>
            <a:ext cx="8270875" cy="86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92293" name="Text Box 5">
            <a:extLst>
              <a:ext uri="{FF2B5EF4-FFF2-40B4-BE49-F238E27FC236}">
                <a16:creationId xmlns:a16="http://schemas.microsoft.com/office/drawing/2014/main" id="{B4F05D3A-DF87-4934-8EA5-39EA4F9ED2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6000" y="4391025"/>
            <a:ext cx="703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83%</a:t>
            </a:r>
          </a:p>
        </p:txBody>
      </p:sp>
      <p:sp>
        <p:nvSpPr>
          <p:cNvPr id="664580" name="Text Box 6">
            <a:extLst>
              <a:ext uri="{FF2B5EF4-FFF2-40B4-BE49-F238E27FC236}">
                <a16:creationId xmlns:a16="http://schemas.microsoft.com/office/drawing/2014/main" id="{9EB87F09-B492-4D58-B91E-B02718CC1C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6325" y="620713"/>
            <a:ext cx="2081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Michael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加成</a:t>
            </a:r>
          </a:p>
        </p:txBody>
      </p:sp>
      <p:sp>
        <p:nvSpPr>
          <p:cNvPr id="1292295" name="Text Box 7">
            <a:extLst>
              <a:ext uri="{FF2B5EF4-FFF2-40B4-BE49-F238E27FC236}">
                <a16:creationId xmlns:a16="http://schemas.microsoft.com/office/drawing/2014/main" id="{ED4820D4-747A-4094-9627-9658117548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6475" y="1639888"/>
            <a:ext cx="30876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(CO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Et)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   +   CH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=CHCN</a:t>
            </a:r>
          </a:p>
        </p:txBody>
      </p:sp>
      <p:graphicFrame>
        <p:nvGraphicFramePr>
          <p:cNvPr id="1292296" name="Object 8">
            <a:extLst>
              <a:ext uri="{FF2B5EF4-FFF2-40B4-BE49-F238E27FC236}">
                <a16:creationId xmlns:a16="http://schemas.microsoft.com/office/drawing/2014/main" id="{7388B3CC-FDB8-49C7-96C1-6A77379B5F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05300" y="1703388"/>
          <a:ext cx="1293813" cy="16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1075675" imgH="143018" progId="ChemDraw.Document.6.0">
                  <p:embed/>
                </p:oleObj>
              </mc:Choice>
              <mc:Fallback>
                <p:oleObj name="CS ChemDraw Drawing" r:id="rId3" imgW="1075675" imgH="143018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5300" y="1703388"/>
                        <a:ext cx="1293813" cy="169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2297" name="Text Box 9">
            <a:extLst>
              <a:ext uri="{FF2B5EF4-FFF2-40B4-BE49-F238E27FC236}">
                <a16:creationId xmlns:a16="http://schemas.microsoft.com/office/drawing/2014/main" id="{A72DA89D-E874-4479-9E5C-D4DC207D3D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6000" y="2122488"/>
            <a:ext cx="6397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55%</a:t>
            </a:r>
          </a:p>
        </p:txBody>
      </p:sp>
      <p:sp>
        <p:nvSpPr>
          <p:cNvPr id="1292298" name="Text Box 10">
            <a:extLst>
              <a:ext uri="{FF2B5EF4-FFF2-40B4-BE49-F238E27FC236}">
                <a16:creationId xmlns:a16="http://schemas.microsoft.com/office/drawing/2014/main" id="{4DE27286-3568-4C90-9BDE-612F56F9A2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0550" y="1652588"/>
            <a:ext cx="25066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(EtO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C)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CHCH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CN</a:t>
            </a:r>
          </a:p>
        </p:txBody>
      </p:sp>
      <p:sp>
        <p:nvSpPr>
          <p:cNvPr id="1292299" name="Text Box 11">
            <a:extLst>
              <a:ext uri="{FF2B5EF4-FFF2-40B4-BE49-F238E27FC236}">
                <a16:creationId xmlns:a16="http://schemas.microsoft.com/office/drawing/2014/main" id="{10431941-6202-4277-8ED7-9094C152A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1513" y="1412875"/>
            <a:ext cx="8604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NaOEt</a:t>
            </a:r>
            <a:endParaRPr lang="en-US" altLang="zh-CN" sz="1600" b="1" baseline="30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92300" name="Text Box 12">
            <a:extLst>
              <a:ext uri="{FF2B5EF4-FFF2-40B4-BE49-F238E27FC236}">
                <a16:creationId xmlns:a16="http://schemas.microsoft.com/office/drawing/2014/main" id="{28A5F17E-2004-43B5-9575-F8762C6118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8488" y="1785938"/>
            <a:ext cx="9588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Michael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29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9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29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2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9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29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2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9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29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2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9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29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2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9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29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2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9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29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2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9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30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3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92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2293" grpId="0"/>
      <p:bldP spid="1292295" grpId="0"/>
      <p:bldP spid="1292297" grpId="0"/>
      <p:bldP spid="1292298" grpId="0"/>
      <p:bldP spid="1292299" grpId="0"/>
      <p:bldP spid="1292300" grpId="0"/>
    </p:bldLst>
  </p:timing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02" name="Text Box 4">
            <a:extLst>
              <a:ext uri="{FF2B5EF4-FFF2-40B4-BE49-F238E27FC236}">
                <a16:creationId xmlns:a16="http://schemas.microsoft.com/office/drawing/2014/main" id="{9255C523-B1ED-4FF0-820E-D3E3596B48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8788" y="2759075"/>
            <a:ext cx="2757487" cy="206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1">
                <a:solidFill>
                  <a:srgbClr val="0000CC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1.</a:t>
            </a:r>
            <a:r>
              <a:rPr lang="zh-CN" altLang="en-US" b="1">
                <a:solidFill>
                  <a:srgbClr val="0000CC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硝基化合物</a:t>
            </a:r>
            <a:endParaRPr lang="en-US" altLang="zh-CN" b="1">
              <a:solidFill>
                <a:srgbClr val="0000CC"/>
              </a:solidFill>
              <a:latin typeface="宋体" panose="02010600030101010101" pitchFamily="2" charset="-122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1">
                <a:solidFill>
                  <a:srgbClr val="0000CC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2.</a:t>
            </a:r>
            <a:r>
              <a:rPr kumimoji="1" lang="zh-CN" altLang="en-US" b="1">
                <a:solidFill>
                  <a:srgbClr val="0000CC"/>
                </a:solidFill>
                <a:latin typeface="Times New Roman" panose="02020603050405020304" pitchFamily="18" charset="0"/>
              </a:rPr>
              <a:t>胺类化合物</a:t>
            </a:r>
            <a:endParaRPr kumimoji="1" lang="en-US" altLang="zh-CN" b="1">
              <a:solidFill>
                <a:srgbClr val="0000CC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b="1">
                <a:solidFill>
                  <a:srgbClr val="0000CC"/>
                </a:solidFill>
                <a:latin typeface="Times New Roman" panose="02020603050405020304" pitchFamily="18" charset="0"/>
              </a:rPr>
              <a:t>3.  </a:t>
            </a:r>
            <a:r>
              <a:rPr kumimoji="1" lang="zh-CN" altLang="en-US" b="1">
                <a:solidFill>
                  <a:srgbClr val="0000CC"/>
                </a:solidFill>
                <a:latin typeface="Times New Roman" panose="02020603050405020304" pitchFamily="18" charset="0"/>
              </a:rPr>
              <a:t>重氮化合物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b="1">
                <a:solidFill>
                  <a:srgbClr val="0000CC"/>
                </a:solidFill>
                <a:latin typeface="Times New Roman" panose="02020603050405020304" pitchFamily="18" charset="0"/>
              </a:rPr>
              <a:t>4.  </a:t>
            </a:r>
            <a:r>
              <a:rPr kumimoji="1" lang="zh-CN" altLang="en-US" b="1">
                <a:solidFill>
                  <a:srgbClr val="0000CC"/>
                </a:solidFill>
                <a:latin typeface="Times New Roman" panose="02020603050405020304" pitchFamily="18" charset="0"/>
              </a:rPr>
              <a:t>偶氮化合物</a:t>
            </a:r>
            <a:endParaRPr lang="zh-CN" altLang="en-US" b="1">
              <a:solidFill>
                <a:srgbClr val="0000CC"/>
              </a:solidFill>
              <a:latin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320968" name="Rectangle 8">
            <a:extLst>
              <a:ext uri="{FF2B5EF4-FFF2-40B4-BE49-F238E27FC236}">
                <a16:creationId xmlns:a16="http://schemas.microsoft.com/office/drawing/2014/main" id="{BBF75416-52F4-4B0B-9389-698BF69B3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363" y="541338"/>
            <a:ext cx="8345487" cy="11303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ct val="125000"/>
              </a:lnSpc>
              <a:defRPr/>
            </a:pPr>
            <a:r>
              <a:rPr kumimoji="1" lang="zh-CN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行楷" pitchFamily="2" charset="-122"/>
                <a:ea typeface="华文行楷" pitchFamily="2" charset="-122"/>
              </a:rPr>
              <a:t>第十二章</a:t>
            </a:r>
            <a:r>
              <a:rPr kumimoji="1" lang="zh-CN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  </a:t>
            </a:r>
            <a:r>
              <a:rPr kumimoji="1" lang="zh-CN" altLang="en-US" sz="5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含氮化合物</a:t>
            </a:r>
          </a:p>
        </p:txBody>
      </p:sp>
    </p:spTree>
  </p:cSld>
  <p:clrMapOvr>
    <a:masterClrMapping/>
  </p:clrMapOvr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012" name="Text Box 4">
            <a:extLst>
              <a:ext uri="{FF2B5EF4-FFF2-40B4-BE49-F238E27FC236}">
                <a16:creationId xmlns:a16="http://schemas.microsoft.com/office/drawing/2014/main" id="{8B7FDFB5-B9B5-49B3-9A00-7590C72071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175" y="4076700"/>
            <a:ext cx="8347075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硝基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NO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是强吸电子基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(-I, -C)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RNO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 baseline="-25000">
                <a:solidFill>
                  <a:srgbClr val="000000"/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强极性化合物</a:t>
            </a:r>
            <a:r>
              <a:rPr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>.</a:t>
            </a:r>
          </a:p>
        </p:txBody>
      </p:sp>
      <p:graphicFrame>
        <p:nvGraphicFramePr>
          <p:cNvPr id="1323013" name="Object 5">
            <a:extLst>
              <a:ext uri="{FF2B5EF4-FFF2-40B4-BE49-F238E27FC236}">
                <a16:creationId xmlns:a16="http://schemas.microsoft.com/office/drawing/2014/main" id="{3BC72A0A-0379-4613-833D-94061227FC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06563" y="2349500"/>
          <a:ext cx="6711950" cy="1065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5593080" imgH="889000" progId="ChemDraw.Document.6.0">
                  <p:embed/>
                </p:oleObj>
              </mc:Choice>
              <mc:Fallback>
                <p:oleObj name="CS ChemDraw Drawing" r:id="rId2" imgW="5593080" imgH="889000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6563" y="2349500"/>
                        <a:ext cx="6711950" cy="10652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6628" name="Text Box 6">
            <a:extLst>
              <a:ext uri="{FF2B5EF4-FFF2-40B4-BE49-F238E27FC236}">
                <a16:creationId xmlns:a16="http://schemas.microsoft.com/office/drawing/2014/main" id="{BA89D6F5-6653-4422-B2B8-22741D8F5A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513" y="981075"/>
            <a:ext cx="1112837" cy="4619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结构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：</a:t>
            </a:r>
          </a:p>
        </p:txBody>
      </p:sp>
      <p:graphicFrame>
        <p:nvGraphicFramePr>
          <p:cNvPr id="1323015" name="Object 7">
            <a:extLst>
              <a:ext uri="{FF2B5EF4-FFF2-40B4-BE49-F238E27FC236}">
                <a16:creationId xmlns:a16="http://schemas.microsoft.com/office/drawing/2014/main" id="{E6833B8B-C77D-4A90-8ECE-587953A7DF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94100" y="714375"/>
          <a:ext cx="931863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774425" imgH="873320" progId="ChemDraw.Document.6.0">
                  <p:embed/>
                </p:oleObj>
              </mc:Choice>
              <mc:Fallback>
                <p:oleObj name="CS ChemDraw Drawing" r:id="rId4" imgW="774425" imgH="873320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4100" y="714375"/>
                        <a:ext cx="931863" cy="1050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3016" name="Object 8">
            <a:extLst>
              <a:ext uri="{FF2B5EF4-FFF2-40B4-BE49-F238E27FC236}">
                <a16:creationId xmlns:a16="http://schemas.microsoft.com/office/drawing/2014/main" id="{0600273E-53E7-47EC-A49F-9BAE772F82A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2413" y="693738"/>
          <a:ext cx="908050" cy="111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755904" imgH="929640" progId="ChemDraw.Document.6.0">
                  <p:embed/>
                </p:oleObj>
              </mc:Choice>
              <mc:Fallback>
                <p:oleObj name="CS ChemDraw Drawing" r:id="rId6" imgW="755904" imgH="929640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2413" y="693738"/>
                        <a:ext cx="908050" cy="1116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3017" name="Text Box 9">
            <a:extLst>
              <a:ext uri="{FF2B5EF4-FFF2-40B4-BE49-F238E27FC236}">
                <a16:creationId xmlns:a16="http://schemas.microsoft.com/office/drawing/2014/main" id="{026B9402-3AD1-4DF3-A518-C03ED1E3E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8350" y="1028700"/>
            <a:ext cx="1042988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RNO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323018" name="Text Box 10">
            <a:extLst>
              <a:ext uri="{FF2B5EF4-FFF2-40B4-BE49-F238E27FC236}">
                <a16:creationId xmlns:a16="http://schemas.microsoft.com/office/drawing/2014/main" id="{022DFB66-988C-4AC7-9B73-E06201E70C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9925" y="1028700"/>
            <a:ext cx="898525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N(V)</a:t>
            </a:r>
          </a:p>
        </p:txBody>
      </p:sp>
      <p:graphicFrame>
        <p:nvGraphicFramePr>
          <p:cNvPr id="1323019" name="Object 11">
            <a:extLst>
              <a:ext uri="{FF2B5EF4-FFF2-40B4-BE49-F238E27FC236}">
                <a16:creationId xmlns:a16="http://schemas.microsoft.com/office/drawing/2014/main" id="{7E4E3368-89BC-4E34-899F-77AB072CCF8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44688" y="5102225"/>
          <a:ext cx="1404937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048512" imgH="256032" progId="ChemDraw.Document.6.0">
                  <p:embed/>
                </p:oleObj>
              </mc:Choice>
              <mc:Fallback>
                <p:oleObj name="CS ChemDraw Drawing" r:id="rId8" imgW="1048512" imgH="256032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4688" y="5102225"/>
                        <a:ext cx="1404937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3020" name="Object 12">
            <a:extLst>
              <a:ext uri="{FF2B5EF4-FFF2-40B4-BE49-F238E27FC236}">
                <a16:creationId xmlns:a16="http://schemas.microsoft.com/office/drawing/2014/main" id="{458BEE14-89B7-465C-8514-B8AECB717C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35200" y="4941888"/>
          <a:ext cx="914400" cy="19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628365" imgH="143018" progId="ChemDraw.Document.6.0">
                  <p:embed/>
                </p:oleObj>
              </mc:Choice>
              <mc:Fallback>
                <p:oleObj name="CS ChemDraw Drawing" r:id="rId10" imgW="628365" imgH="143018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5200" y="4941888"/>
                        <a:ext cx="914400" cy="192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3021" name="Text Box 13">
            <a:extLst>
              <a:ext uri="{FF2B5EF4-FFF2-40B4-BE49-F238E27FC236}">
                <a16:creationId xmlns:a16="http://schemas.microsoft.com/office/drawing/2014/main" id="{0ABBB243-A541-4ABC-8CFE-FD2390EBC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2388" y="4989513"/>
            <a:ext cx="4378325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l-GR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μ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3.5 D    </a:t>
            </a:r>
            <a:r>
              <a:rPr lang="el-GR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ε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35.8     bp 102˚C</a:t>
            </a:r>
            <a:endParaRPr lang="el-GR" altLang="zh-CN" sz="2400" b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230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230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230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230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230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230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230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230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0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0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23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230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230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230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230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230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230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230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230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3012" grpId="0" animBg="1"/>
      <p:bldP spid="1323017" grpId="0"/>
      <p:bldP spid="1323018" grpId="0"/>
      <p:bldP spid="1323021" grpId="0"/>
    </p:bldLst>
  </p:timing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650" name="Text Box 4">
            <a:extLst>
              <a:ext uri="{FF2B5EF4-FFF2-40B4-BE49-F238E27FC236}">
                <a16:creationId xmlns:a16="http://schemas.microsoft.com/office/drawing/2014/main" id="{6E7A70DC-CF19-43A2-84B5-B9A42AD6B4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" y="404813"/>
            <a:ext cx="228758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800" b="1">
                <a:solidFill>
                  <a:srgbClr val="FF0000"/>
                </a:solidFill>
              </a:rPr>
              <a:t>1.</a:t>
            </a:r>
            <a:r>
              <a:rPr lang="zh-CN" altLang="en-US" sz="2800" b="1">
                <a:solidFill>
                  <a:srgbClr val="FF0000"/>
                </a:solidFill>
              </a:rPr>
              <a:t>硝基化合物</a:t>
            </a:r>
          </a:p>
        </p:txBody>
      </p:sp>
      <p:sp>
        <p:nvSpPr>
          <p:cNvPr id="1324037" name="Text Box 5">
            <a:extLst>
              <a:ext uri="{FF2B5EF4-FFF2-40B4-BE49-F238E27FC236}">
                <a16:creationId xmlns:a16="http://schemas.microsoft.com/office/drawing/2014/main" id="{216B4199-34D5-4E7A-9C4F-E33316AE7B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1425" y="1031875"/>
            <a:ext cx="34798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</a:rPr>
              <a:t>）</a:t>
            </a:r>
            <a:r>
              <a:rPr lang="el-GR" altLang="zh-CN" sz="2400" b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H </a:t>
            </a: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的酸性与烷基化</a:t>
            </a:r>
            <a:endParaRPr lang="el-GR" altLang="zh-CN" sz="2400" b="1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4038" name="Text Box 6">
            <a:extLst>
              <a:ext uri="{FF2B5EF4-FFF2-40B4-BE49-F238E27FC236}">
                <a16:creationId xmlns:a16="http://schemas.microsoft.com/office/drawing/2014/main" id="{B7E26C7C-A8F2-4E91-9C5A-74F32CC1C5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9738" y="2971800"/>
            <a:ext cx="4492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可溶于氢氧化钠溶液中成盐：</a:t>
            </a:r>
          </a:p>
        </p:txBody>
      </p:sp>
      <p:sp>
        <p:nvSpPr>
          <p:cNvPr id="1324039" name="Rectangle 7">
            <a:extLst>
              <a:ext uri="{FF2B5EF4-FFF2-40B4-BE49-F238E27FC236}">
                <a16:creationId xmlns:a16="http://schemas.microsoft.com/office/drawing/2014/main" id="{1816F5B3-693B-41D4-BCD4-DC89201B6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4188" y="1557338"/>
            <a:ext cx="6784975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NO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的强吸电子效应使</a:t>
            </a:r>
            <a:r>
              <a:rPr lang="el-GR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α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- H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呈显著的酸性。 </a:t>
            </a:r>
            <a:endParaRPr lang="zh-CN" altLang="el-GR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324040" name="Object 8">
            <a:extLst>
              <a:ext uri="{FF2B5EF4-FFF2-40B4-BE49-F238E27FC236}">
                <a16:creationId xmlns:a16="http://schemas.microsoft.com/office/drawing/2014/main" id="{81641DCF-7D78-4C8B-BED8-6F71D37F1C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6925" y="2282825"/>
          <a:ext cx="5772150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4495800" imgH="299720" progId="ChemDraw.Document.6.0">
                  <p:embed/>
                </p:oleObj>
              </mc:Choice>
              <mc:Fallback>
                <p:oleObj name="CS ChemDraw Drawing" r:id="rId2" imgW="4495800" imgH="299720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6925" y="2282825"/>
                        <a:ext cx="5772150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4041" name="Object 9">
            <a:extLst>
              <a:ext uri="{FF2B5EF4-FFF2-40B4-BE49-F238E27FC236}">
                <a16:creationId xmlns:a16="http://schemas.microsoft.com/office/drawing/2014/main" id="{E7471622-0ED4-4667-A74D-CD4C719C40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6925" y="3516313"/>
          <a:ext cx="5999163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4800600" imgH="762000" progId="ChemDraw.Document.6.0">
                  <p:embed/>
                </p:oleObj>
              </mc:Choice>
              <mc:Fallback>
                <p:oleObj name="CS ChemDraw Drawing" r:id="rId4" imgW="4800600" imgH="762000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6925" y="3516313"/>
                        <a:ext cx="5999163" cy="874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4042" name="Object 10">
            <a:extLst>
              <a:ext uri="{FF2B5EF4-FFF2-40B4-BE49-F238E27FC236}">
                <a16:creationId xmlns:a16="http://schemas.microsoft.com/office/drawing/2014/main" id="{251CBDF0-F0EA-474E-BDFD-AAF1033C7F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08263" y="4391025"/>
          <a:ext cx="5322887" cy="148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4729480" imgH="1325880" progId="ChemDraw.Document.6.0">
                  <p:embed/>
                </p:oleObj>
              </mc:Choice>
              <mc:Fallback>
                <p:oleObj name="CS ChemDraw Drawing" r:id="rId6" imgW="4729480" imgH="1325880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8263" y="4391025"/>
                        <a:ext cx="5322887" cy="148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24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24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324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240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240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24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24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24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1324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24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24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240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240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24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24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4037" grpId="0"/>
      <p:bldP spid="1324038" grpId="0"/>
      <p:bldP spid="1324039" grpId="0"/>
    </p:bldLst>
  </p:timing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5060" name="Picture 4">
            <a:extLst>
              <a:ext uri="{FF2B5EF4-FFF2-40B4-BE49-F238E27FC236}">
                <a16:creationId xmlns:a16="http://schemas.microsoft.com/office/drawing/2014/main" id="{68BA71B3-4232-4C00-969B-D7D19F564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3006725"/>
            <a:ext cx="4284662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5061" name="Picture 5">
            <a:extLst>
              <a:ext uri="{FF2B5EF4-FFF2-40B4-BE49-F238E27FC236}">
                <a16:creationId xmlns:a16="http://schemas.microsoft.com/office/drawing/2014/main" id="{E653F72E-09B6-4095-9F6D-EFB37F99A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200" y="2990850"/>
            <a:ext cx="2509838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5062" name="Picture 6">
            <a:extLst>
              <a:ext uri="{FF2B5EF4-FFF2-40B4-BE49-F238E27FC236}">
                <a16:creationId xmlns:a16="http://schemas.microsoft.com/office/drawing/2014/main" id="{3F9092EB-44AB-4ED9-B39F-4D61E10D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4706938"/>
            <a:ext cx="3938588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5063" name="Picture 7">
            <a:extLst>
              <a:ext uri="{FF2B5EF4-FFF2-40B4-BE49-F238E27FC236}">
                <a16:creationId xmlns:a16="http://schemas.microsoft.com/office/drawing/2014/main" id="{1D7571D0-BB31-475E-9DAE-F79A3CEE7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738" y="4672013"/>
            <a:ext cx="2455862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8678" name="Text Box 8">
            <a:extLst>
              <a:ext uri="{FF2B5EF4-FFF2-40B4-BE49-F238E27FC236}">
                <a16:creationId xmlns:a16="http://schemas.microsoft.com/office/drawing/2014/main" id="{3E6189BD-CC05-4D05-AA54-547F2DED7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00" y="581025"/>
            <a:ext cx="3749675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应用</a:t>
            </a: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</a:rPr>
              <a:t>：烷基化 </a:t>
            </a: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Alkylation</a:t>
            </a:r>
          </a:p>
        </p:txBody>
      </p:sp>
      <p:graphicFrame>
        <p:nvGraphicFramePr>
          <p:cNvPr id="1325065" name="Object 9">
            <a:extLst>
              <a:ext uri="{FF2B5EF4-FFF2-40B4-BE49-F238E27FC236}">
                <a16:creationId xmlns:a16="http://schemas.microsoft.com/office/drawing/2014/main" id="{58CD4BDB-EF2B-4F09-83EF-2028FF69024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08113" y="1327150"/>
          <a:ext cx="1089025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87847" imgH="926572" progId="ChemDraw.Document.6.0">
                  <p:embed/>
                </p:oleObj>
              </mc:Choice>
              <mc:Fallback>
                <p:oleObj name="CS ChemDraw Drawing" r:id="rId6" imgW="1087847" imgH="926572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8113" y="1327150"/>
                        <a:ext cx="1089025" cy="925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5066" name="Object 10">
            <a:extLst>
              <a:ext uri="{FF2B5EF4-FFF2-40B4-BE49-F238E27FC236}">
                <a16:creationId xmlns:a16="http://schemas.microsoft.com/office/drawing/2014/main" id="{C26FD939-A74E-4E49-93B5-CB0042496E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19388" y="1754188"/>
          <a:ext cx="714375" cy="14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713567" imgH="144539" progId="ChemDraw.Document.6.0">
                  <p:embed/>
                </p:oleObj>
              </mc:Choice>
              <mc:Fallback>
                <p:oleObj name="CS ChemDraw Drawing" r:id="rId8" imgW="713567" imgH="144539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9388" y="1754188"/>
                        <a:ext cx="714375" cy="142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5067" name="Object 11">
            <a:extLst>
              <a:ext uri="{FF2B5EF4-FFF2-40B4-BE49-F238E27FC236}">
                <a16:creationId xmlns:a16="http://schemas.microsoft.com/office/drawing/2014/main" id="{35BF74D4-2A86-4E53-AF36-8D01654B76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95775" y="1322388"/>
          <a:ext cx="75565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755904" imgH="426720" progId="ChemDraw.Document.6.0">
                  <p:embed/>
                </p:oleObj>
              </mc:Choice>
              <mc:Fallback>
                <p:oleObj name="CS ChemDraw Drawing" r:id="rId10" imgW="755904" imgH="426720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5775" y="1322388"/>
                        <a:ext cx="755650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5068" name="Object 12">
            <a:extLst>
              <a:ext uri="{FF2B5EF4-FFF2-40B4-BE49-F238E27FC236}">
                <a16:creationId xmlns:a16="http://schemas.microsoft.com/office/drawing/2014/main" id="{4C2F7F03-1999-48B1-B89D-67FD999C0E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45063" y="1595438"/>
          <a:ext cx="582612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582721" imgH="330158" progId="ChemDraw.Document.6.0">
                  <p:embed/>
                </p:oleObj>
              </mc:Choice>
              <mc:Fallback>
                <p:oleObj name="CS ChemDraw Drawing" r:id="rId12" imgW="582721" imgH="330158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5063" y="1595438"/>
                        <a:ext cx="582612" cy="328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5069" name="Object 13">
            <a:extLst>
              <a:ext uri="{FF2B5EF4-FFF2-40B4-BE49-F238E27FC236}">
                <a16:creationId xmlns:a16="http://schemas.microsoft.com/office/drawing/2014/main" id="{2D9E4758-4794-4DCF-B84B-8C32884CF7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14738" y="1374775"/>
          <a:ext cx="1035050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1036117" imgH="883971" progId="ChemDraw.Document.6.0">
                  <p:embed/>
                </p:oleObj>
              </mc:Choice>
              <mc:Fallback>
                <p:oleObj name="CS ChemDraw Drawing" r:id="rId14" imgW="1036117" imgH="883971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4738" y="1374775"/>
                        <a:ext cx="1035050" cy="88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5070" name="Object 14">
            <a:extLst>
              <a:ext uri="{FF2B5EF4-FFF2-40B4-BE49-F238E27FC236}">
                <a16:creationId xmlns:a16="http://schemas.microsoft.com/office/drawing/2014/main" id="{3B30FBAE-F38C-4DD5-A1EB-48427E86A84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42150" y="1360488"/>
          <a:ext cx="1487488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1486471" imgH="883971" progId="ChemDraw.Document.6.0">
                  <p:embed/>
                </p:oleObj>
              </mc:Choice>
              <mc:Fallback>
                <p:oleObj name="CS ChemDraw Drawing" r:id="rId16" imgW="1486471" imgH="883971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2150" y="1360488"/>
                        <a:ext cx="1487488" cy="88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5071" name="Object 15">
            <a:extLst>
              <a:ext uri="{FF2B5EF4-FFF2-40B4-BE49-F238E27FC236}">
                <a16:creationId xmlns:a16="http://schemas.microsoft.com/office/drawing/2014/main" id="{AF7B73DC-4FC0-47AF-8594-9CCA8EC1E6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92788" y="1744663"/>
          <a:ext cx="990600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992124" imgH="173736" progId="ChemDraw.Document.6.0">
                  <p:embed/>
                </p:oleObj>
              </mc:Choice>
              <mc:Fallback>
                <p:oleObj name="CS ChemDraw Drawing" r:id="rId18" imgW="992124" imgH="173736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2788" y="1744663"/>
                        <a:ext cx="990600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5072" name="Text Box 16">
            <a:extLst>
              <a:ext uri="{FF2B5EF4-FFF2-40B4-BE49-F238E27FC236}">
                <a16:creationId xmlns:a16="http://schemas.microsoft.com/office/drawing/2014/main" id="{64FDF1A5-EF7E-4389-9D82-6880ABA366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7088" y="1419225"/>
            <a:ext cx="579437" cy="366713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 i="1">
                <a:solidFill>
                  <a:srgbClr val="0000CC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1800" b="1" baseline="-25000">
                <a:solidFill>
                  <a:srgbClr val="0000CC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1800" b="1">
                <a:solidFill>
                  <a:srgbClr val="0000CC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668687" name="Text Box 17">
            <a:extLst>
              <a:ext uri="{FF2B5EF4-FFF2-40B4-BE49-F238E27FC236}">
                <a16:creationId xmlns:a16="http://schemas.microsoft.com/office/drawing/2014/main" id="{E01FBE19-F818-4577-A45B-2148FE254D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9800" y="571500"/>
            <a:ext cx="2620963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硝基</a:t>
            </a:r>
            <a:r>
              <a:rPr lang="el-GR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碳烷基化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250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250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250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250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250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250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06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0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25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06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0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25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250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250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250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250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07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0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25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25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25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06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0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325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325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325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06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0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325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507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4">
            <a:extLst>
              <a:ext uri="{FF2B5EF4-FFF2-40B4-BE49-F238E27FC236}">
                <a16:creationId xmlns:a16="http://schemas.microsoft.com/office/drawing/2014/main" id="{15C0A7C2-B343-4650-976E-A068B1627D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3013" y="701675"/>
            <a:ext cx="1789112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NBS 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溴代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：</a:t>
            </a:r>
          </a:p>
        </p:txBody>
      </p:sp>
      <p:sp>
        <p:nvSpPr>
          <p:cNvPr id="359429" name="Rectangle 5">
            <a:extLst>
              <a:ext uri="{FF2B5EF4-FFF2-40B4-BE49-F238E27FC236}">
                <a16:creationId xmlns:a16="http://schemas.microsoft.com/office/drawing/2014/main" id="{A344F7D2-08E0-4E57-B916-D3600FBCC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3263" y="1233488"/>
            <a:ext cx="622458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N-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溴代丁二酰亚胺（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NBS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）在自由基引发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剂如过氧化苯甲酰存在下溴代烯丙位氢。 </a:t>
            </a:r>
          </a:p>
        </p:txBody>
      </p:sp>
      <p:pic>
        <p:nvPicPr>
          <p:cNvPr id="156676" name="Picture 18">
            <a:extLst>
              <a:ext uri="{FF2B5EF4-FFF2-40B4-BE49-F238E27FC236}">
                <a16:creationId xmlns:a16="http://schemas.microsoft.com/office/drawing/2014/main" id="{7C895B78-953F-41A3-83F2-DA2E1F7A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2349500"/>
            <a:ext cx="4000500" cy="74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156677" name="Picture 19">
            <a:extLst>
              <a:ext uri="{FF2B5EF4-FFF2-40B4-BE49-F238E27FC236}">
                <a16:creationId xmlns:a16="http://schemas.microsoft.com/office/drawing/2014/main" id="{431386CD-0B2D-472E-8CE6-9BDF77848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988" y="4005263"/>
            <a:ext cx="4705350" cy="162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9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9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429" grpId="0"/>
    </p:bldLst>
  </p:timing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Text Box 4">
            <a:extLst>
              <a:ext uri="{FF2B5EF4-FFF2-40B4-BE49-F238E27FC236}">
                <a16:creationId xmlns:a16="http://schemas.microsoft.com/office/drawing/2014/main" id="{319C3DF3-706E-48F4-851F-9F32B4162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00" y="549275"/>
            <a:ext cx="72263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70C0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2400" b="1">
                <a:solidFill>
                  <a:srgbClr val="0070C0"/>
                </a:solidFill>
                <a:latin typeface="Times New Roman" panose="02020603050405020304" pitchFamily="18" charset="0"/>
              </a:rPr>
              <a:t>）与醛酮缩合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— Henry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反应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(Nitro-Aldol Reaction)</a:t>
            </a:r>
          </a:p>
        </p:txBody>
      </p:sp>
      <p:graphicFrame>
        <p:nvGraphicFramePr>
          <p:cNvPr id="1326085" name="Object 5">
            <a:extLst>
              <a:ext uri="{FF2B5EF4-FFF2-40B4-BE49-F238E27FC236}">
                <a16:creationId xmlns:a16="http://schemas.microsoft.com/office/drawing/2014/main" id="{DE4A3CF9-0FE2-4695-AA6E-1EFD1ACEEEE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09675" y="2501900"/>
          <a:ext cx="470852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4170680" imgH="406400" progId="ChemDraw.Document.6.0">
                  <p:embed/>
                </p:oleObj>
              </mc:Choice>
              <mc:Fallback>
                <p:oleObj name="CS ChemDraw Drawing" r:id="rId2" imgW="4170680" imgH="406400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9675" y="2501900"/>
                        <a:ext cx="4708525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6086" name="Text Box 6">
            <a:extLst>
              <a:ext uri="{FF2B5EF4-FFF2-40B4-BE49-F238E27FC236}">
                <a16:creationId xmlns:a16="http://schemas.microsoft.com/office/drawing/2014/main" id="{F0D99AB2-4FFE-4CC3-812C-5749335DA7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1938" y="4292600"/>
            <a:ext cx="590550" cy="33655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75</a:t>
            </a:r>
            <a:r>
              <a:rPr lang="zh-CN" altLang="en-US" sz="1600" b="1">
                <a:solidFill>
                  <a:srgbClr val="000000"/>
                </a:solidFill>
                <a:latin typeface="Times New Roman" panose="02020603050405020304" pitchFamily="18" charset="0"/>
              </a:rPr>
              <a:t>％</a:t>
            </a:r>
          </a:p>
        </p:txBody>
      </p:sp>
      <p:graphicFrame>
        <p:nvGraphicFramePr>
          <p:cNvPr id="1326087" name="Object 7">
            <a:extLst>
              <a:ext uri="{FF2B5EF4-FFF2-40B4-BE49-F238E27FC236}">
                <a16:creationId xmlns:a16="http://schemas.microsoft.com/office/drawing/2014/main" id="{13F3C859-49A4-49CD-B8C3-A9830B9874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10300" y="2203450"/>
          <a:ext cx="2489200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2344576" imgH="663358" progId="ChemDraw.Document.6.0">
                  <p:embed/>
                </p:oleObj>
              </mc:Choice>
              <mc:Fallback>
                <p:oleObj name="CS ChemDraw Drawing" r:id="rId4" imgW="2344576" imgH="663358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0300" y="2203450"/>
                        <a:ext cx="2489200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6088" name="Text Box 8">
            <a:extLst>
              <a:ext uri="{FF2B5EF4-FFF2-40B4-BE49-F238E27FC236}">
                <a16:creationId xmlns:a16="http://schemas.microsoft.com/office/drawing/2014/main" id="{CA4D723E-BB3C-45B1-8C46-E3DC3A143D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1950" y="4292600"/>
            <a:ext cx="750888" cy="366713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-H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</a:p>
        </p:txBody>
      </p:sp>
      <p:sp>
        <p:nvSpPr>
          <p:cNvPr id="1326089" name="Rectangle 9">
            <a:extLst>
              <a:ext uri="{FF2B5EF4-FFF2-40B4-BE49-F238E27FC236}">
                <a16:creationId xmlns:a16="http://schemas.microsoft.com/office/drawing/2014/main" id="{C1AB3062-7800-431C-A3F1-67A5E7E22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4725" y="1196975"/>
            <a:ext cx="8448675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脂肪硝基化合物</a:t>
            </a:r>
            <a:r>
              <a:rPr lang="el-GR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α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- H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的强酸性可与醛酮发生缩合反应。 </a:t>
            </a:r>
            <a:endParaRPr lang="zh-CN" altLang="el-GR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326090" name="Object 10">
            <a:extLst>
              <a:ext uri="{FF2B5EF4-FFF2-40B4-BE49-F238E27FC236}">
                <a16:creationId xmlns:a16="http://schemas.microsoft.com/office/drawing/2014/main" id="{117F9541-05DA-4FC0-A5FF-877D9857F6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8575" y="3884613"/>
          <a:ext cx="21621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830321" imgH="257127" progId="ChemDraw.Document.6.0">
                  <p:embed/>
                </p:oleObj>
              </mc:Choice>
              <mc:Fallback>
                <p:oleObj name="CS ChemDraw Drawing" r:id="rId6" imgW="1830321" imgH="257127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8575" y="3884613"/>
                        <a:ext cx="2162175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6091" name="Object 11">
            <a:extLst>
              <a:ext uri="{FF2B5EF4-FFF2-40B4-BE49-F238E27FC236}">
                <a16:creationId xmlns:a16="http://schemas.microsoft.com/office/drawing/2014/main" id="{A66B03B5-E9E0-4779-AE38-2F24233CCC4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32463" y="3895725"/>
          <a:ext cx="1846262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393661" imgH="255606" progId="ChemDraw.Document.6.0">
                  <p:embed/>
                </p:oleObj>
              </mc:Choice>
              <mc:Fallback>
                <p:oleObj name="CS ChemDraw Drawing" r:id="rId8" imgW="1393661" imgH="255606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2463" y="3895725"/>
                        <a:ext cx="1846262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6092" name="Object 12">
            <a:extLst>
              <a:ext uri="{FF2B5EF4-FFF2-40B4-BE49-F238E27FC236}">
                <a16:creationId xmlns:a16="http://schemas.microsoft.com/office/drawing/2014/main" id="{F5241FAE-C5B5-415B-A9C7-5DE4C01171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90975" y="3789363"/>
          <a:ext cx="1285875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285637" imgH="514255" progId="ChemDraw.Document.6.0">
                  <p:embed/>
                </p:oleObj>
              </mc:Choice>
              <mc:Fallback>
                <p:oleObj name="CS ChemDraw Drawing" r:id="rId10" imgW="1285637" imgH="514255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0975" y="3789363"/>
                        <a:ext cx="1285875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6093" name="Object 13">
            <a:extLst>
              <a:ext uri="{FF2B5EF4-FFF2-40B4-BE49-F238E27FC236}">
                <a16:creationId xmlns:a16="http://schemas.microsoft.com/office/drawing/2014/main" id="{C2590573-2B96-46E8-ABCD-D72E168412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53000" y="5372100"/>
          <a:ext cx="1343025" cy="16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037639" imgH="143018" progId="ChemDraw.Document.6.0">
                  <p:embed/>
                </p:oleObj>
              </mc:Choice>
              <mc:Fallback>
                <p:oleObj name="CS ChemDraw Drawing" r:id="rId12" imgW="1037639" imgH="143018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5372100"/>
                        <a:ext cx="1343025" cy="169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6094" name="Text Box 14">
            <a:extLst>
              <a:ext uri="{FF2B5EF4-FFF2-40B4-BE49-F238E27FC236}">
                <a16:creationId xmlns:a16="http://schemas.microsoft.com/office/drawing/2014/main" id="{1A8C12FD-1C7E-4442-95FC-DB684C5D8D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6363" y="5470525"/>
            <a:ext cx="693737" cy="33655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-H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</a:p>
        </p:txBody>
      </p:sp>
      <p:sp>
        <p:nvSpPr>
          <p:cNvPr id="1326095" name="Text Box 15">
            <a:extLst>
              <a:ext uri="{FF2B5EF4-FFF2-40B4-BE49-F238E27FC236}">
                <a16:creationId xmlns:a16="http://schemas.microsoft.com/office/drawing/2014/main" id="{C5E3AF86-3B0C-4622-9A18-D9722C6777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6200" y="5086350"/>
            <a:ext cx="811213" cy="33655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NaOH</a:t>
            </a:r>
          </a:p>
        </p:txBody>
      </p:sp>
      <p:graphicFrame>
        <p:nvGraphicFramePr>
          <p:cNvPr id="1326096" name="Object 16">
            <a:extLst>
              <a:ext uri="{FF2B5EF4-FFF2-40B4-BE49-F238E27FC236}">
                <a16:creationId xmlns:a16="http://schemas.microsoft.com/office/drawing/2014/main" id="{E584B926-DB6D-4A30-BA37-1EE6D751E7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66863" y="5086350"/>
          <a:ext cx="1101725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1101852" imgH="682752" progId="ChemDraw.Document.6.0">
                  <p:embed/>
                </p:oleObj>
              </mc:Choice>
              <mc:Fallback>
                <p:oleObj name="CS ChemDraw Drawing" r:id="rId14" imgW="1101852" imgH="682752" progId="ChemDraw.Document.6.0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6863" y="5086350"/>
                        <a:ext cx="1101725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6097" name="Text Box 17">
            <a:extLst>
              <a:ext uri="{FF2B5EF4-FFF2-40B4-BE49-F238E27FC236}">
                <a16:creationId xmlns:a16="http://schemas.microsoft.com/office/drawing/2014/main" id="{DE982FCE-6981-4CCC-9E85-383B5C83DF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2588" y="5224463"/>
            <a:ext cx="339725" cy="366712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graphicFrame>
        <p:nvGraphicFramePr>
          <p:cNvPr id="1326098" name="Object 18">
            <a:extLst>
              <a:ext uri="{FF2B5EF4-FFF2-40B4-BE49-F238E27FC236}">
                <a16:creationId xmlns:a16="http://schemas.microsoft.com/office/drawing/2014/main" id="{B9E921C3-CFC9-4DEC-921B-9F1E128509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40113" y="5335588"/>
          <a:ext cx="1193800" cy="25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1192828" imgH="257127" progId="ChemDraw.Document.6.0">
                  <p:embed/>
                </p:oleObj>
              </mc:Choice>
              <mc:Fallback>
                <p:oleObj name="CS ChemDraw Drawing" r:id="rId16" imgW="1192828" imgH="257127" progId="ChemDraw.Document.6.0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0113" y="5335588"/>
                        <a:ext cx="1193800" cy="255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6099" name="Object 19">
            <a:extLst>
              <a:ext uri="{FF2B5EF4-FFF2-40B4-BE49-F238E27FC236}">
                <a16:creationId xmlns:a16="http://schemas.microsoft.com/office/drawing/2014/main" id="{26945663-54C9-4BF4-A257-7F3068E3BE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43688" y="5013325"/>
          <a:ext cx="1522412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1521464" imgH="794204" progId="ChemDraw.Document.6.0">
                  <p:embed/>
                </p:oleObj>
              </mc:Choice>
              <mc:Fallback>
                <p:oleObj name="CS ChemDraw Drawing" r:id="rId18" imgW="1521464" imgH="794204" progId="ChemDraw.Document.6.0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3688" y="5013325"/>
                        <a:ext cx="1522412" cy="79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32608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3260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3260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260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260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08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0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26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260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260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260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260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260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260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08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0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26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09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0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26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260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260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260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260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260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260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3260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3260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3260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3260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26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26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09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0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326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6086" grpId="0"/>
      <p:bldP spid="1326088" grpId="0"/>
      <p:bldP spid="1326089" grpId="0"/>
      <p:bldP spid="1326094" grpId="0"/>
      <p:bldP spid="1326095" grpId="0"/>
      <p:bldP spid="1326097" grpId="0"/>
    </p:bldLst>
  </p:timing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722" name="Text Box 4">
            <a:extLst>
              <a:ext uri="{FF2B5EF4-FFF2-40B4-BE49-F238E27FC236}">
                <a16:creationId xmlns:a16="http://schemas.microsoft.com/office/drawing/2014/main" id="{BC9D0140-DD6F-4FDB-8006-FA8DC44E1D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300" y="620713"/>
            <a:ext cx="2401888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70C0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2400" b="1">
                <a:solidFill>
                  <a:srgbClr val="0070C0"/>
                </a:solidFill>
                <a:latin typeface="Times New Roman" panose="02020603050405020304" pitchFamily="18" charset="0"/>
              </a:rPr>
              <a:t>）</a:t>
            </a:r>
            <a:r>
              <a:rPr lang="en-US" altLang="zh-CN" sz="2400" b="1">
                <a:solidFill>
                  <a:srgbClr val="0070C0"/>
                </a:solidFill>
                <a:latin typeface="Times New Roman" panose="02020603050405020304" pitchFamily="18" charset="0"/>
              </a:rPr>
              <a:t>Michael </a:t>
            </a:r>
            <a:r>
              <a:rPr lang="zh-CN" altLang="en-US" sz="2400" b="1">
                <a:solidFill>
                  <a:srgbClr val="0070C0"/>
                </a:solidFill>
                <a:latin typeface="Times New Roman" panose="02020603050405020304" pitchFamily="18" charset="0"/>
              </a:rPr>
              <a:t>加成</a:t>
            </a:r>
            <a:endParaRPr lang="zh-CN" altLang="en-US" sz="24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327109" name="Object 5">
            <a:extLst>
              <a:ext uri="{FF2B5EF4-FFF2-40B4-BE49-F238E27FC236}">
                <a16:creationId xmlns:a16="http://schemas.microsoft.com/office/drawing/2014/main" id="{7D85DF3D-46E1-41AA-99E9-DA30095743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43025" y="1843088"/>
          <a:ext cx="3167063" cy="70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441448" imgH="541020" progId="ChemDraw.Document.6.0">
                  <p:embed/>
                </p:oleObj>
              </mc:Choice>
              <mc:Fallback>
                <p:oleObj name="CS ChemDraw Drawing" r:id="rId2" imgW="2441448" imgH="541020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3025" y="1843088"/>
                        <a:ext cx="3167063" cy="700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7110" name="Object 6">
            <a:extLst>
              <a:ext uri="{FF2B5EF4-FFF2-40B4-BE49-F238E27FC236}">
                <a16:creationId xmlns:a16="http://schemas.microsoft.com/office/drawing/2014/main" id="{DE59FE87-E8ED-4953-A401-23D27AC9482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11725" y="1911350"/>
          <a:ext cx="1343025" cy="16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037639" imgH="143018" progId="ChemDraw.Document.6.0">
                  <p:embed/>
                </p:oleObj>
              </mc:Choice>
              <mc:Fallback>
                <p:oleObj name="CS ChemDraw Drawing" r:id="rId4" imgW="1037639" imgH="143018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1725" y="1911350"/>
                        <a:ext cx="1343025" cy="169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7111" name="Text Box 7">
            <a:extLst>
              <a:ext uri="{FF2B5EF4-FFF2-40B4-BE49-F238E27FC236}">
                <a16:creationId xmlns:a16="http://schemas.microsoft.com/office/drawing/2014/main" id="{EEB247E9-A9BF-4EC4-B2B2-AC92DF11C0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2400" y="1989138"/>
            <a:ext cx="601663" cy="33655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30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1327112" name="Text Box 8">
            <a:extLst>
              <a:ext uri="{FF2B5EF4-FFF2-40B4-BE49-F238E27FC236}">
                <a16:creationId xmlns:a16="http://schemas.microsoft.com/office/drawing/2014/main" id="{B5E19DBA-317B-43AE-ADDF-5D052186A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2225" y="1628775"/>
            <a:ext cx="812800" cy="33655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NaOH</a:t>
            </a:r>
          </a:p>
        </p:txBody>
      </p:sp>
      <p:graphicFrame>
        <p:nvGraphicFramePr>
          <p:cNvPr id="1327113" name="Object 9">
            <a:extLst>
              <a:ext uri="{FF2B5EF4-FFF2-40B4-BE49-F238E27FC236}">
                <a16:creationId xmlns:a16="http://schemas.microsoft.com/office/drawing/2014/main" id="{78A9AEED-ACF4-4E28-9FD6-E08F597C1D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61138" y="1484313"/>
          <a:ext cx="2051050" cy="1042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2049780" imgH="1043940" progId="ChemDraw.Document.6.0">
                  <p:embed/>
                </p:oleObj>
              </mc:Choice>
              <mc:Fallback>
                <p:oleObj name="CS ChemDraw Drawing" r:id="rId6" imgW="2049780" imgH="1043940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1138" y="1484313"/>
                        <a:ext cx="2051050" cy="1042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7114" name="Text Box 10">
            <a:extLst>
              <a:ext uri="{FF2B5EF4-FFF2-40B4-BE49-F238E27FC236}">
                <a16:creationId xmlns:a16="http://schemas.microsoft.com/office/drawing/2014/main" id="{10B47374-06A1-4A2A-98C7-414852F6B8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5188" y="4532313"/>
            <a:ext cx="639762" cy="33655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85%</a:t>
            </a:r>
          </a:p>
        </p:txBody>
      </p:sp>
      <p:graphicFrame>
        <p:nvGraphicFramePr>
          <p:cNvPr id="1327115" name="Object 11">
            <a:extLst>
              <a:ext uri="{FF2B5EF4-FFF2-40B4-BE49-F238E27FC236}">
                <a16:creationId xmlns:a16="http://schemas.microsoft.com/office/drawing/2014/main" id="{1C7814E0-FEE6-4448-9ADE-36DF1B1EC6F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72225" y="3429000"/>
          <a:ext cx="239395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2395728" imgH="992124" progId="ChemDraw.Document.6.0">
                  <p:embed/>
                </p:oleObj>
              </mc:Choice>
              <mc:Fallback>
                <p:oleObj name="CS ChemDraw Drawing" r:id="rId8" imgW="2395728" imgH="992124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3429000"/>
                        <a:ext cx="239395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27116" name="Picture 12">
            <a:extLst>
              <a:ext uri="{FF2B5EF4-FFF2-40B4-BE49-F238E27FC236}">
                <a16:creationId xmlns:a16="http://schemas.microsoft.com/office/drawing/2014/main" id="{540A071B-B55E-4F8D-8F7D-3C19C0A83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738" y="3582988"/>
            <a:ext cx="2028825" cy="61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27117" name="Object 13">
            <a:extLst>
              <a:ext uri="{FF2B5EF4-FFF2-40B4-BE49-F238E27FC236}">
                <a16:creationId xmlns:a16="http://schemas.microsoft.com/office/drawing/2014/main" id="{AEE3AE92-84B6-4163-AB85-6BDD9F4129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7588" y="3752850"/>
          <a:ext cx="2928937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1" imgW="2924254" imgH="270821" progId="ChemDraw.Document.6.0">
                  <p:embed/>
                </p:oleObj>
              </mc:Choice>
              <mc:Fallback>
                <p:oleObj name="CS ChemDraw Drawing" r:id="rId11" imgW="2924254" imgH="270821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7588" y="3752850"/>
                        <a:ext cx="2928937" cy="268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27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27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27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27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27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27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27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27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27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27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27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27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27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27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27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7111" grpId="0"/>
      <p:bldP spid="1327112" grpId="0"/>
      <p:bldP spid="1327114" grpId="0"/>
    </p:bldLst>
  </p:timing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46" name="Text Box 4">
            <a:extLst>
              <a:ext uri="{FF2B5EF4-FFF2-40B4-BE49-F238E27FC236}">
                <a16:creationId xmlns:a16="http://schemas.microsoft.com/office/drawing/2014/main" id="{7DE82E04-307E-48B1-B878-F7B5E5952B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00" y="692150"/>
            <a:ext cx="18859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70C0"/>
                </a:solidFill>
                <a:latin typeface="Times New Roman" panose="02020603050405020304" pitchFamily="18" charset="0"/>
              </a:rPr>
              <a:t>4</a:t>
            </a:r>
            <a:r>
              <a:rPr kumimoji="1" lang="zh-CN" altLang="en-US" sz="2400" b="1">
                <a:solidFill>
                  <a:srgbClr val="0070C0"/>
                </a:solidFill>
                <a:latin typeface="Times New Roman" panose="02020603050405020304" pitchFamily="18" charset="0"/>
              </a:rPr>
              <a:t>）还原成胺</a:t>
            </a:r>
          </a:p>
        </p:txBody>
      </p:sp>
      <p:sp>
        <p:nvSpPr>
          <p:cNvPr id="1328133" name="Text Box 5">
            <a:extLst>
              <a:ext uri="{FF2B5EF4-FFF2-40B4-BE49-F238E27FC236}">
                <a16:creationId xmlns:a16="http://schemas.microsoft.com/office/drawing/2014/main" id="{6746A65C-0DD8-41AA-9D40-4CAF8F25A0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4688" y="4564063"/>
            <a:ext cx="35671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三羟基甲基甲胺 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(THAM)</a:t>
            </a:r>
          </a:p>
        </p:txBody>
      </p:sp>
      <p:sp>
        <p:nvSpPr>
          <p:cNvPr id="1328134" name="Rectangle 6">
            <a:extLst>
              <a:ext uri="{FF2B5EF4-FFF2-40B4-BE49-F238E27FC236}">
                <a16:creationId xmlns:a16="http://schemas.microsoft.com/office/drawing/2014/main" id="{383FC6AF-A3A4-4A0D-BF1C-A06F0A3E7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4513" y="5157788"/>
            <a:ext cx="5411787" cy="7016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( 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一种不含钠的有机缓冲碱，用于纠正代谢性、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呼吸性及混合型酸中毒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328135" name="Text Box 7">
            <a:extLst>
              <a:ext uri="{FF2B5EF4-FFF2-40B4-BE49-F238E27FC236}">
                <a16:creationId xmlns:a16="http://schemas.microsoft.com/office/drawing/2014/main" id="{FA1850C3-A6B7-43C5-87BE-CB7B9C3DBB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8688" y="1725613"/>
            <a:ext cx="1538287" cy="7016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l-GR" altLang="zh-CN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苯基乙胺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2-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苯基乙胺</a:t>
            </a:r>
          </a:p>
        </p:txBody>
      </p:sp>
      <p:sp>
        <p:nvSpPr>
          <p:cNvPr id="1328136" name="Text Box 8">
            <a:extLst>
              <a:ext uri="{FF2B5EF4-FFF2-40B4-BE49-F238E27FC236}">
                <a16:creationId xmlns:a16="http://schemas.microsoft.com/office/drawing/2014/main" id="{EECC8B92-0D4B-4839-9F72-D15E37EAD6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0063" y="692150"/>
            <a:ext cx="2855912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硝基易还原成胺。</a:t>
            </a:r>
          </a:p>
        </p:txBody>
      </p:sp>
      <p:sp>
        <p:nvSpPr>
          <p:cNvPr id="1328137" name="Text Box 9">
            <a:extLst>
              <a:ext uri="{FF2B5EF4-FFF2-40B4-BE49-F238E27FC236}">
                <a16:creationId xmlns:a16="http://schemas.microsoft.com/office/drawing/2014/main" id="{3F4B7715-6E79-45D0-A540-E0AE9B167F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3675" y="1689100"/>
            <a:ext cx="2005013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PhCH=CHNO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328138" name="Text Box 10">
            <a:extLst>
              <a:ext uri="{FF2B5EF4-FFF2-40B4-BE49-F238E27FC236}">
                <a16:creationId xmlns:a16="http://schemas.microsoft.com/office/drawing/2014/main" id="{3B444B2A-CB1A-4754-919A-0BC1E48294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0163" y="1689100"/>
            <a:ext cx="2027237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PhCH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NH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graphicFrame>
        <p:nvGraphicFramePr>
          <p:cNvPr id="1328139" name="Object 11">
            <a:extLst>
              <a:ext uri="{FF2B5EF4-FFF2-40B4-BE49-F238E27FC236}">
                <a16:creationId xmlns:a16="http://schemas.microsoft.com/office/drawing/2014/main" id="{0DC2DD9C-57F3-447D-AEC9-9594A06F57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76650" y="1839913"/>
          <a:ext cx="1222375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221736" imgH="174968" progId="ChemDraw.Document.6.0">
                  <p:embed/>
                </p:oleObj>
              </mc:Choice>
              <mc:Fallback>
                <p:oleObj name="CS ChemDraw Drawing" r:id="rId2" imgW="1221736" imgH="174968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6650" y="1839913"/>
                        <a:ext cx="1222375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8140" name="Text Box 12">
            <a:extLst>
              <a:ext uri="{FF2B5EF4-FFF2-40B4-BE49-F238E27FC236}">
                <a16:creationId xmlns:a16="http://schemas.microsoft.com/office/drawing/2014/main" id="{1703E60A-0D7B-4BB4-9134-04163A1620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8588" y="1509713"/>
            <a:ext cx="501650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328141" name="Text Box 13">
            <a:extLst>
              <a:ext uri="{FF2B5EF4-FFF2-40B4-BE49-F238E27FC236}">
                <a16:creationId xmlns:a16="http://schemas.microsoft.com/office/drawing/2014/main" id="{8DDB9483-BFB6-4976-A529-9D8620FB0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8588" y="1905000"/>
            <a:ext cx="474662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Ni</a:t>
            </a:r>
            <a:endParaRPr lang="en-US" altLang="zh-CN" sz="20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328142" name="Object 14">
            <a:extLst>
              <a:ext uri="{FF2B5EF4-FFF2-40B4-BE49-F238E27FC236}">
                <a16:creationId xmlns:a16="http://schemas.microsoft.com/office/drawing/2014/main" id="{6D610704-1E6F-4B5F-B313-2713A50EC2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0825" y="3197225"/>
          <a:ext cx="2620963" cy="28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2201559" imgH="257127" progId="ChemDraw.Document.6.0">
                  <p:embed/>
                </p:oleObj>
              </mc:Choice>
              <mc:Fallback>
                <p:oleObj name="CS ChemDraw Drawing" r:id="rId4" imgW="2201559" imgH="257127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0825" y="3197225"/>
                        <a:ext cx="2620963" cy="280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8143" name="Object 15">
            <a:extLst>
              <a:ext uri="{FF2B5EF4-FFF2-40B4-BE49-F238E27FC236}">
                <a16:creationId xmlns:a16="http://schemas.microsoft.com/office/drawing/2014/main" id="{9C5C1CA1-0F10-4136-8961-4E326D1C48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78325" y="3032125"/>
          <a:ext cx="12001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198914" imgH="365151" progId="ChemDraw.Document.6.0">
                  <p:embed/>
                </p:oleObj>
              </mc:Choice>
              <mc:Fallback>
                <p:oleObj name="CS ChemDraw Drawing" r:id="rId6" imgW="1198914" imgH="365151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8325" y="3032125"/>
                        <a:ext cx="1200150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8144" name="Object 16">
            <a:extLst>
              <a:ext uri="{FF2B5EF4-FFF2-40B4-BE49-F238E27FC236}">
                <a16:creationId xmlns:a16="http://schemas.microsoft.com/office/drawing/2014/main" id="{31724A0A-E325-41DD-B2DC-AEFA6A2A10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37250" y="3181350"/>
          <a:ext cx="1862138" cy="28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682739" imgH="257127" progId="ChemDraw.Document.6.0">
                  <p:embed/>
                </p:oleObj>
              </mc:Choice>
              <mc:Fallback>
                <p:oleObj name="CS ChemDraw Drawing" r:id="rId8" imgW="1682739" imgH="257127" progId="ChemDraw.Document.6.0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7250" y="3181350"/>
                        <a:ext cx="1862138" cy="282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8145" name="Object 17">
            <a:extLst>
              <a:ext uri="{FF2B5EF4-FFF2-40B4-BE49-F238E27FC236}">
                <a16:creationId xmlns:a16="http://schemas.microsoft.com/office/drawing/2014/main" id="{90040AC6-34DE-4F52-97C8-134F496D0BD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61050" y="3906838"/>
          <a:ext cx="2009775" cy="28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681218" imgH="257127" progId="ChemDraw.Document.6.0">
                  <p:embed/>
                </p:oleObj>
              </mc:Choice>
              <mc:Fallback>
                <p:oleObj name="CS ChemDraw Drawing" r:id="rId10" imgW="1681218" imgH="257127" progId="ChemDraw.Document.6.0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1050" y="3906838"/>
                        <a:ext cx="2009775" cy="282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8146" name="Object 18">
            <a:extLst>
              <a:ext uri="{FF2B5EF4-FFF2-40B4-BE49-F238E27FC236}">
                <a16:creationId xmlns:a16="http://schemas.microsoft.com/office/drawing/2014/main" id="{23DFAB6C-917D-4E15-BDF5-0A032C10FD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78325" y="3751263"/>
          <a:ext cx="1200150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199388" imgH="588264" progId="ChemDraw.Document.6.0">
                  <p:embed/>
                </p:oleObj>
              </mc:Choice>
              <mc:Fallback>
                <p:oleObj name="CS ChemDraw Drawing" r:id="rId12" imgW="1199388" imgH="588264" progId="ChemDraw.Document.6.0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8325" y="3751263"/>
                        <a:ext cx="1200150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3281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3281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3281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28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28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28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28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28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28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28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28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28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28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13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28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28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28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28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28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28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28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28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28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14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328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328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328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328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28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8133" grpId="0"/>
      <p:bldP spid="1328134" grpId="0"/>
      <p:bldP spid="1328135" grpId="0"/>
      <p:bldP spid="1328136" grpId="0"/>
      <p:bldP spid="1328137" grpId="0"/>
      <p:bldP spid="1328138" grpId="0"/>
      <p:bldP spid="1328140" grpId="0"/>
      <p:bldP spid="1328141" grpId="0"/>
    </p:bldLst>
  </p:timing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229" name="Text Box 5">
            <a:extLst>
              <a:ext uri="{FF2B5EF4-FFF2-40B4-BE49-F238E27FC236}">
                <a16:creationId xmlns:a16="http://schemas.microsoft.com/office/drawing/2014/main" id="{F21B9331-BAB1-40BD-A483-75B6F8AD91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089025"/>
            <a:ext cx="2351087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CC"/>
                </a:solidFill>
                <a:latin typeface="Times New Roman" panose="02020603050405020304" pitchFamily="18" charset="0"/>
              </a:rPr>
              <a:t>芳硝基还原成胺</a:t>
            </a:r>
          </a:p>
        </p:txBody>
      </p:sp>
      <p:sp>
        <p:nvSpPr>
          <p:cNvPr id="1332230" name="Rectangle 6">
            <a:extLst>
              <a:ext uri="{FF2B5EF4-FFF2-40B4-BE49-F238E27FC236}">
                <a16:creationId xmlns:a16="http://schemas.microsoft.com/office/drawing/2014/main" id="{24E19B6D-7B7B-405F-9D84-414BCE299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3563" y="1681163"/>
            <a:ext cx="6804025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芳香硝基化合物还原是合成芳胺的重要方法。</a:t>
            </a:r>
          </a:p>
        </p:txBody>
      </p:sp>
      <p:sp>
        <p:nvSpPr>
          <p:cNvPr id="1332231" name="Rectangle 7">
            <a:extLst>
              <a:ext uri="{FF2B5EF4-FFF2-40B4-BE49-F238E27FC236}">
                <a16:creationId xmlns:a16="http://schemas.microsoft.com/office/drawing/2014/main" id="{4E45589D-5177-4DE2-A55F-46570F7F6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6425" y="2327275"/>
            <a:ext cx="6042025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化学法： 金属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+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酸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(Fe, Sn, SnCl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+ HCl)</a:t>
            </a:r>
          </a:p>
        </p:txBody>
      </p:sp>
      <p:sp>
        <p:nvSpPr>
          <p:cNvPr id="1332232" name="Text Box 8">
            <a:extLst>
              <a:ext uri="{FF2B5EF4-FFF2-40B4-BE49-F238E27FC236}">
                <a16:creationId xmlns:a16="http://schemas.microsoft.com/office/drawing/2014/main" id="{6A6EB800-2721-489A-8F3F-99C8ECAA2A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6250" y="3262313"/>
            <a:ext cx="749300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97</a:t>
            </a:r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％</a:t>
            </a:r>
          </a:p>
        </p:txBody>
      </p:sp>
      <p:graphicFrame>
        <p:nvGraphicFramePr>
          <p:cNvPr id="1332233" name="Object 9">
            <a:extLst>
              <a:ext uri="{FF2B5EF4-FFF2-40B4-BE49-F238E27FC236}">
                <a16:creationId xmlns:a16="http://schemas.microsoft.com/office/drawing/2014/main" id="{F38D4853-5B0F-4B2D-B23C-038E8DBC30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59013" y="3302000"/>
          <a:ext cx="91122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668332" imgH="255181" progId="ChemDraw.Document.6.0">
                  <p:embed/>
                </p:oleObj>
              </mc:Choice>
              <mc:Fallback>
                <p:oleObj name="CS ChemDraw Drawing" r:id="rId2" imgW="668332" imgH="255181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9013" y="3302000"/>
                        <a:ext cx="911225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234" name="Object 10">
            <a:extLst>
              <a:ext uri="{FF2B5EF4-FFF2-40B4-BE49-F238E27FC236}">
                <a16:creationId xmlns:a16="http://schemas.microsoft.com/office/drawing/2014/main" id="{F62DFB64-36F2-47F9-BD19-2129D8ED02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07025" y="3302000"/>
          <a:ext cx="91122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668332" imgH="255181" progId="ChemDraw.Document.6.0">
                  <p:embed/>
                </p:oleObj>
              </mc:Choice>
              <mc:Fallback>
                <p:oleObj name="CS ChemDraw Drawing" r:id="rId4" imgW="668332" imgH="255181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7025" y="3302000"/>
                        <a:ext cx="911225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235" name="Object 11">
            <a:extLst>
              <a:ext uri="{FF2B5EF4-FFF2-40B4-BE49-F238E27FC236}">
                <a16:creationId xmlns:a16="http://schemas.microsoft.com/office/drawing/2014/main" id="{5C391020-C54B-494A-9A12-2F5F41B9045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32188" y="3190875"/>
          <a:ext cx="1501775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502664" imgH="598932" progId="ChemDraw.Document.6.0">
                  <p:embed/>
                </p:oleObj>
              </mc:Choice>
              <mc:Fallback>
                <p:oleObj name="CS ChemDraw Drawing" r:id="rId6" imgW="1502664" imgH="598932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2188" y="3190875"/>
                        <a:ext cx="1501775" cy="598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236" name="Object 12">
            <a:extLst>
              <a:ext uri="{FF2B5EF4-FFF2-40B4-BE49-F238E27FC236}">
                <a16:creationId xmlns:a16="http://schemas.microsoft.com/office/drawing/2014/main" id="{468F5988-85BD-4860-A4C0-B4FC9C51C3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78063" y="4437063"/>
          <a:ext cx="1355725" cy="97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354103" imgH="975259" progId="ChemDraw.Document.6.0">
                  <p:embed/>
                </p:oleObj>
              </mc:Choice>
              <mc:Fallback>
                <p:oleObj name="CS ChemDraw Drawing" r:id="rId8" imgW="1354103" imgH="975259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8063" y="4437063"/>
                        <a:ext cx="1355725" cy="976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237" name="Object 13">
            <a:extLst>
              <a:ext uri="{FF2B5EF4-FFF2-40B4-BE49-F238E27FC236}">
                <a16:creationId xmlns:a16="http://schemas.microsoft.com/office/drawing/2014/main" id="{4489EF7F-CB37-4969-8F4F-C34BB3B438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24525" y="4437063"/>
          <a:ext cx="1355725" cy="97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354103" imgH="975259" progId="ChemDraw.Document.6.0">
                  <p:embed/>
                </p:oleObj>
              </mc:Choice>
              <mc:Fallback>
                <p:oleObj name="CS ChemDraw Drawing" r:id="rId10" imgW="1354103" imgH="975259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4437063"/>
                        <a:ext cx="1355725" cy="976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238" name="Object 14">
            <a:extLst>
              <a:ext uri="{FF2B5EF4-FFF2-40B4-BE49-F238E27FC236}">
                <a16:creationId xmlns:a16="http://schemas.microsoft.com/office/drawing/2014/main" id="{0EFE8046-9A18-4340-B6D9-B34AE83A0F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70350" y="4646613"/>
          <a:ext cx="1222375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221736" imgH="552292" progId="ChemDraw.Document.6.0">
                  <p:embed/>
                </p:oleObj>
              </mc:Choice>
              <mc:Fallback>
                <p:oleObj name="CS ChemDraw Drawing" r:id="rId12" imgW="1221736" imgH="552292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0350" y="4646613"/>
                        <a:ext cx="1222375" cy="550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32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2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332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32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32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32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32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32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32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32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32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3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32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3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32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32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32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32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32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3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332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229" grpId="0"/>
      <p:bldP spid="1332230" grpId="0"/>
      <p:bldP spid="1332231" grpId="0"/>
      <p:bldP spid="1332232" grpId="0"/>
    </p:bldLst>
  </p:timing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252" name="Rectangle 4">
            <a:extLst>
              <a:ext uri="{FF2B5EF4-FFF2-40B4-BE49-F238E27FC236}">
                <a16:creationId xmlns:a16="http://schemas.microsoft.com/office/drawing/2014/main" id="{58A3ACD5-7208-4039-980F-97E7F32A2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0838" y="1916113"/>
            <a:ext cx="4402137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S, NH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SH, Na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S, NaHS</a:t>
            </a:r>
          </a:p>
        </p:txBody>
      </p:sp>
      <p:sp>
        <p:nvSpPr>
          <p:cNvPr id="673795" name="Rectangle 5">
            <a:extLst>
              <a:ext uri="{FF2B5EF4-FFF2-40B4-BE49-F238E27FC236}">
                <a16:creationId xmlns:a16="http://schemas.microsoft.com/office/drawing/2014/main" id="{21EF3337-693D-473E-8D99-8140F17BDE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815975"/>
            <a:ext cx="1630363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部分还原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</p:txBody>
      </p:sp>
      <p:sp>
        <p:nvSpPr>
          <p:cNvPr id="673796" name="Text Box 6">
            <a:extLst>
              <a:ext uri="{FF2B5EF4-FFF2-40B4-BE49-F238E27FC236}">
                <a16:creationId xmlns:a16="http://schemas.microsoft.com/office/drawing/2014/main" id="{E2E193D0-E56E-4679-BBD8-73CA83C44A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1875" y="1316038"/>
            <a:ext cx="6142038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芳香多硝基部分还原用硫化物较易实现。</a:t>
            </a:r>
          </a:p>
        </p:txBody>
      </p:sp>
      <p:graphicFrame>
        <p:nvGraphicFramePr>
          <p:cNvPr id="1333255" name="Object 7">
            <a:extLst>
              <a:ext uri="{FF2B5EF4-FFF2-40B4-BE49-F238E27FC236}">
                <a16:creationId xmlns:a16="http://schemas.microsoft.com/office/drawing/2014/main" id="{BDE83DF7-8CEE-4445-9D37-05A8FB277F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25713" y="2997200"/>
          <a:ext cx="1355725" cy="139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356360" imgH="1397508" progId="ChemDraw.Document.6.0">
                  <p:embed/>
                </p:oleObj>
              </mc:Choice>
              <mc:Fallback>
                <p:oleObj name="CS ChemDraw Drawing" r:id="rId2" imgW="1356360" imgH="1397508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5713" y="2997200"/>
                        <a:ext cx="1355725" cy="139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3256" name="Object 8">
            <a:extLst>
              <a:ext uri="{FF2B5EF4-FFF2-40B4-BE49-F238E27FC236}">
                <a16:creationId xmlns:a16="http://schemas.microsoft.com/office/drawing/2014/main" id="{5BC97689-5BDF-401A-B727-42FDC038DB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48413" y="3009900"/>
          <a:ext cx="1355725" cy="1398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356360" imgH="1399032" progId="ChemDraw.Document.6.0">
                  <p:embed/>
                </p:oleObj>
              </mc:Choice>
              <mc:Fallback>
                <p:oleObj name="CS ChemDraw Drawing" r:id="rId4" imgW="1356360" imgH="1399032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8413" y="3009900"/>
                        <a:ext cx="1355725" cy="1398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3257" name="Object 9">
            <a:extLst>
              <a:ext uri="{FF2B5EF4-FFF2-40B4-BE49-F238E27FC236}">
                <a16:creationId xmlns:a16="http://schemas.microsoft.com/office/drawing/2014/main" id="{AF14FB5E-9AD3-4E5D-9EA4-C6F84E46B5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9750" y="3500438"/>
          <a:ext cx="138747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386054" imgH="381888" progId="ChemDraw.Document.6.0">
                  <p:embed/>
                </p:oleObj>
              </mc:Choice>
              <mc:Fallback>
                <p:oleObj name="CS ChemDraw Drawing" r:id="rId6" imgW="1386054" imgH="381888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9750" y="3500438"/>
                        <a:ext cx="1387475" cy="38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33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33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33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33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33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33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5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33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3252" grpId="0" animBg="1"/>
    </p:bldLst>
  </p:timing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4818" name="Text Box 4">
            <a:extLst>
              <a:ext uri="{FF2B5EF4-FFF2-40B4-BE49-F238E27FC236}">
                <a16:creationId xmlns:a16="http://schemas.microsoft.com/office/drawing/2014/main" id="{48EC08B5-2DD0-4548-8ED3-9E42CB3B7C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8100" y="692150"/>
            <a:ext cx="1851025" cy="457200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催化加氢：</a:t>
            </a:r>
          </a:p>
        </p:txBody>
      </p:sp>
      <p:graphicFrame>
        <p:nvGraphicFramePr>
          <p:cNvPr id="1334277" name="Object 5">
            <a:extLst>
              <a:ext uri="{FF2B5EF4-FFF2-40B4-BE49-F238E27FC236}">
                <a16:creationId xmlns:a16="http://schemas.microsoft.com/office/drawing/2014/main" id="{54FCB1A3-5DAD-4D73-9632-5715893F91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13013" y="1460500"/>
          <a:ext cx="1355725" cy="1281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356360" imgH="1281684" progId="ChemDraw.Document.6.0">
                  <p:embed/>
                </p:oleObj>
              </mc:Choice>
              <mc:Fallback>
                <p:oleObj name="CS ChemDraw Drawing" r:id="rId2" imgW="1356360" imgH="1281684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3013" y="1460500"/>
                        <a:ext cx="1355725" cy="1281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278" name="Object 6">
            <a:extLst>
              <a:ext uri="{FF2B5EF4-FFF2-40B4-BE49-F238E27FC236}">
                <a16:creationId xmlns:a16="http://schemas.microsoft.com/office/drawing/2014/main" id="{6820EF17-2BF5-41F7-B940-3824A62EA1D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70625" y="1436688"/>
          <a:ext cx="1355725" cy="128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356360" imgH="1281684" progId="ChemDraw.Document.6.0">
                  <p:embed/>
                </p:oleObj>
              </mc:Choice>
              <mc:Fallback>
                <p:oleObj name="CS ChemDraw Drawing" r:id="rId4" imgW="1356360" imgH="1281684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0625" y="1436688"/>
                        <a:ext cx="1355725" cy="1281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279" name="Object 7">
            <a:extLst>
              <a:ext uri="{FF2B5EF4-FFF2-40B4-BE49-F238E27FC236}">
                <a16:creationId xmlns:a16="http://schemas.microsoft.com/office/drawing/2014/main" id="{F64B560F-047B-49ED-B868-F4AF8231B6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65625" y="1992313"/>
          <a:ext cx="13874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388364" imgH="597408" progId="ChemDraw.Document.6.0">
                  <p:embed/>
                </p:oleObj>
              </mc:Choice>
              <mc:Fallback>
                <p:oleObj name="CS ChemDraw Drawing" r:id="rId6" imgW="1388364" imgH="597408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5625" y="1992313"/>
                        <a:ext cx="1387475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280" name="Object 8">
            <a:extLst>
              <a:ext uri="{FF2B5EF4-FFF2-40B4-BE49-F238E27FC236}">
                <a16:creationId xmlns:a16="http://schemas.microsoft.com/office/drawing/2014/main" id="{D2671EE5-C76E-4A0B-8AF3-58094A001D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33650" y="3378200"/>
          <a:ext cx="898525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899160" imgH="1778508" progId="ChemDraw.Document.6.0">
                  <p:embed/>
                </p:oleObj>
              </mc:Choice>
              <mc:Fallback>
                <p:oleObj name="CS ChemDraw Drawing" r:id="rId8" imgW="899160" imgH="1778508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3650" y="3378200"/>
                        <a:ext cx="898525" cy="177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281" name="Object 9">
            <a:extLst>
              <a:ext uri="{FF2B5EF4-FFF2-40B4-BE49-F238E27FC236}">
                <a16:creationId xmlns:a16="http://schemas.microsoft.com/office/drawing/2014/main" id="{D7F1381B-8332-491D-8A56-B8703CD07F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38875" y="3378200"/>
          <a:ext cx="898525" cy="177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899160" imgH="1780032" progId="ChemDraw.Document.6.0">
                  <p:embed/>
                </p:oleObj>
              </mc:Choice>
              <mc:Fallback>
                <p:oleObj name="CS ChemDraw Drawing" r:id="rId10" imgW="899160" imgH="1780032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8875" y="3378200"/>
                        <a:ext cx="898525" cy="177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282" name="Object 10">
            <a:extLst>
              <a:ext uri="{FF2B5EF4-FFF2-40B4-BE49-F238E27FC236}">
                <a16:creationId xmlns:a16="http://schemas.microsoft.com/office/drawing/2014/main" id="{023FD6B5-C819-431D-A5C6-BF9F8F8D07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03675" y="3933825"/>
          <a:ext cx="15906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588409" imgH="596414" progId="ChemDraw.Document.6.0">
                  <p:embed/>
                </p:oleObj>
              </mc:Choice>
              <mc:Fallback>
                <p:oleObj name="CS ChemDraw Drawing" r:id="rId12" imgW="1588409" imgH="596414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3675" y="3933825"/>
                        <a:ext cx="1590675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34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34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34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34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27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2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34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34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34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34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34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28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2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34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42" name="Text Box 4">
            <a:extLst>
              <a:ext uri="{FF2B5EF4-FFF2-40B4-BE49-F238E27FC236}">
                <a16:creationId xmlns:a16="http://schemas.microsoft.com/office/drawing/2014/main" id="{68963E78-D4DA-4463-88F9-C1239F8732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620713"/>
            <a:ext cx="7145338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70C0"/>
                </a:solidFill>
                <a:latin typeface="Times New Roman" panose="02020603050405020304" pitchFamily="18" charset="0"/>
              </a:rPr>
              <a:t>5</a:t>
            </a:r>
            <a:r>
              <a:rPr kumimoji="1" lang="zh-CN" altLang="en-US" sz="2400" b="1">
                <a:solidFill>
                  <a:srgbClr val="0070C0"/>
                </a:solidFill>
                <a:latin typeface="Times New Roman" panose="02020603050405020304" pitchFamily="18" charset="0"/>
              </a:rPr>
              <a:t>）硝基的电子效应与芳硝基化合物的亲核置换反应</a:t>
            </a:r>
          </a:p>
        </p:txBody>
      </p:sp>
      <p:sp>
        <p:nvSpPr>
          <p:cNvPr id="1335301" name="Text Box 5">
            <a:extLst>
              <a:ext uri="{FF2B5EF4-FFF2-40B4-BE49-F238E27FC236}">
                <a16:creationId xmlns:a16="http://schemas.microsoft.com/office/drawing/2014/main" id="{653EEB05-CD9F-47C6-BA1E-323538BF93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9675" y="1238250"/>
            <a:ext cx="78216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的吸电子效应强烈地影响酚、芳酸的酸性，芳胺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的碱性，卤代芳烃的亲核取代及芳侧链 </a:t>
            </a:r>
            <a:r>
              <a:rPr lang="el-GR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-H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的活性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l-GR" altLang="zh-CN" sz="2400" b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5302" name="Text Box 6">
            <a:extLst>
              <a:ext uri="{FF2B5EF4-FFF2-40B4-BE49-F238E27FC236}">
                <a16:creationId xmlns:a16="http://schemas.microsoft.com/office/drawing/2014/main" id="{2131B508-BC74-468D-8E13-6C913C133D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675" y="4903788"/>
            <a:ext cx="11620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</a:rPr>
              <a:t>pK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7.15</a:t>
            </a:r>
          </a:p>
        </p:txBody>
      </p:sp>
      <p:graphicFrame>
        <p:nvGraphicFramePr>
          <p:cNvPr id="675845" name="Object 7">
            <a:extLst>
              <a:ext uri="{FF2B5EF4-FFF2-40B4-BE49-F238E27FC236}">
                <a16:creationId xmlns:a16="http://schemas.microsoft.com/office/drawing/2014/main" id="{B1DB2AF3-7B08-4AB1-9A07-CE3890F53B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5150" y="2693988"/>
          <a:ext cx="72390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725424" imgH="1778508" progId="ChemDraw.Document.6.0">
                  <p:embed/>
                </p:oleObj>
              </mc:Choice>
              <mc:Fallback>
                <p:oleObj name="CS ChemDraw Drawing" r:id="rId2" imgW="725424" imgH="1778508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" y="2693988"/>
                        <a:ext cx="723900" cy="177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846" name="Object 8">
            <a:extLst>
              <a:ext uri="{FF2B5EF4-FFF2-40B4-BE49-F238E27FC236}">
                <a16:creationId xmlns:a16="http://schemas.microsoft.com/office/drawing/2014/main" id="{B972DCA9-6E4D-4EB9-B124-C7D7302523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67363" y="2693988"/>
          <a:ext cx="1355725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356360" imgH="1778508" progId="ChemDraw.Document.6.0">
                  <p:embed/>
                </p:oleObj>
              </mc:Choice>
              <mc:Fallback>
                <p:oleObj name="CS ChemDraw Drawing" r:id="rId4" imgW="1356360" imgH="1778508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7363" y="2693988"/>
                        <a:ext cx="1355725" cy="177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847" name="Object 9">
            <a:extLst>
              <a:ext uri="{FF2B5EF4-FFF2-40B4-BE49-F238E27FC236}">
                <a16:creationId xmlns:a16="http://schemas.microsoft.com/office/drawing/2014/main" id="{405D10BD-D33B-4705-8AD5-8DB1B95847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70738" y="2781300"/>
          <a:ext cx="198755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987296" imgH="1778508" progId="ChemDraw.Document.6.0">
                  <p:embed/>
                </p:oleObj>
              </mc:Choice>
              <mc:Fallback>
                <p:oleObj name="CS ChemDraw Drawing" r:id="rId6" imgW="1987296" imgH="1778508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0738" y="2781300"/>
                        <a:ext cx="1987550" cy="177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848" name="Object 10">
            <a:extLst>
              <a:ext uri="{FF2B5EF4-FFF2-40B4-BE49-F238E27FC236}">
                <a16:creationId xmlns:a16="http://schemas.microsoft.com/office/drawing/2014/main" id="{F1646851-FF3C-400A-ADEF-21246DD92C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66913" y="2719388"/>
          <a:ext cx="1355725" cy="128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356360" imgH="1281684" progId="ChemDraw.Document.6.0">
                  <p:embed/>
                </p:oleObj>
              </mc:Choice>
              <mc:Fallback>
                <p:oleObj name="CS ChemDraw Drawing" r:id="rId8" imgW="1356360" imgH="1281684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6913" y="2719388"/>
                        <a:ext cx="1355725" cy="1281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849" name="Object 11">
            <a:extLst>
              <a:ext uri="{FF2B5EF4-FFF2-40B4-BE49-F238E27FC236}">
                <a16:creationId xmlns:a16="http://schemas.microsoft.com/office/drawing/2014/main" id="{8B12D532-CDD1-466A-AE5D-C03A98DDCC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73488" y="2754313"/>
          <a:ext cx="1355725" cy="139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356360" imgH="1397508" progId="ChemDraw.Document.6.0">
                  <p:embed/>
                </p:oleObj>
              </mc:Choice>
              <mc:Fallback>
                <p:oleObj name="CS ChemDraw Drawing" r:id="rId10" imgW="1356360" imgH="1397508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3488" y="2754313"/>
                        <a:ext cx="1355725" cy="139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850" name="Rectangle 12">
            <a:extLst>
              <a:ext uri="{FF2B5EF4-FFF2-40B4-BE49-F238E27FC236}">
                <a16:creationId xmlns:a16="http://schemas.microsoft.com/office/drawing/2014/main" id="{29C9D0C8-6A19-46F7-883C-CF0E8369E5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9775" y="4903788"/>
            <a:ext cx="681038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7.22</a:t>
            </a:r>
          </a:p>
        </p:txBody>
      </p:sp>
      <p:sp>
        <p:nvSpPr>
          <p:cNvPr id="675851" name="Rectangle 13">
            <a:extLst>
              <a:ext uri="{FF2B5EF4-FFF2-40B4-BE49-F238E27FC236}">
                <a16:creationId xmlns:a16="http://schemas.microsoft.com/office/drawing/2014/main" id="{58DEA19C-A412-4B89-AD6D-090544866A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3013" y="4903788"/>
            <a:ext cx="681037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8.39</a:t>
            </a:r>
          </a:p>
        </p:txBody>
      </p:sp>
      <p:sp>
        <p:nvSpPr>
          <p:cNvPr id="675852" name="Rectangle 14">
            <a:extLst>
              <a:ext uri="{FF2B5EF4-FFF2-40B4-BE49-F238E27FC236}">
                <a16:creationId xmlns:a16="http://schemas.microsoft.com/office/drawing/2014/main" id="{25262002-7235-4F33-9116-202DA32304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7525" y="4903788"/>
            <a:ext cx="681038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4.10</a:t>
            </a:r>
          </a:p>
        </p:txBody>
      </p:sp>
      <p:sp>
        <p:nvSpPr>
          <p:cNvPr id="675853" name="Rectangle 15">
            <a:extLst>
              <a:ext uri="{FF2B5EF4-FFF2-40B4-BE49-F238E27FC236}">
                <a16:creationId xmlns:a16="http://schemas.microsoft.com/office/drawing/2014/main" id="{B61E1FA8-7CFE-42D8-8552-9DCDA0F3F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2438" y="4903788"/>
            <a:ext cx="681037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0.25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35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35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35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5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1335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5301" grpId="0"/>
      <p:bldP spid="1335302" grpId="0"/>
    </p:bldLst>
  </p:timing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866" name="Text Box 4">
            <a:extLst>
              <a:ext uri="{FF2B5EF4-FFF2-40B4-BE49-F238E27FC236}">
                <a16:creationId xmlns:a16="http://schemas.microsoft.com/office/drawing/2014/main" id="{9580C473-EE48-4AF1-9868-CA5DCCF69F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3675" y="620713"/>
            <a:ext cx="4037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活化芳香亲核取代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(ArS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2)</a:t>
            </a:r>
          </a:p>
        </p:txBody>
      </p:sp>
      <p:graphicFrame>
        <p:nvGraphicFramePr>
          <p:cNvPr id="1336325" name="Object 5">
            <a:extLst>
              <a:ext uri="{FF2B5EF4-FFF2-40B4-BE49-F238E27FC236}">
                <a16:creationId xmlns:a16="http://schemas.microsoft.com/office/drawing/2014/main" id="{AB7A3D67-2A80-43E5-A9A4-667DFCC40C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92350" y="1412875"/>
          <a:ext cx="1355725" cy="173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356360" imgH="1738884" progId="ChemDraw.Document.6.0">
                  <p:embed/>
                </p:oleObj>
              </mc:Choice>
              <mc:Fallback>
                <p:oleObj name="CS ChemDraw Drawing" r:id="rId2" imgW="1356360" imgH="1738884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2350" y="1412875"/>
                        <a:ext cx="1355725" cy="173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6326" name="Object 6">
            <a:extLst>
              <a:ext uri="{FF2B5EF4-FFF2-40B4-BE49-F238E27FC236}">
                <a16:creationId xmlns:a16="http://schemas.microsoft.com/office/drawing/2014/main" id="{427E72CC-1366-49FD-8A4C-FCD70D4F05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59013" y="3811588"/>
          <a:ext cx="1204912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205484" imgH="1778508" progId="ChemDraw.Document.6.0">
                  <p:embed/>
                </p:oleObj>
              </mc:Choice>
              <mc:Fallback>
                <p:oleObj name="CS ChemDraw Drawing" r:id="rId4" imgW="1205484" imgH="1778508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9013" y="3811588"/>
                        <a:ext cx="1204912" cy="177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6327" name="Object 7">
            <a:extLst>
              <a:ext uri="{FF2B5EF4-FFF2-40B4-BE49-F238E27FC236}">
                <a16:creationId xmlns:a16="http://schemas.microsoft.com/office/drawing/2014/main" id="{D27527F6-D912-426D-892D-E33B3BA0DA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56075" y="1966913"/>
          <a:ext cx="14382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437784" imgH="619236" progId="ChemDraw.Document.6.0">
                  <p:embed/>
                </p:oleObj>
              </mc:Choice>
              <mc:Fallback>
                <p:oleObj name="CS ChemDraw Drawing" r:id="rId6" imgW="1437784" imgH="619236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6075" y="1966913"/>
                        <a:ext cx="1438275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6328" name="Object 8">
            <a:extLst>
              <a:ext uri="{FF2B5EF4-FFF2-40B4-BE49-F238E27FC236}">
                <a16:creationId xmlns:a16="http://schemas.microsoft.com/office/drawing/2014/main" id="{40FB96CA-BA60-4F51-98B1-3B7D493CD5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56075" y="4365625"/>
          <a:ext cx="14382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437784" imgH="619236" progId="ChemDraw.Document.6.0">
                  <p:embed/>
                </p:oleObj>
              </mc:Choice>
              <mc:Fallback>
                <p:oleObj name="CS ChemDraw Drawing" r:id="rId8" imgW="1437784" imgH="619236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6075" y="4365625"/>
                        <a:ext cx="1438275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6329" name="Object 9">
            <a:extLst>
              <a:ext uri="{FF2B5EF4-FFF2-40B4-BE49-F238E27FC236}">
                <a16:creationId xmlns:a16="http://schemas.microsoft.com/office/drawing/2014/main" id="{E0D5D696-5368-436A-BED9-BDB83659C1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21438" y="3789363"/>
          <a:ext cx="1204912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1205484" imgH="1778508" progId="ChemDraw.Document.6.0">
                  <p:embed/>
                </p:oleObj>
              </mc:Choice>
              <mc:Fallback>
                <p:oleObj name="CS ChemDraw Drawing" r:id="rId9" imgW="1205484" imgH="1778508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1438" y="3789363"/>
                        <a:ext cx="1204912" cy="177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6330" name="Object 10">
            <a:extLst>
              <a:ext uri="{FF2B5EF4-FFF2-40B4-BE49-F238E27FC236}">
                <a16:creationId xmlns:a16="http://schemas.microsoft.com/office/drawing/2014/main" id="{E520FDDA-D9A5-44B6-B5F7-F6F544C65A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26200" y="1412875"/>
          <a:ext cx="1355725" cy="173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1" imgW="1356360" imgH="1738884" progId="ChemDraw.Document.6.0">
                  <p:embed/>
                </p:oleObj>
              </mc:Choice>
              <mc:Fallback>
                <p:oleObj name="CS ChemDraw Drawing" r:id="rId11" imgW="1356360" imgH="1738884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6200" y="1412875"/>
                        <a:ext cx="1355725" cy="173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36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36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36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36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33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3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36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36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36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36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36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32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3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36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7890" name="Object 4">
            <a:extLst>
              <a:ext uri="{FF2B5EF4-FFF2-40B4-BE49-F238E27FC236}">
                <a16:creationId xmlns:a16="http://schemas.microsoft.com/office/drawing/2014/main" id="{BF740052-7192-460D-BA16-E1BD949E38E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08238" y="333375"/>
          <a:ext cx="72390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725424" imgH="1778508" progId="ChemDraw.Document.6.0">
                  <p:embed/>
                </p:oleObj>
              </mc:Choice>
              <mc:Fallback>
                <p:oleObj name="CS ChemDraw Drawing" r:id="rId2" imgW="725424" imgH="1778508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8238" y="333375"/>
                        <a:ext cx="723900" cy="177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7349" name="Object 5">
            <a:extLst>
              <a:ext uri="{FF2B5EF4-FFF2-40B4-BE49-F238E27FC236}">
                <a16:creationId xmlns:a16="http://schemas.microsoft.com/office/drawing/2014/main" id="{E8B54FC8-84E9-4749-952E-913685D106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37325" y="333375"/>
          <a:ext cx="72390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725424" imgH="1778508" progId="ChemDraw.Document.6.0">
                  <p:embed/>
                </p:oleObj>
              </mc:Choice>
              <mc:Fallback>
                <p:oleObj name="CS ChemDraw Drawing" r:id="rId4" imgW="725424" imgH="1778508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7325" y="333375"/>
                        <a:ext cx="723900" cy="177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7350" name="Object 6">
            <a:extLst>
              <a:ext uri="{FF2B5EF4-FFF2-40B4-BE49-F238E27FC236}">
                <a16:creationId xmlns:a16="http://schemas.microsoft.com/office/drawing/2014/main" id="{09FCEDEB-B965-4C1F-B360-3419875751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08238" y="2492375"/>
          <a:ext cx="72390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725424" imgH="1778508" progId="ChemDraw.Document.6.0">
                  <p:embed/>
                </p:oleObj>
              </mc:Choice>
              <mc:Fallback>
                <p:oleObj name="CS ChemDraw Drawing" r:id="rId6" imgW="725424" imgH="1778508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8238" y="2492375"/>
                        <a:ext cx="723900" cy="177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7351" name="Object 7">
            <a:extLst>
              <a:ext uri="{FF2B5EF4-FFF2-40B4-BE49-F238E27FC236}">
                <a16:creationId xmlns:a16="http://schemas.microsoft.com/office/drawing/2014/main" id="{06FDD383-64C9-4516-904B-0724676D79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78600" y="2492375"/>
          <a:ext cx="1584325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584960" imgH="1778508" progId="ChemDraw.Document.6.0">
                  <p:embed/>
                </p:oleObj>
              </mc:Choice>
              <mc:Fallback>
                <p:oleObj name="CS ChemDraw Drawing" r:id="rId8" imgW="1584960" imgH="1778508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8600" y="2492375"/>
                        <a:ext cx="1584325" cy="177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7894" name="Object 8">
            <a:extLst>
              <a:ext uri="{FF2B5EF4-FFF2-40B4-BE49-F238E27FC236}">
                <a16:creationId xmlns:a16="http://schemas.microsoft.com/office/drawing/2014/main" id="{694222C3-C335-400E-AB78-0299AF8461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79900" y="801688"/>
          <a:ext cx="1350963" cy="61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351788" imgH="611124" progId="ChemDraw.Document.6.0">
                  <p:embed/>
                </p:oleObj>
              </mc:Choice>
              <mc:Fallback>
                <p:oleObj name="CS ChemDraw Drawing" r:id="rId10" imgW="1351788" imgH="611124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9900" y="801688"/>
                        <a:ext cx="1350963" cy="611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7353" name="Object 9">
            <a:extLst>
              <a:ext uri="{FF2B5EF4-FFF2-40B4-BE49-F238E27FC236}">
                <a16:creationId xmlns:a16="http://schemas.microsoft.com/office/drawing/2014/main" id="{0FCF53EF-ADA8-471D-96B9-631D884D1D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38588" y="3046413"/>
          <a:ext cx="18700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868358" imgH="381888" progId="ChemDraw.Document.6.0">
                  <p:embed/>
                </p:oleObj>
              </mc:Choice>
              <mc:Fallback>
                <p:oleObj name="CS ChemDraw Drawing" r:id="rId12" imgW="1868358" imgH="381888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8588" y="3046413"/>
                        <a:ext cx="187007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7354" name="Object 10">
            <a:extLst>
              <a:ext uri="{FF2B5EF4-FFF2-40B4-BE49-F238E27FC236}">
                <a16:creationId xmlns:a16="http://schemas.microsoft.com/office/drawing/2014/main" id="{8C53538F-1447-4872-A41A-5F2DC2BE37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33638" y="4581525"/>
          <a:ext cx="1355725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1356360" imgH="1778508" progId="ChemDraw.Document.6.0">
                  <p:embed/>
                </p:oleObj>
              </mc:Choice>
              <mc:Fallback>
                <p:oleObj name="CS ChemDraw Drawing" r:id="rId14" imgW="1356360" imgH="1778508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3638" y="4581525"/>
                        <a:ext cx="1355725" cy="177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7355" name="Object 11">
            <a:extLst>
              <a:ext uri="{FF2B5EF4-FFF2-40B4-BE49-F238E27FC236}">
                <a16:creationId xmlns:a16="http://schemas.microsoft.com/office/drawing/2014/main" id="{1D9B70A7-F687-48D4-9089-46B09C2250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72250" y="4581525"/>
          <a:ext cx="141605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1417320" imgH="1778508" progId="ChemDraw.Document.6.0">
                  <p:embed/>
                </p:oleObj>
              </mc:Choice>
              <mc:Fallback>
                <p:oleObj name="CS ChemDraw Drawing" r:id="rId16" imgW="1417320" imgH="1778508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50" y="4581525"/>
                        <a:ext cx="1416050" cy="177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7356" name="Object 12">
            <a:extLst>
              <a:ext uri="{FF2B5EF4-FFF2-40B4-BE49-F238E27FC236}">
                <a16:creationId xmlns:a16="http://schemas.microsoft.com/office/drawing/2014/main" id="{D1856F97-CB42-4449-86EF-61AD6F8451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48138" y="5095875"/>
          <a:ext cx="1971675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1970296" imgH="421446" progId="ChemDraw.Document.6.0">
                  <p:embed/>
                </p:oleObj>
              </mc:Choice>
              <mc:Fallback>
                <p:oleObj name="CS ChemDraw Drawing" r:id="rId18" imgW="1970296" imgH="421446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8138" y="5095875"/>
                        <a:ext cx="1971675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34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37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37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37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373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373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35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3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37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37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37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37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37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35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3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37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914" name="Rectangle 4">
            <a:extLst>
              <a:ext uri="{FF2B5EF4-FFF2-40B4-BE49-F238E27FC236}">
                <a16:creationId xmlns:a16="http://schemas.microsoft.com/office/drawing/2014/main" id="{7A6DDCFD-6078-4E75-9D96-23DA2ADC5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6250" y="1557338"/>
            <a:ext cx="7029450" cy="118745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The nitrogen atom of amines has a lone pair of electrons, and this gives rise to characteristics of basicity (a Lewis base) and nucleophilicity.</a:t>
            </a:r>
            <a:r>
              <a:rPr lang="en-US" altLang="zh-CN" sz="2400" b="1" u="sng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678915" name="Rectangle 5">
            <a:extLst>
              <a:ext uri="{FF2B5EF4-FFF2-40B4-BE49-F238E27FC236}">
                <a16:creationId xmlns:a16="http://schemas.microsoft.com/office/drawing/2014/main" id="{65A9407F-68FE-4925-A4C4-40811BB9C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75" y="873125"/>
            <a:ext cx="23749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70C0"/>
                </a:solidFill>
                <a:latin typeface="Times New Roman" panose="02020603050405020304" pitchFamily="18" charset="0"/>
              </a:rPr>
              <a:t>1) </a:t>
            </a:r>
            <a:r>
              <a:rPr kumimoji="1" lang="zh-CN" altLang="en-US" sz="2400" b="1">
                <a:solidFill>
                  <a:srgbClr val="0070C0"/>
                </a:solidFill>
                <a:latin typeface="Times New Roman" panose="02020603050405020304" pitchFamily="18" charset="0"/>
              </a:rPr>
              <a:t>碱性与亲核性</a:t>
            </a:r>
          </a:p>
        </p:txBody>
      </p:sp>
      <p:sp>
        <p:nvSpPr>
          <p:cNvPr id="678916" name="Rectangle 6">
            <a:extLst>
              <a:ext uri="{FF2B5EF4-FFF2-40B4-BE49-F238E27FC236}">
                <a16:creationId xmlns:a16="http://schemas.microsoft.com/office/drawing/2014/main" id="{11B4C343-6045-4EFA-BC03-CD384FB100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0025" y="884238"/>
            <a:ext cx="4141788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Basicity and Nucleophilicity</a:t>
            </a:r>
          </a:p>
        </p:txBody>
      </p:sp>
      <p:graphicFrame>
        <p:nvGraphicFramePr>
          <p:cNvPr id="678917" name="Object 7">
            <a:extLst>
              <a:ext uri="{FF2B5EF4-FFF2-40B4-BE49-F238E27FC236}">
                <a16:creationId xmlns:a16="http://schemas.microsoft.com/office/drawing/2014/main" id="{E0B4C5F3-7D58-4746-8DF5-C055ADC0F8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28963" y="3525838"/>
          <a:ext cx="1147762" cy="1150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731824" imgH="733346" progId="ChemDraw.Document.6.0">
                  <p:embed/>
                </p:oleObj>
              </mc:Choice>
              <mc:Fallback>
                <p:oleObj name="CS ChemDraw Drawing" r:id="rId2" imgW="731824" imgH="733346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8963" y="3525838"/>
                        <a:ext cx="1147762" cy="1150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7592" name="Object 8">
            <a:extLst>
              <a:ext uri="{FF2B5EF4-FFF2-40B4-BE49-F238E27FC236}">
                <a16:creationId xmlns:a16="http://schemas.microsoft.com/office/drawing/2014/main" id="{17EDC725-061F-48B3-9382-08A909A138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83050" y="3462338"/>
          <a:ext cx="1133475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966130" imgH="422967" progId="ChemDraw.Document.6.0">
                  <p:embed/>
                </p:oleObj>
              </mc:Choice>
              <mc:Fallback>
                <p:oleObj name="CS ChemDraw Drawing" r:id="rId4" imgW="966130" imgH="422967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3050" y="3462338"/>
                        <a:ext cx="1133475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7593" name="Object 9">
            <a:extLst>
              <a:ext uri="{FF2B5EF4-FFF2-40B4-BE49-F238E27FC236}">
                <a16:creationId xmlns:a16="http://schemas.microsoft.com/office/drawing/2014/main" id="{85D6DC19-48EC-44B6-95E8-52C1802A41A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27500" y="4105275"/>
          <a:ext cx="1465263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249122" imgH="733346" progId="ChemDraw.Document.6.0">
                  <p:embed/>
                </p:oleObj>
              </mc:Choice>
              <mc:Fallback>
                <p:oleObj name="CS ChemDraw Drawing" r:id="rId6" imgW="1249122" imgH="733346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7500" y="4105275"/>
                        <a:ext cx="1465263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7594" name="Text Box 10">
            <a:extLst>
              <a:ext uri="{FF2B5EF4-FFF2-40B4-BE49-F238E27FC236}">
                <a16:creationId xmlns:a16="http://schemas.microsoft.com/office/drawing/2014/main" id="{4F480F21-2D80-4713-A621-07002932AE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6450" y="3429000"/>
            <a:ext cx="860425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碱性</a:t>
            </a:r>
          </a:p>
        </p:txBody>
      </p:sp>
      <p:sp>
        <p:nvSpPr>
          <p:cNvPr id="1347595" name="Text Box 11">
            <a:extLst>
              <a:ext uri="{FF2B5EF4-FFF2-40B4-BE49-F238E27FC236}">
                <a16:creationId xmlns:a16="http://schemas.microsoft.com/office/drawing/2014/main" id="{76EC7609-ECE5-4C11-9CAF-995783D57B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4292600"/>
            <a:ext cx="1190625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亲核性</a:t>
            </a:r>
          </a:p>
        </p:txBody>
      </p:sp>
      <p:sp>
        <p:nvSpPr>
          <p:cNvPr id="678922" name="矩形 1">
            <a:extLst>
              <a:ext uri="{FF2B5EF4-FFF2-40B4-BE49-F238E27FC236}">
                <a16:creationId xmlns:a16="http://schemas.microsoft.com/office/drawing/2014/main" id="{E28DBEEE-A729-4CCC-92F7-CAFBD9DDC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188913"/>
            <a:ext cx="226536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FF0000"/>
                </a:solidFill>
                <a:latin typeface="Calibri" panose="020F0502020204030204" pitchFamily="34" charset="0"/>
              </a:rPr>
              <a:t>2.  </a:t>
            </a:r>
            <a:r>
              <a:rPr lang="zh-CN" altLang="en-US" sz="2800" b="1">
                <a:solidFill>
                  <a:srgbClr val="FF0000"/>
                </a:solidFill>
                <a:latin typeface="Calibri" panose="020F0502020204030204" pitchFamily="34" charset="0"/>
              </a:rPr>
              <a:t>胺 </a:t>
            </a:r>
            <a:r>
              <a:rPr lang="en-US" altLang="zh-CN" sz="2800" b="1">
                <a:solidFill>
                  <a:srgbClr val="FF0000"/>
                </a:solidFill>
                <a:latin typeface="Calibri" panose="020F0502020204030204" pitchFamily="34" charset="0"/>
              </a:rPr>
              <a:t>Amines </a:t>
            </a:r>
            <a:endParaRPr lang="zh-CN" altLang="en-US" sz="2800" b="1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59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5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47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475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475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475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475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475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475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7594" grpId="0"/>
      <p:bldP spid="134759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4">
            <a:extLst>
              <a:ext uri="{FF2B5EF4-FFF2-40B4-BE49-F238E27FC236}">
                <a16:creationId xmlns:a16="http://schemas.microsoft.com/office/drawing/2014/main" id="{E1AAF33F-96C1-402E-A560-B90053B95F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375" y="671513"/>
            <a:ext cx="188595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0033CC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2400" b="1">
                <a:solidFill>
                  <a:srgbClr val="0033CC"/>
                </a:solidFill>
                <a:latin typeface="Times New Roman" panose="02020603050405020304" pitchFamily="18" charset="0"/>
              </a:rPr>
              <a:t>）氧化反应</a:t>
            </a:r>
          </a:p>
        </p:txBody>
      </p:sp>
      <p:sp>
        <p:nvSpPr>
          <p:cNvPr id="360453" name="Rectangle 5">
            <a:extLst>
              <a:ext uri="{FF2B5EF4-FFF2-40B4-BE49-F238E27FC236}">
                <a16:creationId xmlns:a16="http://schemas.microsoft.com/office/drawing/2014/main" id="{9F45E8E8-18A4-43AE-8C96-82E1125C8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0825" y="4843463"/>
            <a:ext cx="7169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丙烯腈是合成纤维、树脂、橡胶等的重要原料。</a:t>
            </a:r>
          </a:p>
        </p:txBody>
      </p:sp>
      <p:sp>
        <p:nvSpPr>
          <p:cNvPr id="360454" name="Rectangle 6">
            <a:extLst>
              <a:ext uri="{FF2B5EF4-FFF2-40B4-BE49-F238E27FC236}">
                <a16:creationId xmlns:a16="http://schemas.microsoft.com/office/drawing/2014/main" id="{605D425A-A46C-4F06-A3BC-FB0FD7EEEE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755900"/>
            <a:ext cx="1304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氨氧化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</p:txBody>
      </p:sp>
      <p:pic>
        <p:nvPicPr>
          <p:cNvPr id="157701" name="Picture 17">
            <a:extLst>
              <a:ext uri="{FF2B5EF4-FFF2-40B4-BE49-F238E27FC236}">
                <a16:creationId xmlns:a16="http://schemas.microsoft.com/office/drawing/2014/main" id="{B27C881B-D467-45F8-A868-16E31E751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1341438"/>
            <a:ext cx="657225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157702" name="Picture 18">
            <a:extLst>
              <a:ext uri="{FF2B5EF4-FFF2-40B4-BE49-F238E27FC236}">
                <a16:creationId xmlns:a16="http://schemas.microsoft.com/office/drawing/2014/main" id="{E8F37C7E-29C2-47EC-A3A0-53731C6DD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825" y="3455988"/>
            <a:ext cx="7345363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60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3604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3604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3604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0453" grpId="0"/>
      <p:bldP spid="360454" grpId="0"/>
    </p:bldLst>
  </p:timing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8612" name="Picture 4">
            <a:extLst>
              <a:ext uri="{FF2B5EF4-FFF2-40B4-BE49-F238E27FC236}">
                <a16:creationId xmlns:a16="http://schemas.microsoft.com/office/drawing/2014/main" id="{C30B4BFE-8147-4207-9F0F-48A67B3F7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05000"/>
            <a:ext cx="8618538" cy="325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9939" name="Text Box 5">
            <a:extLst>
              <a:ext uri="{FF2B5EF4-FFF2-40B4-BE49-F238E27FC236}">
                <a16:creationId xmlns:a16="http://schemas.microsoft.com/office/drawing/2014/main" id="{B7F2F0B8-F202-45B2-8EED-C12C041959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884238"/>
            <a:ext cx="6804025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孤对电子既可以作为碱也可以作为亲核试剂。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48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48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636" name="Text Box 4">
            <a:extLst>
              <a:ext uri="{FF2B5EF4-FFF2-40B4-BE49-F238E27FC236}">
                <a16:creationId xmlns:a16="http://schemas.microsoft.com/office/drawing/2014/main" id="{61255E0C-BC8A-4643-B23E-C993A8FA15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4581525"/>
            <a:ext cx="2784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一般</a:t>
            </a:r>
            <a:r>
              <a:rPr lang="en-US" altLang="zh-CN" sz="2400" b="1">
                <a:solidFill>
                  <a:srgbClr val="000000"/>
                </a:solidFill>
              </a:rPr>
              <a:t>,  </a:t>
            </a:r>
            <a:r>
              <a:rPr lang="zh-CN" altLang="en-US" sz="2400" b="1">
                <a:solidFill>
                  <a:srgbClr val="000000"/>
                </a:solidFill>
              </a:rPr>
              <a:t>碱性强弱</a:t>
            </a:r>
            <a:r>
              <a:rPr lang="zh-CN" altLang="en-US" sz="2400">
                <a:solidFill>
                  <a:srgbClr val="000000"/>
                </a:solidFill>
              </a:rPr>
              <a:t>：</a:t>
            </a:r>
          </a:p>
        </p:txBody>
      </p:sp>
      <p:sp>
        <p:nvSpPr>
          <p:cNvPr id="1349637" name="Text Box 5">
            <a:extLst>
              <a:ext uri="{FF2B5EF4-FFF2-40B4-BE49-F238E27FC236}">
                <a16:creationId xmlns:a16="http://schemas.microsoft.com/office/drawing/2014/main" id="{BFE79779-C605-4FF2-8C9B-2338373B31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9650" y="5135563"/>
            <a:ext cx="3886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i="1">
                <a:solidFill>
                  <a:srgbClr val="000000"/>
                </a:solidFill>
                <a:latin typeface="Times New Roman" panose="02020603050405020304" pitchFamily="18" charset="0"/>
              </a:rPr>
              <a:t>pK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a      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10-11     9.25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          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4-5</a:t>
            </a:r>
          </a:p>
        </p:txBody>
      </p:sp>
      <p:graphicFrame>
        <p:nvGraphicFramePr>
          <p:cNvPr id="1349638" name="Object 6">
            <a:extLst>
              <a:ext uri="{FF2B5EF4-FFF2-40B4-BE49-F238E27FC236}">
                <a16:creationId xmlns:a16="http://schemas.microsoft.com/office/drawing/2014/main" id="{3071B93B-BC2C-4E14-8EDA-4183D8AAB1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55888" y="1411288"/>
          <a:ext cx="471805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3627120" imgH="457200" progId="ChemDraw.Document.6.0">
                  <p:embed/>
                </p:oleObj>
              </mc:Choice>
              <mc:Fallback>
                <p:oleObj name="CS ChemDraw Drawing" r:id="rId2" imgW="3627120" imgH="457200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5888" y="1411288"/>
                        <a:ext cx="471805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9639" name="Object 7">
            <a:extLst>
              <a:ext uri="{FF2B5EF4-FFF2-40B4-BE49-F238E27FC236}">
                <a16:creationId xmlns:a16="http://schemas.microsoft.com/office/drawing/2014/main" id="{144F8951-7622-42CB-8A08-D995CE423A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63825" y="2447925"/>
          <a:ext cx="4891088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759200" imgH="452120" progId="ChemDraw.Document.6.0">
                  <p:embed/>
                </p:oleObj>
              </mc:Choice>
              <mc:Fallback>
                <p:oleObj name="CS ChemDraw Drawing" r:id="rId4" imgW="3759200" imgH="452120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3825" y="2447925"/>
                        <a:ext cx="4891088" cy="588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9640" name="Object 8">
            <a:extLst>
              <a:ext uri="{FF2B5EF4-FFF2-40B4-BE49-F238E27FC236}">
                <a16:creationId xmlns:a16="http://schemas.microsoft.com/office/drawing/2014/main" id="{A510E5A4-0F08-45F1-B753-9DEFA640A6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62475" y="4479925"/>
          <a:ext cx="30448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2473960" imgH="467360" progId="ChemDraw.Document.6.0">
                  <p:embed/>
                </p:oleObj>
              </mc:Choice>
              <mc:Fallback>
                <p:oleObj name="CS ChemDraw Drawing" r:id="rId6" imgW="2473960" imgH="467360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2475" y="4479925"/>
                        <a:ext cx="3044825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9641" name="Text Box 9">
            <a:extLst>
              <a:ext uri="{FF2B5EF4-FFF2-40B4-BE49-F238E27FC236}">
                <a16:creationId xmlns:a16="http://schemas.microsoft.com/office/drawing/2014/main" id="{CE23159D-EC11-456F-BFFE-1A359EFC20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7538" y="3557588"/>
            <a:ext cx="6508750" cy="523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常以  </a:t>
            </a:r>
            <a:r>
              <a:rPr lang="en-US" altLang="zh-CN" sz="2800" b="1" i="1">
                <a:solidFill>
                  <a:srgbClr val="000000"/>
                </a:solidFill>
                <a:latin typeface="Times New Roman" panose="02020603050405020304" pitchFamily="18" charset="0"/>
              </a:rPr>
              <a:t>pK</a:t>
            </a:r>
            <a:r>
              <a:rPr lang="en-US" altLang="zh-CN" sz="2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其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共轭酸的酸性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表示胺的碱性强弱</a:t>
            </a:r>
          </a:p>
        </p:txBody>
      </p:sp>
      <p:sp>
        <p:nvSpPr>
          <p:cNvPr id="680968" name="Text Box 10">
            <a:extLst>
              <a:ext uri="{FF2B5EF4-FFF2-40B4-BE49-F238E27FC236}">
                <a16:creationId xmlns:a16="http://schemas.microsoft.com/office/drawing/2014/main" id="{129DD68C-79BA-438E-AF77-0530DBE330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963" y="742950"/>
            <a:ext cx="1531937" cy="461963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Blip>
                <a:blip r:embed="rId8"/>
              </a:buBlip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(1) </a:t>
            </a: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</a:rPr>
              <a:t>碱性</a:t>
            </a:r>
          </a:p>
        </p:txBody>
      </p:sp>
      <p:sp>
        <p:nvSpPr>
          <p:cNvPr id="680969" name="Text Box 11">
            <a:extLst>
              <a:ext uri="{FF2B5EF4-FFF2-40B4-BE49-F238E27FC236}">
                <a16:creationId xmlns:a16="http://schemas.microsoft.com/office/drawing/2014/main" id="{69ADDA82-1F08-481B-A579-5AC727CAFC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8738" y="739775"/>
            <a:ext cx="2511425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结合质子的能力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496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496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496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496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49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49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49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63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6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49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63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6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49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64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6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49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9636" grpId="0"/>
      <p:bldP spid="1349637" grpId="0"/>
      <p:bldP spid="1349641" grpId="0"/>
    </p:bldLst>
  </p:timing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986" name="Rectangle 4">
            <a:extLst>
              <a:ext uri="{FF2B5EF4-FFF2-40B4-BE49-F238E27FC236}">
                <a16:creationId xmlns:a16="http://schemas.microsoft.com/office/drawing/2014/main" id="{B6FD5D14-885A-472C-A55B-ED923EB7AD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2513" y="862013"/>
            <a:ext cx="1514475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Blip>
                <a:blip r:embed="rId2"/>
              </a:buBlip>
            </a:pPr>
            <a:r>
              <a:rPr lang="en-US" altLang="zh-CN" sz="2400" b="1">
                <a:solidFill>
                  <a:srgbClr val="000000"/>
                </a:solidFill>
              </a:rPr>
              <a:t> </a:t>
            </a:r>
            <a:r>
              <a:rPr lang="zh-CN" altLang="en-US" sz="2400" b="1">
                <a:solidFill>
                  <a:srgbClr val="000000"/>
                </a:solidFill>
              </a:rPr>
              <a:t>脂肪胺</a:t>
            </a:r>
          </a:p>
        </p:txBody>
      </p:sp>
      <p:sp>
        <p:nvSpPr>
          <p:cNvPr id="1350661" name="Rectangle 5">
            <a:extLst>
              <a:ext uri="{FF2B5EF4-FFF2-40B4-BE49-F238E27FC236}">
                <a16:creationId xmlns:a16="http://schemas.microsoft.com/office/drawing/2014/main" id="{26B875BA-46D9-486F-A28F-705834AC55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5138" y="1341438"/>
            <a:ext cx="5715000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CC"/>
                </a:solidFill>
              </a:rPr>
              <a:t>电子效应</a:t>
            </a:r>
            <a:r>
              <a:rPr kumimoji="1" lang="zh-CN" altLang="en-US" sz="2400" b="1">
                <a:solidFill>
                  <a:srgbClr val="000000"/>
                </a:solidFill>
              </a:rPr>
              <a:t>       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4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o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&gt;  2</a:t>
            </a:r>
            <a:r>
              <a:rPr kumimoji="1" lang="en-US" altLang="zh-CN" sz="24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o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&gt;  1</a:t>
            </a:r>
            <a:r>
              <a:rPr kumimoji="1" lang="en-US" altLang="zh-CN" sz="24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681988" name="Text Box 6">
            <a:extLst>
              <a:ext uri="{FF2B5EF4-FFF2-40B4-BE49-F238E27FC236}">
                <a16:creationId xmlns:a16="http://schemas.microsoft.com/office/drawing/2014/main" id="{F3E38AB1-226C-4385-8326-8675945391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6388" y="836613"/>
            <a:ext cx="3171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影响碱性强弱的因素</a:t>
            </a:r>
          </a:p>
        </p:txBody>
      </p:sp>
      <p:graphicFrame>
        <p:nvGraphicFramePr>
          <p:cNvPr id="1350663" name="Object 7">
            <a:extLst>
              <a:ext uri="{FF2B5EF4-FFF2-40B4-BE49-F238E27FC236}">
                <a16:creationId xmlns:a16="http://schemas.microsoft.com/office/drawing/2014/main" id="{C9AD6B85-E8F4-4FF2-88E5-4811BB0503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3513" y="2127250"/>
          <a:ext cx="2681287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2341880" imgH="259080" progId="ChemDraw.Document.6.0">
                  <p:embed/>
                </p:oleObj>
              </mc:Choice>
              <mc:Fallback>
                <p:oleObj name="CS ChemDraw Drawing" r:id="rId3" imgW="2341880" imgH="259080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3513" y="2127250"/>
                        <a:ext cx="2681287" cy="290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0664" name="Object 8">
            <a:extLst>
              <a:ext uri="{FF2B5EF4-FFF2-40B4-BE49-F238E27FC236}">
                <a16:creationId xmlns:a16="http://schemas.microsoft.com/office/drawing/2014/main" id="{6CA7A959-2170-480C-B0DD-672125D910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7163" y="3359150"/>
          <a:ext cx="2593975" cy="28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2341880" imgH="259080" progId="ChemDraw.Document.6.0">
                  <p:embed/>
                </p:oleObj>
              </mc:Choice>
              <mc:Fallback>
                <p:oleObj name="CS ChemDraw Drawing" r:id="rId5" imgW="2341880" imgH="259080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7163" y="3359150"/>
                        <a:ext cx="2593975" cy="280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0665" name="Rectangle 9">
            <a:extLst>
              <a:ext uri="{FF2B5EF4-FFF2-40B4-BE49-F238E27FC236}">
                <a16:creationId xmlns:a16="http://schemas.microsoft.com/office/drawing/2014/main" id="{D9D00F78-FEEF-4D62-807A-A802987FAA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5300" y="3927475"/>
            <a:ext cx="4676775" cy="639763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CC"/>
                </a:solidFill>
                <a:latin typeface="Times New Roman" panose="02020603050405020304" pitchFamily="18" charset="0"/>
              </a:rPr>
              <a:t>溶剂化效应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NH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&gt; 1</a:t>
            </a:r>
            <a:r>
              <a:rPr kumimoji="1" lang="en-US" altLang="zh-CN" sz="24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&gt; 2</a:t>
            </a:r>
            <a:r>
              <a:rPr kumimoji="1" lang="en-US" altLang="zh-CN" sz="24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&gt; 3</a:t>
            </a:r>
            <a:r>
              <a:rPr kumimoji="1" lang="en-US" altLang="zh-CN" sz="24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</a:p>
        </p:txBody>
      </p:sp>
      <p:sp>
        <p:nvSpPr>
          <p:cNvPr id="1350666" name="Rectangle 10">
            <a:extLst>
              <a:ext uri="{FF2B5EF4-FFF2-40B4-BE49-F238E27FC236}">
                <a16:creationId xmlns:a16="http://schemas.microsoft.com/office/drawing/2014/main" id="{20B32D88-745A-4BCD-9652-339D4596A8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4188" y="2573338"/>
            <a:ext cx="4048125" cy="639762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CC"/>
                </a:solidFill>
                <a:latin typeface="Times New Roman" panose="02020603050405020304" pitchFamily="18" charset="0"/>
              </a:rPr>
              <a:t>空间效应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     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kumimoji="1" lang="en-US" altLang="zh-CN" sz="24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&gt;  2</a:t>
            </a:r>
            <a:r>
              <a:rPr kumimoji="1" lang="en-US" altLang="zh-CN" sz="24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&gt; 3</a:t>
            </a:r>
            <a:r>
              <a:rPr kumimoji="1" lang="en-US" altLang="zh-CN" sz="24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1350667" name="Object 11">
            <a:extLst>
              <a:ext uri="{FF2B5EF4-FFF2-40B4-BE49-F238E27FC236}">
                <a16:creationId xmlns:a16="http://schemas.microsoft.com/office/drawing/2014/main" id="{83FED342-741F-4EF8-92F4-09F9363D72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60800" y="4729163"/>
          <a:ext cx="4097338" cy="309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3098800" imgH="254000" progId="ChemDraw.Document.6.0">
                  <p:embed/>
                </p:oleObj>
              </mc:Choice>
              <mc:Fallback>
                <p:oleObj name="CS ChemDraw Drawing" r:id="rId7" imgW="3098800" imgH="254000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0800" y="4729163"/>
                        <a:ext cx="4097338" cy="309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50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50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35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50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50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1350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506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506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506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506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50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50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50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506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0661" grpId="0"/>
      <p:bldP spid="1350665" grpId="0"/>
      <p:bldP spid="1350666" grpId="0"/>
    </p:bldLst>
  </p:timing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51684" name="Object 4">
            <a:extLst>
              <a:ext uri="{FF2B5EF4-FFF2-40B4-BE49-F238E27FC236}">
                <a16:creationId xmlns:a16="http://schemas.microsoft.com/office/drawing/2014/main" id="{DAD64CD6-B586-47A5-B682-A7D094B071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3375" y="2036763"/>
          <a:ext cx="5038725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4333240" imgH="254000" progId="ChemDraw.Document.6.0">
                  <p:embed/>
                </p:oleObj>
              </mc:Choice>
              <mc:Fallback>
                <p:oleObj name="CS ChemDraw Drawing" r:id="rId2" imgW="4333240" imgH="254000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3375" y="2036763"/>
                        <a:ext cx="5038725" cy="29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1685" name="Object 5">
            <a:extLst>
              <a:ext uri="{FF2B5EF4-FFF2-40B4-BE49-F238E27FC236}">
                <a16:creationId xmlns:a16="http://schemas.microsoft.com/office/drawing/2014/main" id="{91239CC0-2103-42E3-9F0F-E641D244FF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90650" y="3721100"/>
          <a:ext cx="6008688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4561840" imgH="254000" progId="ChemDraw.Document.6.0">
                  <p:embed/>
                </p:oleObj>
              </mc:Choice>
              <mc:Fallback>
                <p:oleObj name="CS ChemDraw Drawing" r:id="rId4" imgW="4561840" imgH="254000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0650" y="3721100"/>
                        <a:ext cx="6008688" cy="309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1686" name="Text Box 6">
            <a:extLst>
              <a:ext uri="{FF2B5EF4-FFF2-40B4-BE49-F238E27FC236}">
                <a16:creationId xmlns:a16="http://schemas.microsoft.com/office/drawing/2014/main" id="{DCC317AD-DC62-48E9-AA7D-19B6D46434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5713" y="1916113"/>
            <a:ext cx="1235075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(in gas)</a:t>
            </a:r>
          </a:p>
        </p:txBody>
      </p:sp>
      <p:sp>
        <p:nvSpPr>
          <p:cNvPr id="1351687" name="Text Box 7">
            <a:extLst>
              <a:ext uri="{FF2B5EF4-FFF2-40B4-BE49-F238E27FC236}">
                <a16:creationId xmlns:a16="http://schemas.microsoft.com/office/drawing/2014/main" id="{ACBEA484-5F56-409E-BA27-7ACE5F775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1725" y="3644900"/>
            <a:ext cx="1824038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(in C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6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5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Cl)</a:t>
            </a:r>
          </a:p>
        </p:txBody>
      </p:sp>
      <p:graphicFrame>
        <p:nvGraphicFramePr>
          <p:cNvPr id="1351688" name="Object 8">
            <a:extLst>
              <a:ext uri="{FF2B5EF4-FFF2-40B4-BE49-F238E27FC236}">
                <a16:creationId xmlns:a16="http://schemas.microsoft.com/office/drawing/2014/main" id="{0668CFA4-100B-4193-8765-989567619B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27288" y="1293813"/>
          <a:ext cx="2836862" cy="28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2341880" imgH="259080" progId="ChemDraw.Document.6.0">
                  <p:embed/>
                </p:oleObj>
              </mc:Choice>
              <mc:Fallback>
                <p:oleObj name="CS ChemDraw Drawing" r:id="rId6" imgW="2341880" imgH="259080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7288" y="1293813"/>
                        <a:ext cx="2836862" cy="2841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3015" name="Rectangle 9">
            <a:extLst>
              <a:ext uri="{FF2B5EF4-FFF2-40B4-BE49-F238E27FC236}">
                <a16:creationId xmlns:a16="http://schemas.microsoft.com/office/drawing/2014/main" id="{AC997226-395C-4B50-8DE4-4B4F1188B9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75" y="620713"/>
            <a:ext cx="7126288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气相或非质子溶剂中，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R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取代愈多，碱性愈强。</a:t>
            </a:r>
          </a:p>
        </p:txBody>
      </p:sp>
      <p:sp>
        <p:nvSpPr>
          <p:cNvPr id="1351690" name="Rectangle 10">
            <a:extLst>
              <a:ext uri="{FF2B5EF4-FFF2-40B4-BE49-F238E27FC236}">
                <a16:creationId xmlns:a16="http://schemas.microsoft.com/office/drawing/2014/main" id="{489602AC-1B73-493D-AA75-31F1C7EB64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8038" y="1196975"/>
            <a:ext cx="2198687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4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&gt;   2</a:t>
            </a:r>
            <a:r>
              <a:rPr kumimoji="1" lang="en-US" altLang="zh-CN" sz="24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o   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&gt;  1</a:t>
            </a:r>
            <a:r>
              <a:rPr kumimoji="1" lang="en-US" altLang="zh-CN" sz="24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</a:p>
        </p:txBody>
      </p:sp>
      <p:pic>
        <p:nvPicPr>
          <p:cNvPr id="1351691" name="Picture 11">
            <a:extLst>
              <a:ext uri="{FF2B5EF4-FFF2-40B4-BE49-F238E27FC236}">
                <a16:creationId xmlns:a16="http://schemas.microsoft.com/office/drawing/2014/main" id="{A60E0EFC-DB05-48CA-AAFD-B638456AE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738" y="4318000"/>
            <a:ext cx="5211762" cy="187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51692" name="Text Box 12">
            <a:extLst>
              <a:ext uri="{FF2B5EF4-FFF2-40B4-BE49-F238E27FC236}">
                <a16:creationId xmlns:a16="http://schemas.microsoft.com/office/drawing/2014/main" id="{DF94253E-13EC-4246-AC9C-B531AAC15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5875" y="2776538"/>
            <a:ext cx="1484313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(C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5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</a:t>
            </a:r>
          </a:p>
        </p:txBody>
      </p:sp>
      <p:sp>
        <p:nvSpPr>
          <p:cNvPr id="1351693" name="Text Box 13">
            <a:extLst>
              <a:ext uri="{FF2B5EF4-FFF2-40B4-BE49-F238E27FC236}">
                <a16:creationId xmlns:a16="http://schemas.microsoft.com/office/drawing/2014/main" id="{464F49F6-9ABE-4038-A837-0CA95F5E5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0538" y="2779713"/>
            <a:ext cx="1739900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(C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5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NH</a:t>
            </a:r>
          </a:p>
        </p:txBody>
      </p:sp>
      <p:sp>
        <p:nvSpPr>
          <p:cNvPr id="1351694" name="Text Box 14">
            <a:extLst>
              <a:ext uri="{FF2B5EF4-FFF2-40B4-BE49-F238E27FC236}">
                <a16:creationId xmlns:a16="http://schemas.microsoft.com/office/drawing/2014/main" id="{899ABB19-AFDD-4828-831C-1259F89275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9363" y="2779713"/>
            <a:ext cx="1520825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5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351695" name="Text Box 15">
            <a:extLst>
              <a:ext uri="{FF2B5EF4-FFF2-40B4-BE49-F238E27FC236}">
                <a16:creationId xmlns:a16="http://schemas.microsoft.com/office/drawing/2014/main" id="{208BAB2B-FC0E-4712-952A-4B94A9E11E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3238" y="2755900"/>
            <a:ext cx="804862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1351696" name="Text Box 16">
            <a:extLst>
              <a:ext uri="{FF2B5EF4-FFF2-40B4-BE49-F238E27FC236}">
                <a16:creationId xmlns:a16="http://schemas.microsoft.com/office/drawing/2014/main" id="{E526A0AA-C0F4-4C91-AA2E-5E25EE53F2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9388" y="2779713"/>
            <a:ext cx="387350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&gt;</a:t>
            </a:r>
            <a:endParaRPr lang="en-US" altLang="zh-CN" sz="24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51697" name="Text Box 17">
            <a:extLst>
              <a:ext uri="{FF2B5EF4-FFF2-40B4-BE49-F238E27FC236}">
                <a16:creationId xmlns:a16="http://schemas.microsoft.com/office/drawing/2014/main" id="{9D94951C-36C8-411A-8F18-81952C16EC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6625" y="2779713"/>
            <a:ext cx="387350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&gt;</a:t>
            </a:r>
            <a:endParaRPr lang="en-US" altLang="zh-CN" sz="24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51698" name="Text Box 18">
            <a:extLst>
              <a:ext uri="{FF2B5EF4-FFF2-40B4-BE49-F238E27FC236}">
                <a16:creationId xmlns:a16="http://schemas.microsoft.com/office/drawing/2014/main" id="{D5DFDC40-9666-4356-8DE9-97F284631B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0500" y="2779713"/>
            <a:ext cx="387350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&gt;</a:t>
            </a:r>
            <a:endParaRPr lang="en-US" altLang="zh-CN" sz="24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51699" name="Text Box 19">
            <a:extLst>
              <a:ext uri="{FF2B5EF4-FFF2-40B4-BE49-F238E27FC236}">
                <a16:creationId xmlns:a16="http://schemas.microsoft.com/office/drawing/2014/main" id="{3EC6C5E3-DF5C-4459-A1CD-4008A6B41D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5713" y="2755900"/>
            <a:ext cx="1235075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(in gas)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516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516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516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516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68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6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51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68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6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51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516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516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516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516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516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516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516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516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516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516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516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516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516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516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516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516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516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3516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516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516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351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351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686" grpId="0"/>
      <p:bldP spid="1351687" grpId="0"/>
      <p:bldP spid="1351690" grpId="0"/>
      <p:bldP spid="1351692" grpId="0"/>
      <p:bldP spid="1351693" grpId="0"/>
      <p:bldP spid="1351694" grpId="0"/>
      <p:bldP spid="1351695" grpId="0"/>
      <p:bldP spid="1351696" grpId="0"/>
      <p:bldP spid="1351697" grpId="0"/>
      <p:bldP spid="1351698" grpId="0"/>
      <p:bldP spid="1351699" grpId="0"/>
    </p:bldLst>
  </p:timing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34" name="Text Box 4">
            <a:extLst>
              <a:ext uri="{FF2B5EF4-FFF2-40B4-BE49-F238E27FC236}">
                <a16:creationId xmlns:a16="http://schemas.microsoft.com/office/drawing/2014/main" id="{08F08FA9-CDDF-41D9-98D4-62705E1AAD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9563" y="642938"/>
            <a:ext cx="11890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一般：</a:t>
            </a:r>
          </a:p>
        </p:txBody>
      </p:sp>
      <p:graphicFrame>
        <p:nvGraphicFramePr>
          <p:cNvPr id="1352709" name="Object 5">
            <a:extLst>
              <a:ext uri="{FF2B5EF4-FFF2-40B4-BE49-F238E27FC236}">
                <a16:creationId xmlns:a16="http://schemas.microsoft.com/office/drawing/2014/main" id="{A714C9BD-9602-4332-BC98-B51F403B1E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87525" y="1484313"/>
          <a:ext cx="6481763" cy="1350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6141720" imgH="1280160" progId="ChemDraw.Document.6.0">
                  <p:embed/>
                </p:oleObj>
              </mc:Choice>
              <mc:Fallback>
                <p:oleObj name="CS ChemDraw Drawing" r:id="rId2" imgW="6141720" imgH="1280160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7525" y="1484313"/>
                        <a:ext cx="6481763" cy="1350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2710" name="Text Box 6">
            <a:extLst>
              <a:ext uri="{FF2B5EF4-FFF2-40B4-BE49-F238E27FC236}">
                <a16:creationId xmlns:a16="http://schemas.microsoft.com/office/drawing/2014/main" id="{B7FCC40B-30CB-4891-9D5F-CDF744FADE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0" y="3163888"/>
            <a:ext cx="863600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哌啶</a:t>
            </a:r>
          </a:p>
        </p:txBody>
      </p:sp>
      <p:sp>
        <p:nvSpPr>
          <p:cNvPr id="1352711" name="Text Box 7">
            <a:extLst>
              <a:ext uri="{FF2B5EF4-FFF2-40B4-BE49-F238E27FC236}">
                <a16:creationId xmlns:a16="http://schemas.microsoft.com/office/drawing/2014/main" id="{5D64D401-ACAA-4545-A442-824FA717BC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2238" y="3163888"/>
            <a:ext cx="1190625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吡咯烷</a:t>
            </a:r>
          </a:p>
        </p:txBody>
      </p:sp>
      <p:sp>
        <p:nvSpPr>
          <p:cNvPr id="1352712" name="Text Box 8">
            <a:extLst>
              <a:ext uri="{FF2B5EF4-FFF2-40B4-BE49-F238E27FC236}">
                <a16:creationId xmlns:a16="http://schemas.microsoft.com/office/drawing/2014/main" id="{8E011556-6621-4A13-A317-26F7A61DA0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7188" y="3163888"/>
            <a:ext cx="1190625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二乙胺</a:t>
            </a:r>
          </a:p>
        </p:txBody>
      </p:sp>
      <p:sp>
        <p:nvSpPr>
          <p:cNvPr id="1352713" name="Text Box 9">
            <a:extLst>
              <a:ext uri="{FF2B5EF4-FFF2-40B4-BE49-F238E27FC236}">
                <a16:creationId xmlns:a16="http://schemas.microsoft.com/office/drawing/2014/main" id="{724086D4-CE81-457C-9D75-D06A20716E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9913" y="3140075"/>
            <a:ext cx="1189037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环己胺</a:t>
            </a:r>
          </a:p>
        </p:txBody>
      </p:sp>
      <p:sp>
        <p:nvSpPr>
          <p:cNvPr id="1352714" name="Text Box 10">
            <a:extLst>
              <a:ext uri="{FF2B5EF4-FFF2-40B4-BE49-F238E27FC236}">
                <a16:creationId xmlns:a16="http://schemas.microsoft.com/office/drawing/2014/main" id="{F9D3AB9F-6700-47BC-9528-17B2C6F72C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8738" y="3140075"/>
            <a:ext cx="863600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吗啉</a:t>
            </a:r>
          </a:p>
        </p:txBody>
      </p:sp>
      <p:sp>
        <p:nvSpPr>
          <p:cNvPr id="1352715" name="Text Box 11">
            <a:extLst>
              <a:ext uri="{FF2B5EF4-FFF2-40B4-BE49-F238E27FC236}">
                <a16:creationId xmlns:a16="http://schemas.microsoft.com/office/drawing/2014/main" id="{B0F688ED-B29C-43D6-9851-14719F7EE3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8438" y="3835400"/>
            <a:ext cx="7051675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11.20        11.11        10.98         10.70               8.40</a:t>
            </a:r>
          </a:p>
        </p:txBody>
      </p:sp>
      <p:sp>
        <p:nvSpPr>
          <p:cNvPr id="1352716" name="Text Box 12">
            <a:extLst>
              <a:ext uri="{FF2B5EF4-FFF2-40B4-BE49-F238E27FC236}">
                <a16:creationId xmlns:a16="http://schemas.microsoft.com/office/drawing/2014/main" id="{C5E0B59E-E9C7-4F8D-89FF-D7C86621F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563" y="3835400"/>
            <a:ext cx="693737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b="1" i="1">
                <a:solidFill>
                  <a:srgbClr val="000000"/>
                </a:solidFill>
                <a:latin typeface="Times New Roman" panose="02020603050405020304" pitchFamily="18" charset="0"/>
              </a:rPr>
              <a:t>pK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graphicFrame>
        <p:nvGraphicFramePr>
          <p:cNvPr id="1352717" name="Object 13">
            <a:extLst>
              <a:ext uri="{FF2B5EF4-FFF2-40B4-BE49-F238E27FC236}">
                <a16:creationId xmlns:a16="http://schemas.microsoft.com/office/drawing/2014/main" id="{70F49699-F635-4715-8647-805B1E5C55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56325" y="5329238"/>
          <a:ext cx="790575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790956" imgH="929640" progId="ChemDraw.Document.6.0">
                  <p:embed/>
                </p:oleObj>
              </mc:Choice>
              <mc:Fallback>
                <p:oleObj name="CS ChemDraw Drawing" r:id="rId4" imgW="790956" imgH="929640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325" y="5329238"/>
                        <a:ext cx="790575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2718" name="Object 14">
            <a:extLst>
              <a:ext uri="{FF2B5EF4-FFF2-40B4-BE49-F238E27FC236}">
                <a16:creationId xmlns:a16="http://schemas.microsoft.com/office/drawing/2014/main" id="{C5FA48B6-5AD8-4DDB-9C98-3A577996C0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13138" y="5329238"/>
          <a:ext cx="1030287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31748" imgH="979932" progId="ChemDraw.Document.6.0">
                  <p:embed/>
                </p:oleObj>
              </mc:Choice>
              <mc:Fallback>
                <p:oleObj name="CS ChemDraw Drawing" r:id="rId6" imgW="1031748" imgH="979932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3138" y="5329238"/>
                        <a:ext cx="1030287" cy="979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2719" name="Text Box 15">
            <a:extLst>
              <a:ext uri="{FF2B5EF4-FFF2-40B4-BE49-F238E27FC236}">
                <a16:creationId xmlns:a16="http://schemas.microsoft.com/office/drawing/2014/main" id="{84E152F9-D8A8-4AC4-8F9E-D7BEC7A3E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3663" y="4745038"/>
            <a:ext cx="7389812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三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三氟甲基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胺与三氟化氮一样，几乎不显碱性。</a:t>
            </a:r>
          </a:p>
        </p:txBody>
      </p:sp>
      <p:sp>
        <p:nvSpPr>
          <p:cNvPr id="684046" name="Text Box 16">
            <a:extLst>
              <a:ext uri="{FF2B5EF4-FFF2-40B4-BE49-F238E27FC236}">
                <a16:creationId xmlns:a16="http://schemas.microsoft.com/office/drawing/2014/main" id="{B25CB438-456F-48E5-B50E-7F510AADE3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5763" y="619125"/>
            <a:ext cx="1042987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NH</a:t>
            </a:r>
          </a:p>
        </p:txBody>
      </p:sp>
      <p:sp>
        <p:nvSpPr>
          <p:cNvPr id="684047" name="Text Box 17">
            <a:extLst>
              <a:ext uri="{FF2B5EF4-FFF2-40B4-BE49-F238E27FC236}">
                <a16:creationId xmlns:a16="http://schemas.microsoft.com/office/drawing/2014/main" id="{01DF3E1C-0F14-41DB-957E-2C48660EDF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1700" y="787400"/>
            <a:ext cx="788988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</a:t>
            </a:r>
          </a:p>
        </p:txBody>
      </p:sp>
      <p:sp>
        <p:nvSpPr>
          <p:cNvPr id="684048" name="Text Box 18">
            <a:extLst>
              <a:ext uri="{FF2B5EF4-FFF2-40B4-BE49-F238E27FC236}">
                <a16:creationId xmlns:a16="http://schemas.microsoft.com/office/drawing/2014/main" id="{5A74F287-B5DB-49B3-ADF2-984A3D95A2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9638" y="476250"/>
            <a:ext cx="1042987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RNH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684049" name="Text Box 19">
            <a:extLst>
              <a:ext uri="{FF2B5EF4-FFF2-40B4-BE49-F238E27FC236}">
                <a16:creationId xmlns:a16="http://schemas.microsoft.com/office/drawing/2014/main" id="{FE151920-2358-4800-9E49-8B55A86FA0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0325" y="595313"/>
            <a:ext cx="804863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684050" name="Text Box 20">
            <a:extLst>
              <a:ext uri="{FF2B5EF4-FFF2-40B4-BE49-F238E27FC236}">
                <a16:creationId xmlns:a16="http://schemas.microsoft.com/office/drawing/2014/main" id="{B8CFA1C2-6D0D-44C6-83EB-E3F34EF905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375" y="592138"/>
            <a:ext cx="419100" cy="519112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&gt;</a:t>
            </a:r>
          </a:p>
        </p:txBody>
      </p:sp>
      <p:sp>
        <p:nvSpPr>
          <p:cNvPr id="684051" name="Text Box 21">
            <a:extLst>
              <a:ext uri="{FF2B5EF4-FFF2-40B4-BE49-F238E27FC236}">
                <a16:creationId xmlns:a16="http://schemas.microsoft.com/office/drawing/2014/main" id="{D8FE244A-768B-4A5C-B570-2A2288F77E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8038" y="581025"/>
            <a:ext cx="420687" cy="519113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52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52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52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52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52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52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52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52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52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52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52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527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527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527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527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527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527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52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52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52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527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527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2710" grpId="0"/>
      <p:bldP spid="1352711" grpId="0"/>
      <p:bldP spid="1352712" grpId="0"/>
      <p:bldP spid="1352713" grpId="0"/>
      <p:bldP spid="1352714" grpId="0"/>
      <p:bldP spid="1352715" grpId="0"/>
      <p:bldP spid="1352716" grpId="0"/>
      <p:bldP spid="1352719" grpId="0"/>
    </p:bldLst>
  </p:timing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5058" name="Object 4">
            <a:extLst>
              <a:ext uri="{FF2B5EF4-FFF2-40B4-BE49-F238E27FC236}">
                <a16:creationId xmlns:a16="http://schemas.microsoft.com/office/drawing/2014/main" id="{E88F351D-6075-4D7D-8EDF-EE89980AC35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46313" y="1635125"/>
          <a:ext cx="5368925" cy="157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4480560" imgH="1315720" progId="ChemDraw.Document.6.0">
                  <p:embed/>
                </p:oleObj>
              </mc:Choice>
              <mc:Fallback>
                <p:oleObj name="CS ChemDraw Drawing" r:id="rId2" imgW="4480560" imgH="1315720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6313" y="1635125"/>
                        <a:ext cx="5368925" cy="157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5059" name="Text Box 5">
            <a:extLst>
              <a:ext uri="{FF2B5EF4-FFF2-40B4-BE49-F238E27FC236}">
                <a16:creationId xmlns:a16="http://schemas.microsoft.com/office/drawing/2014/main" id="{38AF1E33-F001-4E2F-96C9-365ECB78FF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313" y="1100138"/>
            <a:ext cx="6494462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Resonance delocalization of the electron pair</a:t>
            </a:r>
          </a:p>
        </p:txBody>
      </p:sp>
      <p:sp>
        <p:nvSpPr>
          <p:cNvPr id="685060" name="Text Box 6">
            <a:extLst>
              <a:ext uri="{FF2B5EF4-FFF2-40B4-BE49-F238E27FC236}">
                <a16:creationId xmlns:a16="http://schemas.microsoft.com/office/drawing/2014/main" id="{0F8BC2DF-5AC8-473F-AF29-458F77E641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0888" y="549275"/>
            <a:ext cx="4492625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苯胺氮上的孤电子对共振离域</a:t>
            </a:r>
          </a:p>
        </p:txBody>
      </p:sp>
      <p:sp>
        <p:nvSpPr>
          <p:cNvPr id="685061" name="Rectangle 7">
            <a:extLst>
              <a:ext uri="{FF2B5EF4-FFF2-40B4-BE49-F238E27FC236}">
                <a16:creationId xmlns:a16="http://schemas.microsoft.com/office/drawing/2014/main" id="{0F8CA439-21CE-4040-BDB5-227EF7281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75" y="3789363"/>
            <a:ext cx="7567613" cy="13112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Conjugation reduces the </a:t>
            </a:r>
            <a:r>
              <a:rPr lang="en-US" altLang="zh-CN" sz="2000" b="1">
                <a:solidFill>
                  <a:srgbClr val="FF0000"/>
                </a:solidFill>
                <a:latin typeface="Times New Roman" panose="02020603050405020304" pitchFamily="18" charset="0"/>
              </a:rPr>
              <a:t>availability of the lone pair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on the nitrogen to take part in other reactions. In particular, it makes phenylamine much more weakly basic than primary amines where the -NH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group isn't attached to a benzene ring. </a:t>
            </a:r>
          </a:p>
        </p:txBody>
      </p:sp>
      <p:sp>
        <p:nvSpPr>
          <p:cNvPr id="1353736" name="Rectangle 8">
            <a:extLst>
              <a:ext uri="{FF2B5EF4-FFF2-40B4-BE49-F238E27FC236}">
                <a16:creationId xmlns:a16="http://schemas.microsoft.com/office/drawing/2014/main" id="{FC5DE69B-A325-42AD-AE5C-37E0F24B6C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75" y="5245100"/>
            <a:ext cx="7567613" cy="82232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上的孤电子对，能与苯环共轭，碱性弱；不能共轭，碱性强。</a:t>
            </a:r>
          </a:p>
        </p:txBody>
      </p:sp>
      <p:sp>
        <p:nvSpPr>
          <p:cNvPr id="685063" name="Rectangle 9">
            <a:extLst>
              <a:ext uri="{FF2B5EF4-FFF2-40B4-BE49-F238E27FC236}">
                <a16:creationId xmlns:a16="http://schemas.microsoft.com/office/drawing/2014/main" id="{E885D76E-C6F1-48CB-96C0-4452AFFEA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88" y="549275"/>
            <a:ext cx="1196975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2400" b="1">
                <a:solidFill>
                  <a:srgbClr val="000000"/>
                </a:solidFill>
              </a:rPr>
              <a:t>芳 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537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537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3736" grpId="0"/>
    </p:bldLst>
  </p:timing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756" name="Text Box 4">
            <a:extLst>
              <a:ext uri="{FF2B5EF4-FFF2-40B4-BE49-F238E27FC236}">
                <a16:creationId xmlns:a16="http://schemas.microsoft.com/office/drawing/2014/main" id="{5D4F60F5-78D4-43C6-9EC9-90BECE69FB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300" y="2024063"/>
            <a:ext cx="6265863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</a:rPr>
              <a:t>K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 10.64                      4.58                                   5.08</a:t>
            </a:r>
          </a:p>
        </p:txBody>
      </p:sp>
      <p:pic>
        <p:nvPicPr>
          <p:cNvPr id="686083" name="Picture 5">
            <a:extLst>
              <a:ext uri="{FF2B5EF4-FFF2-40B4-BE49-F238E27FC236}">
                <a16:creationId xmlns:a16="http://schemas.microsoft.com/office/drawing/2014/main" id="{2A17BF51-DE0E-41D0-930E-A434157EF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981075"/>
            <a:ext cx="6784975" cy="76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354758" name="Object 6">
            <a:extLst>
              <a:ext uri="{FF2B5EF4-FFF2-40B4-BE49-F238E27FC236}">
                <a16:creationId xmlns:a16="http://schemas.microsoft.com/office/drawing/2014/main" id="{F8226189-37F9-425A-8D00-F661231231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74875" y="3155950"/>
          <a:ext cx="733425" cy="180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734568" imgH="1804416" progId="ChemDraw.Document.6.0">
                  <p:embed/>
                </p:oleObj>
              </mc:Choice>
              <mc:Fallback>
                <p:oleObj name="CS ChemDraw Drawing" r:id="rId3" imgW="734568" imgH="1804416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4875" y="3155950"/>
                        <a:ext cx="733425" cy="180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4759" name="Object 7">
            <a:extLst>
              <a:ext uri="{FF2B5EF4-FFF2-40B4-BE49-F238E27FC236}">
                <a16:creationId xmlns:a16="http://schemas.microsoft.com/office/drawing/2014/main" id="{9C161A89-450D-4965-A87F-2F173043F7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37063" y="3141663"/>
          <a:ext cx="733425" cy="175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734568" imgH="1758696" progId="ChemDraw.Document.6.0">
                  <p:embed/>
                </p:oleObj>
              </mc:Choice>
              <mc:Fallback>
                <p:oleObj name="CS ChemDraw Drawing" r:id="rId5" imgW="734568" imgH="1758696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7063" y="3141663"/>
                        <a:ext cx="733425" cy="1757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4760" name="Object 8">
            <a:extLst>
              <a:ext uri="{FF2B5EF4-FFF2-40B4-BE49-F238E27FC236}">
                <a16:creationId xmlns:a16="http://schemas.microsoft.com/office/drawing/2014/main" id="{D2B8A811-B9F7-47CA-A0C3-D97EB0549F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80213" y="3141663"/>
          <a:ext cx="792162" cy="175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791161" imgH="1755770" progId="ChemDraw.Document.6.0">
                  <p:embed/>
                </p:oleObj>
              </mc:Choice>
              <mc:Fallback>
                <p:oleObj name="CS ChemDraw Drawing" r:id="rId7" imgW="791161" imgH="1755770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0213" y="3141663"/>
                        <a:ext cx="792162" cy="1757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4761" name="Text Box 9">
            <a:extLst>
              <a:ext uri="{FF2B5EF4-FFF2-40B4-BE49-F238E27FC236}">
                <a16:creationId xmlns:a16="http://schemas.microsoft.com/office/drawing/2014/main" id="{D67CE6D5-2434-42DF-8EC6-E62C30C6B7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4963" y="5175250"/>
            <a:ext cx="5991225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</a:rPr>
              <a:t>K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   1.0                           3.98                            5.34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547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547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75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7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54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75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7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54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76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7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54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547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547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4756" grpId="0"/>
      <p:bldP spid="1354761" grpId="0"/>
    </p:bldLst>
  </p:timing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Text Box 4">
            <a:extLst>
              <a:ext uri="{FF2B5EF4-FFF2-40B4-BE49-F238E27FC236}">
                <a16:creationId xmlns:a16="http://schemas.microsoft.com/office/drawing/2014/main" id="{10CFA632-0813-41E0-B9D0-4AD4FAB8BB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0275" y="2395538"/>
            <a:ext cx="3832225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胺盐可用于分离、提纯。</a:t>
            </a:r>
          </a:p>
        </p:txBody>
      </p:sp>
      <p:sp>
        <p:nvSpPr>
          <p:cNvPr id="687107" name="Text Box 5">
            <a:extLst>
              <a:ext uri="{FF2B5EF4-FFF2-40B4-BE49-F238E27FC236}">
                <a16:creationId xmlns:a16="http://schemas.microsoft.com/office/drawing/2014/main" id="{562C052B-BB7B-48EA-87C9-5377C2E3B9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3488" y="2900363"/>
            <a:ext cx="6943725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癸胺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(bp 221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C)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与十二烷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(bp 216˚C)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的分离： </a:t>
            </a:r>
          </a:p>
        </p:txBody>
      </p:sp>
      <p:sp>
        <p:nvSpPr>
          <p:cNvPr id="687108" name="Text Box 6">
            <a:extLst>
              <a:ext uri="{FF2B5EF4-FFF2-40B4-BE49-F238E27FC236}">
                <a16:creationId xmlns:a16="http://schemas.microsoft.com/office/drawing/2014/main" id="{E6342CDD-3C24-43F0-A1A9-10D1803523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3488" y="3406775"/>
            <a:ext cx="7462837" cy="118745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用稀盐酸提取，癸胺成盐酸盐进入水相，十二烷留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在有机层，可用分液漏斗分开，水层加碱中和，游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离出癸胺，分离、洗涤、干燥、蒸馏得纯癸胺。 </a:t>
            </a:r>
          </a:p>
        </p:txBody>
      </p:sp>
      <p:sp>
        <p:nvSpPr>
          <p:cNvPr id="1355783" name="Rectangle 7">
            <a:extLst>
              <a:ext uri="{FF2B5EF4-FFF2-40B4-BE49-F238E27FC236}">
                <a16:creationId xmlns:a16="http://schemas.microsoft.com/office/drawing/2014/main" id="{759A7BCA-1513-4C9E-8FC1-4771238C3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638" y="4810125"/>
            <a:ext cx="2066925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(CH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10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1355784" name="Rectangle 8">
            <a:extLst>
              <a:ext uri="{FF2B5EF4-FFF2-40B4-BE49-F238E27FC236}">
                <a16:creationId xmlns:a16="http://schemas.microsoft.com/office/drawing/2014/main" id="{01932812-7B59-41CC-B0E8-84EC8A3C7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775" y="5516563"/>
            <a:ext cx="1978025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(CH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9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NH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graphicFrame>
        <p:nvGraphicFramePr>
          <p:cNvPr id="1355785" name="Object 9">
            <a:extLst>
              <a:ext uri="{FF2B5EF4-FFF2-40B4-BE49-F238E27FC236}">
                <a16:creationId xmlns:a16="http://schemas.microsoft.com/office/drawing/2014/main" id="{749BF311-FCCC-4465-B71B-690CFC7413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43388" y="4968875"/>
          <a:ext cx="647700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647067" imgH="908324" progId="ChemDraw.Document.6.0">
                  <p:embed/>
                </p:oleObj>
              </mc:Choice>
              <mc:Fallback>
                <p:oleObj name="CS ChemDraw Drawing" r:id="rId2" imgW="647067" imgH="908324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3388" y="4968875"/>
                        <a:ext cx="647700" cy="908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5786" name="Text Box 10">
            <a:extLst>
              <a:ext uri="{FF2B5EF4-FFF2-40B4-BE49-F238E27FC236}">
                <a16:creationId xmlns:a16="http://schemas.microsoft.com/office/drawing/2014/main" id="{5C4BF47A-4956-4B34-A86D-0A075923D5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8550" y="4832350"/>
            <a:ext cx="1025525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有机层</a:t>
            </a:r>
          </a:p>
        </p:txBody>
      </p:sp>
      <p:graphicFrame>
        <p:nvGraphicFramePr>
          <p:cNvPr id="1355787" name="Object 11">
            <a:extLst>
              <a:ext uri="{FF2B5EF4-FFF2-40B4-BE49-F238E27FC236}">
                <a16:creationId xmlns:a16="http://schemas.microsoft.com/office/drawing/2014/main" id="{A6805829-D272-4763-AA8F-6D7EB54DF6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54725" y="5805488"/>
          <a:ext cx="812800" cy="6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812631" imgH="65314" progId="ChemDraw.Document.6.0">
                  <p:embed/>
                </p:oleObj>
              </mc:Choice>
              <mc:Fallback>
                <p:oleObj name="CS ChemDraw Drawing" r:id="rId4" imgW="812631" imgH="65314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4725" y="5805488"/>
                        <a:ext cx="812800" cy="6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5788" name="Object 12">
            <a:extLst>
              <a:ext uri="{FF2B5EF4-FFF2-40B4-BE49-F238E27FC236}">
                <a16:creationId xmlns:a16="http://schemas.microsoft.com/office/drawing/2014/main" id="{D70BD45E-2916-4A30-89B7-F49414E54C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0063" y="5373688"/>
          <a:ext cx="647700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647067" imgH="908324" progId="ChemDraw.Document.6.0">
                  <p:embed/>
                </p:oleObj>
              </mc:Choice>
              <mc:Fallback>
                <p:oleObj name="CS ChemDraw Drawing" r:id="rId6" imgW="647067" imgH="908324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0063" y="5373688"/>
                        <a:ext cx="647700" cy="908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5789" name="Rectangle 13">
            <a:extLst>
              <a:ext uri="{FF2B5EF4-FFF2-40B4-BE49-F238E27FC236}">
                <a16:creationId xmlns:a16="http://schemas.microsoft.com/office/drawing/2014/main" id="{3B4C6222-9E4B-4ECD-9CBD-D711B2BAC9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5013325"/>
            <a:ext cx="1238250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10%HCl</a:t>
            </a:r>
          </a:p>
        </p:txBody>
      </p:sp>
      <p:graphicFrame>
        <p:nvGraphicFramePr>
          <p:cNvPr id="1355790" name="Object 14">
            <a:extLst>
              <a:ext uri="{FF2B5EF4-FFF2-40B4-BE49-F238E27FC236}">
                <a16:creationId xmlns:a16="http://schemas.microsoft.com/office/drawing/2014/main" id="{6F34F6A3-1F84-4055-92C8-7E87845878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55938" y="5373688"/>
          <a:ext cx="1193800" cy="6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1192828" imgH="65423" progId="ChemDraw.Document.6.0">
                  <p:embed/>
                </p:oleObj>
              </mc:Choice>
              <mc:Fallback>
                <p:oleObj name="CS ChemDraw Drawing" r:id="rId7" imgW="1192828" imgH="65423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5938" y="5373688"/>
                        <a:ext cx="1193800" cy="6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5791" name="Rectangle 15">
            <a:extLst>
              <a:ext uri="{FF2B5EF4-FFF2-40B4-BE49-F238E27FC236}">
                <a16:creationId xmlns:a16="http://schemas.microsoft.com/office/drawing/2014/main" id="{876F93F8-FEF3-4AEC-9779-08704A768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450" y="5445125"/>
            <a:ext cx="887413" cy="366713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NaOH</a:t>
            </a:r>
          </a:p>
        </p:txBody>
      </p:sp>
      <p:sp>
        <p:nvSpPr>
          <p:cNvPr id="1355792" name="Text Box 16">
            <a:extLst>
              <a:ext uri="{FF2B5EF4-FFF2-40B4-BE49-F238E27FC236}">
                <a16:creationId xmlns:a16="http://schemas.microsoft.com/office/drawing/2014/main" id="{0485F517-DD15-4C9A-871A-96DEE47389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75" y="5589588"/>
            <a:ext cx="749300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水层</a:t>
            </a:r>
          </a:p>
        </p:txBody>
      </p:sp>
      <p:sp>
        <p:nvSpPr>
          <p:cNvPr id="1355793" name="Text Box 17">
            <a:extLst>
              <a:ext uri="{FF2B5EF4-FFF2-40B4-BE49-F238E27FC236}">
                <a16:creationId xmlns:a16="http://schemas.microsoft.com/office/drawing/2014/main" id="{4106E95C-D19D-4F2B-8D51-85AE4FDD02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5225" y="5245100"/>
            <a:ext cx="1644650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有机层 癸胺</a:t>
            </a:r>
          </a:p>
        </p:txBody>
      </p:sp>
      <p:sp>
        <p:nvSpPr>
          <p:cNvPr id="1355794" name="Text Box 18">
            <a:extLst>
              <a:ext uri="{FF2B5EF4-FFF2-40B4-BE49-F238E27FC236}">
                <a16:creationId xmlns:a16="http://schemas.microsoft.com/office/drawing/2014/main" id="{433D80E3-BE4D-4368-86B9-F427FFEBBF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0" y="5984875"/>
            <a:ext cx="750888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水层</a:t>
            </a:r>
          </a:p>
        </p:txBody>
      </p:sp>
      <p:sp>
        <p:nvSpPr>
          <p:cNvPr id="687121" name="Text Box 19">
            <a:extLst>
              <a:ext uri="{FF2B5EF4-FFF2-40B4-BE49-F238E27FC236}">
                <a16:creationId xmlns:a16="http://schemas.microsoft.com/office/drawing/2014/main" id="{72337D27-8496-45EC-8AE4-D95BF6B6F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260350"/>
            <a:ext cx="2179637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胺成盐的应用</a:t>
            </a:r>
          </a:p>
        </p:txBody>
      </p:sp>
      <p:sp>
        <p:nvSpPr>
          <p:cNvPr id="687122" name="Rectangle 20">
            <a:extLst>
              <a:ext uri="{FF2B5EF4-FFF2-40B4-BE49-F238E27FC236}">
                <a16:creationId xmlns:a16="http://schemas.microsoft.com/office/drawing/2014/main" id="{39DFF0F9-1CBC-41F4-8110-01B55291E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3600" y="333375"/>
            <a:ext cx="4202113" cy="19177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稳定易于保存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降低药物毒性、利于吸收                        分离提纯、鉴定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外消旋体拆分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Hofmann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降解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557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557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557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557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557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557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557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557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557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557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557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557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557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557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557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557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557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557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557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557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557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557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557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557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5783" grpId="0"/>
      <p:bldP spid="1355784" grpId="0"/>
      <p:bldP spid="1355786" grpId="0"/>
      <p:bldP spid="1355789" grpId="0"/>
      <p:bldP spid="1355791" grpId="0"/>
      <p:bldP spid="1355792" grpId="0"/>
      <p:bldP spid="1355793" grpId="0"/>
      <p:bldP spid="1355794" grpId="0"/>
    </p:bldLst>
  </p:timing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804" name="Rectangle 4">
            <a:extLst>
              <a:ext uri="{FF2B5EF4-FFF2-40B4-BE49-F238E27FC236}">
                <a16:creationId xmlns:a16="http://schemas.microsoft.com/office/drawing/2014/main" id="{C0E1D83C-9696-4C70-BB93-0C1B18BF1F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100" y="1081088"/>
            <a:ext cx="14525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烷基化</a:t>
            </a:r>
          </a:p>
        </p:txBody>
      </p:sp>
      <p:graphicFrame>
        <p:nvGraphicFramePr>
          <p:cNvPr id="1356805" name="Object 5">
            <a:extLst>
              <a:ext uri="{FF2B5EF4-FFF2-40B4-BE49-F238E27FC236}">
                <a16:creationId xmlns:a16="http://schemas.microsoft.com/office/drawing/2014/main" id="{12CA5784-40CB-46E4-9D86-942D5BB190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06525" y="3079750"/>
          <a:ext cx="3281363" cy="26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3205480" imgH="254000" progId="ChemDraw.Document.6.0">
                  <p:embed/>
                </p:oleObj>
              </mc:Choice>
              <mc:Fallback>
                <p:oleObj name="CS ChemDraw Drawing" r:id="rId2" imgW="3205480" imgH="254000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6525" y="3079750"/>
                        <a:ext cx="3281363" cy="26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6806" name="Object 6">
            <a:extLst>
              <a:ext uri="{FF2B5EF4-FFF2-40B4-BE49-F238E27FC236}">
                <a16:creationId xmlns:a16="http://schemas.microsoft.com/office/drawing/2014/main" id="{AA4DF1EE-BA04-422B-95D0-38B9EB8E91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45063" y="2928938"/>
          <a:ext cx="3986212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545840" imgH="386080" progId="ChemDraw.Document.6.0">
                  <p:embed/>
                </p:oleObj>
              </mc:Choice>
              <mc:Fallback>
                <p:oleObj name="CS ChemDraw Drawing" r:id="rId4" imgW="3545840" imgH="386080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5063" y="2928938"/>
                        <a:ext cx="3986212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6807" name="Object 7">
            <a:extLst>
              <a:ext uri="{FF2B5EF4-FFF2-40B4-BE49-F238E27FC236}">
                <a16:creationId xmlns:a16="http://schemas.microsoft.com/office/drawing/2014/main" id="{067BA24F-5398-4B45-BC41-5A81EA889C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3188" y="4206875"/>
          <a:ext cx="3998912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3820160" imgH="548640" progId="ChemDraw.Document.6.0">
                  <p:embed/>
                </p:oleObj>
              </mc:Choice>
              <mc:Fallback>
                <p:oleObj name="CS ChemDraw Drawing" r:id="rId6" imgW="3820160" imgH="548640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3188" y="4206875"/>
                        <a:ext cx="3998912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6808" name="Object 8">
            <a:extLst>
              <a:ext uri="{FF2B5EF4-FFF2-40B4-BE49-F238E27FC236}">
                <a16:creationId xmlns:a16="http://schemas.microsoft.com/office/drawing/2014/main" id="{DA1D7545-DE80-4C00-95AD-1815BA82C82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13425" y="4203700"/>
          <a:ext cx="2882900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2443480" imgH="548640" progId="ChemDraw.Document.6.0">
                  <p:embed/>
                </p:oleObj>
              </mc:Choice>
              <mc:Fallback>
                <p:oleObj name="CS ChemDraw Drawing" r:id="rId8" imgW="2443480" imgH="548640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3425" y="4203700"/>
                        <a:ext cx="2882900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6809" name="Text Box 9">
            <a:extLst>
              <a:ext uri="{FF2B5EF4-FFF2-40B4-BE49-F238E27FC236}">
                <a16:creationId xmlns:a16="http://schemas.microsoft.com/office/drawing/2014/main" id="{45439951-E553-4E68-AC89-A507EBDA76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8025" y="4832350"/>
            <a:ext cx="703263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99%</a:t>
            </a:r>
          </a:p>
        </p:txBody>
      </p:sp>
      <p:sp>
        <p:nvSpPr>
          <p:cNvPr id="1356810" name="Text Box 10">
            <a:extLst>
              <a:ext uri="{FF2B5EF4-FFF2-40B4-BE49-F238E27FC236}">
                <a16:creationId xmlns:a16="http://schemas.microsoft.com/office/drawing/2014/main" id="{9A729DA5-FE67-4E9D-B564-379204F53B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2125" y="1125538"/>
            <a:ext cx="706438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b="1" i="1">
                <a:solidFill>
                  <a:srgbClr val="000000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356811" name="Rectangle 11">
            <a:extLst>
              <a:ext uri="{FF2B5EF4-FFF2-40B4-BE49-F238E27FC236}">
                <a16:creationId xmlns:a16="http://schemas.microsoft.com/office/drawing/2014/main" id="{847DB250-6974-4E95-ACE3-16466719EA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3038" y="1897063"/>
            <a:ext cx="7018337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RCH</a:t>
            </a:r>
            <a:r>
              <a:rPr lang="en-US" altLang="zh-CN" sz="2000" b="1" baseline="-30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Br  +  NH</a:t>
            </a:r>
            <a:r>
              <a:rPr lang="en-US" altLang="zh-CN" sz="2000" b="1" baseline="-30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(excess)                      RCH</a:t>
            </a:r>
            <a:r>
              <a:rPr lang="en-US" altLang="zh-CN" sz="2000" b="1" baseline="-30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NH</a:t>
            </a:r>
            <a:r>
              <a:rPr lang="en-US" altLang="zh-CN" sz="2000" b="1" baseline="-30000">
                <a:solidFill>
                  <a:srgbClr val="000000"/>
                </a:solidFill>
                <a:latin typeface="Times New Roman" panose="02020603050405020304" pitchFamily="18" charset="0"/>
              </a:rPr>
              <a:t>2  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+  NH</a:t>
            </a:r>
            <a:r>
              <a:rPr lang="en-US" altLang="zh-CN" sz="2000" b="1" baseline="-30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Br </a:t>
            </a:r>
          </a:p>
        </p:txBody>
      </p:sp>
      <p:pic>
        <p:nvPicPr>
          <p:cNvPr id="1356812" name="Picture 12" descr="arrow2">
            <a:extLst>
              <a:ext uri="{FF2B5EF4-FFF2-40B4-BE49-F238E27FC236}">
                <a16:creationId xmlns:a16="http://schemas.microsoft.com/office/drawing/2014/main" id="{098F7001-EA3D-4C02-910E-EE26EABAA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188" y="2052638"/>
            <a:ext cx="1041400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6813" name="Text Box 13">
            <a:extLst>
              <a:ext uri="{FF2B5EF4-FFF2-40B4-BE49-F238E27FC236}">
                <a16:creationId xmlns:a16="http://schemas.microsoft.com/office/drawing/2014/main" id="{356D0D62-FB19-434D-8A07-402C3A6ACD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0963" y="1106488"/>
            <a:ext cx="2841625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胺氮作为亲核试剂</a:t>
            </a:r>
          </a:p>
        </p:txBody>
      </p:sp>
      <p:sp>
        <p:nvSpPr>
          <p:cNvPr id="688140" name="Text Box 14">
            <a:extLst>
              <a:ext uri="{FF2B5EF4-FFF2-40B4-BE49-F238E27FC236}">
                <a16:creationId xmlns:a16="http://schemas.microsoft.com/office/drawing/2014/main" id="{EFC3EC61-D381-4B00-813A-78A3520751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513" y="527050"/>
            <a:ext cx="1839912" cy="461963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Blip>
                <a:blip r:embed="rId11"/>
              </a:buBlip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(2)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亲核性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56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56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356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568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56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1356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568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56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1356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568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568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568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568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56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56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568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568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568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568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56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56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568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568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56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568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6804" grpId="0"/>
      <p:bldP spid="1356809" grpId="0"/>
      <p:bldP spid="1356810" grpId="0"/>
      <p:bldP spid="1356811" grpId="0"/>
      <p:bldP spid="1356813" grpId="0"/>
    </p:bldLst>
  </p:timing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57828" name="Object 4">
            <a:extLst>
              <a:ext uri="{FF2B5EF4-FFF2-40B4-BE49-F238E27FC236}">
                <a16:creationId xmlns:a16="http://schemas.microsoft.com/office/drawing/2014/main" id="{9B144C21-0FBE-4596-9021-E76D7B51F8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73300" y="2992438"/>
          <a:ext cx="1223963" cy="166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224779" imgH="1658396" progId="ChemDraw.Document.6.0">
                  <p:embed/>
                </p:oleObj>
              </mc:Choice>
              <mc:Fallback>
                <p:oleObj name="CS ChemDraw Drawing" r:id="rId2" imgW="1224779" imgH="1658396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3300" y="2992438"/>
                        <a:ext cx="1223963" cy="166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7829" name="Object 5">
            <a:extLst>
              <a:ext uri="{FF2B5EF4-FFF2-40B4-BE49-F238E27FC236}">
                <a16:creationId xmlns:a16="http://schemas.microsoft.com/office/drawing/2014/main" id="{0E3BEF4F-394D-41D0-BD19-3F165C9B09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67613" y="3352800"/>
          <a:ext cx="1308100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306938" imgH="1165442" progId="ChemDraw.Document.6.0">
                  <p:embed/>
                </p:oleObj>
              </mc:Choice>
              <mc:Fallback>
                <p:oleObj name="CS ChemDraw Drawing" r:id="rId4" imgW="1306938" imgH="1165442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67613" y="3352800"/>
                        <a:ext cx="1308100" cy="1165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7830" name="Object 6">
            <a:extLst>
              <a:ext uri="{FF2B5EF4-FFF2-40B4-BE49-F238E27FC236}">
                <a16:creationId xmlns:a16="http://schemas.microsoft.com/office/drawing/2014/main" id="{1D8DB073-0B89-4EC7-9BF0-9604AD5908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91188" y="3394075"/>
          <a:ext cx="1000125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999602" imgH="894621" progId="ChemDraw.Document.6.0">
                  <p:embed/>
                </p:oleObj>
              </mc:Choice>
              <mc:Fallback>
                <p:oleObj name="CS ChemDraw Drawing" r:id="rId6" imgW="999602" imgH="894621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1188" y="3394075"/>
                        <a:ext cx="1000125" cy="895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9157" name="Object 7">
            <a:extLst>
              <a:ext uri="{FF2B5EF4-FFF2-40B4-BE49-F238E27FC236}">
                <a16:creationId xmlns:a16="http://schemas.microsoft.com/office/drawing/2014/main" id="{AC9FB8E0-114E-40AB-BF6A-287984AD14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6800" y="815975"/>
          <a:ext cx="2347913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2346098" imgH="1136534" progId="ChemDraw.Document.6.0">
                  <p:embed/>
                </p:oleObj>
              </mc:Choice>
              <mc:Fallback>
                <p:oleObj name="CS ChemDraw Drawing" r:id="rId8" imgW="2346098" imgH="1136534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815975"/>
                        <a:ext cx="2347913" cy="113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7832" name="Object 8">
            <a:extLst>
              <a:ext uri="{FF2B5EF4-FFF2-40B4-BE49-F238E27FC236}">
                <a16:creationId xmlns:a16="http://schemas.microsoft.com/office/drawing/2014/main" id="{57047985-036C-422F-B2F8-3D7AEB16B3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33975" y="815975"/>
          <a:ext cx="3471863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3473196" imgH="1138428" progId="ChemDraw.Document.6.0">
                  <p:embed/>
                </p:oleObj>
              </mc:Choice>
              <mc:Fallback>
                <p:oleObj name="CS ChemDraw Drawing" r:id="rId10" imgW="3473196" imgH="1138428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3975" y="815975"/>
                        <a:ext cx="3471863" cy="113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7833" name="Text Box 9">
            <a:extLst>
              <a:ext uri="{FF2B5EF4-FFF2-40B4-BE49-F238E27FC236}">
                <a16:creationId xmlns:a16="http://schemas.microsoft.com/office/drawing/2014/main" id="{DEAAED65-5F78-4E2C-84EF-566405772E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2213" y="1952625"/>
            <a:ext cx="703262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71%</a:t>
            </a:r>
          </a:p>
        </p:txBody>
      </p:sp>
      <p:graphicFrame>
        <p:nvGraphicFramePr>
          <p:cNvPr id="1357834" name="Object 10">
            <a:extLst>
              <a:ext uri="{FF2B5EF4-FFF2-40B4-BE49-F238E27FC236}">
                <a16:creationId xmlns:a16="http://schemas.microsoft.com/office/drawing/2014/main" id="{545A8E81-1BB1-4ACB-8288-DA859B6F2F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30638" y="3830638"/>
          <a:ext cx="1438275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440180" imgH="173736" progId="ChemDraw.Document.6.0">
                  <p:embed/>
                </p:oleObj>
              </mc:Choice>
              <mc:Fallback>
                <p:oleObj name="CS ChemDraw Drawing" r:id="rId12" imgW="1440180" imgH="173736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0638" y="3830638"/>
                        <a:ext cx="1438275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9161" name="Object 11">
            <a:extLst>
              <a:ext uri="{FF2B5EF4-FFF2-40B4-BE49-F238E27FC236}">
                <a16:creationId xmlns:a16="http://schemas.microsoft.com/office/drawing/2014/main" id="{0C9E1387-0485-408B-9329-B9AA1DFFDE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86200" y="1447800"/>
          <a:ext cx="1108075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1107626" imgH="174968" progId="ChemDraw.Document.6.0">
                  <p:embed/>
                </p:oleObj>
              </mc:Choice>
              <mc:Fallback>
                <p:oleObj name="CS ChemDraw Drawing" r:id="rId14" imgW="1107626" imgH="174968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1447800"/>
                        <a:ext cx="1108075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3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57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3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57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578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578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578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578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3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57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57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783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Text Box 4">
            <a:extLst>
              <a:ext uri="{FF2B5EF4-FFF2-40B4-BE49-F238E27FC236}">
                <a16:creationId xmlns:a16="http://schemas.microsoft.com/office/drawing/2014/main" id="{D7A1DD70-C455-42C5-91C9-DEE7423598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3475" y="4703763"/>
            <a:ext cx="748665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6700" indent="-2667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Clr>
                <a:srgbClr val="CC3300"/>
              </a:buClr>
              <a:buSzPct val="115000"/>
            </a:pP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低温：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1, 2-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加成活化能低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速度快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是速度 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动力学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) 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控制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Clr>
                <a:srgbClr val="CC3300"/>
              </a:buClr>
              <a:buSzPct val="115000"/>
            </a:pP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高温：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1, 4-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加成产生较稳定的产物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是平衡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热力学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控制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368656" name="Text Box 16">
            <a:extLst>
              <a:ext uri="{FF2B5EF4-FFF2-40B4-BE49-F238E27FC236}">
                <a16:creationId xmlns:a16="http://schemas.microsoft.com/office/drawing/2014/main" id="{B7941F35-C71B-4E59-8D94-A23ABEFDA7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838" y="476250"/>
            <a:ext cx="5773737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buClr>
                <a:srgbClr val="CC3300"/>
              </a:buClr>
              <a:buFont typeface="Wingdings" pitchFamily="2" charset="2"/>
              <a:buNone/>
              <a:defRPr/>
            </a:pPr>
            <a:r>
              <a:rPr kumimoji="1" lang="en-US" altLang="zh-CN" sz="30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幼圆" pitchFamily="49" charset="-122"/>
              </a:rPr>
              <a:t>5</a:t>
            </a:r>
            <a:r>
              <a:rPr kumimoji="1" lang="zh-CN" altLang="en-US" sz="30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幼圆" pitchFamily="49" charset="-122"/>
              </a:rPr>
              <a:t>、共轭二烯的化学反应</a:t>
            </a:r>
          </a:p>
        </p:txBody>
      </p:sp>
      <p:sp>
        <p:nvSpPr>
          <p:cNvPr id="368657" name="Text Box 17">
            <a:extLst>
              <a:ext uri="{FF2B5EF4-FFF2-40B4-BE49-F238E27FC236}">
                <a16:creationId xmlns:a16="http://schemas.microsoft.com/office/drawing/2014/main" id="{72D992EA-F47E-4ACD-ACC8-B04F903F3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9675" y="1196975"/>
            <a:ext cx="49149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buClr>
                <a:srgbClr val="CC3300"/>
              </a:buClr>
              <a:buFont typeface="Wingdings" pitchFamily="2" charset="2"/>
              <a:buNone/>
              <a:defRPr/>
            </a:pPr>
            <a:r>
              <a:rPr kumimoji="1"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1</a:t>
            </a:r>
            <a:r>
              <a:rPr kumimoji="1"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）</a:t>
            </a:r>
            <a:r>
              <a:rPr kumimoji="1" lang="zh-CN" altLang="en-US" sz="28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共轭加成</a:t>
            </a:r>
            <a:r>
              <a:rPr kumimoji="1"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（</a:t>
            </a:r>
            <a:r>
              <a:rPr kumimoji="1"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1, 4-</a:t>
            </a:r>
            <a:r>
              <a:rPr kumimoji="1"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加成）</a:t>
            </a:r>
          </a:p>
        </p:txBody>
      </p:sp>
      <p:pic>
        <p:nvPicPr>
          <p:cNvPr id="158725" name="Picture 7" descr="14_u014">
            <a:extLst>
              <a:ext uri="{FF2B5EF4-FFF2-40B4-BE49-F238E27FC236}">
                <a16:creationId xmlns:a16="http://schemas.microsoft.com/office/drawing/2014/main" id="{C61F2A5C-6073-4C3F-93F5-7C7608F57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81200"/>
            <a:ext cx="7165975" cy="254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86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86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86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86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44" grpId="0"/>
      <p:bldP spid="368657" grpId="0"/>
    </p:bldLst>
  </p:timing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58852" name="Object 4">
            <a:extLst>
              <a:ext uri="{FF2B5EF4-FFF2-40B4-BE49-F238E27FC236}">
                <a16:creationId xmlns:a16="http://schemas.microsoft.com/office/drawing/2014/main" id="{3EA97063-3672-4982-9188-34D7C3D6B6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47875" y="3830638"/>
          <a:ext cx="1463675" cy="1100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464564" imgH="1101852" progId="ChemDraw.Document.6.0">
                  <p:embed/>
                </p:oleObj>
              </mc:Choice>
              <mc:Fallback>
                <p:oleObj name="CS ChemDraw Drawing" r:id="rId2" imgW="1464564" imgH="1101852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7875" y="3830638"/>
                        <a:ext cx="1463675" cy="1100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0179" name="Rectangle 5">
            <a:extLst>
              <a:ext uri="{FF2B5EF4-FFF2-40B4-BE49-F238E27FC236}">
                <a16:creationId xmlns:a16="http://schemas.microsoft.com/office/drawing/2014/main" id="{6CEE94D1-2C33-4AEF-9C7E-57AF2B129A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3050" y="1739900"/>
            <a:ext cx="1203325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NH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altLang="zh-CN" sz="20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358854" name="Object 6">
            <a:extLst>
              <a:ext uri="{FF2B5EF4-FFF2-40B4-BE49-F238E27FC236}">
                <a16:creationId xmlns:a16="http://schemas.microsoft.com/office/drawing/2014/main" id="{8E1B6C46-0702-42CD-9D83-E28F66A7E4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23000" y="3619500"/>
          <a:ext cx="2397125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2394785" imgH="1290202" progId="ChemDraw.Document.6.0">
                  <p:embed/>
                </p:oleObj>
              </mc:Choice>
              <mc:Fallback>
                <p:oleObj name="CS ChemDraw Drawing" r:id="rId4" imgW="2394785" imgH="1290202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3000" y="3619500"/>
                        <a:ext cx="2397125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0181" name="Text Box 7">
            <a:extLst>
              <a:ext uri="{FF2B5EF4-FFF2-40B4-BE49-F238E27FC236}">
                <a16:creationId xmlns:a16="http://schemas.microsoft.com/office/drawing/2014/main" id="{B237C26B-1CC2-419F-A0A9-755A99372D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4725" y="693738"/>
            <a:ext cx="2444750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亲核开环加成</a:t>
            </a:r>
          </a:p>
        </p:txBody>
      </p:sp>
      <p:graphicFrame>
        <p:nvGraphicFramePr>
          <p:cNvPr id="690182" name="Object 8">
            <a:extLst>
              <a:ext uri="{FF2B5EF4-FFF2-40B4-BE49-F238E27FC236}">
                <a16:creationId xmlns:a16="http://schemas.microsoft.com/office/drawing/2014/main" id="{A828B2D7-FB95-4FB6-BBBF-F44565975C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63763" y="1735138"/>
          <a:ext cx="1092200" cy="70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90890" imgH="699874" progId="ChemDraw.Document.6.0">
                  <p:embed/>
                </p:oleObj>
              </mc:Choice>
              <mc:Fallback>
                <p:oleObj name="CS ChemDraw Drawing" r:id="rId6" imgW="1090890" imgH="699874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3763" y="1735138"/>
                        <a:ext cx="1092200" cy="700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8857" name="Object 9">
            <a:extLst>
              <a:ext uri="{FF2B5EF4-FFF2-40B4-BE49-F238E27FC236}">
                <a16:creationId xmlns:a16="http://schemas.microsoft.com/office/drawing/2014/main" id="{0CEFF7FC-901A-40BD-ADB5-1AEFE18C82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18238" y="1557338"/>
          <a:ext cx="1246187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246079" imgH="1404311" progId="ChemDraw.Document.6.0">
                  <p:embed/>
                </p:oleObj>
              </mc:Choice>
              <mc:Fallback>
                <p:oleObj name="CS ChemDraw Drawing" r:id="rId8" imgW="1246079" imgH="1404311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8238" y="1557338"/>
                        <a:ext cx="1246187" cy="1406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8858" name="Rectangle 10">
            <a:extLst>
              <a:ext uri="{FF2B5EF4-FFF2-40B4-BE49-F238E27FC236}">
                <a16:creationId xmlns:a16="http://schemas.microsoft.com/office/drawing/2014/main" id="{04BBF1AC-AFBF-4FAF-9BBD-813AF6BB2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3225" y="4067175"/>
            <a:ext cx="1204913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NH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altLang="zh-CN" sz="20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690185" name="Object 11">
            <a:extLst>
              <a:ext uri="{FF2B5EF4-FFF2-40B4-BE49-F238E27FC236}">
                <a16:creationId xmlns:a16="http://schemas.microsoft.com/office/drawing/2014/main" id="{8A7865DA-4618-44FE-B74B-73263180FE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32238" y="2092325"/>
          <a:ext cx="1704975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704040" imgH="174968" progId="ChemDraw.Document.6.0">
                  <p:embed/>
                </p:oleObj>
              </mc:Choice>
              <mc:Fallback>
                <p:oleObj name="CS ChemDraw Drawing" r:id="rId10" imgW="1704040" imgH="174968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2238" y="2092325"/>
                        <a:ext cx="1704975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8860" name="Object 12">
            <a:extLst>
              <a:ext uri="{FF2B5EF4-FFF2-40B4-BE49-F238E27FC236}">
                <a16:creationId xmlns:a16="http://schemas.microsoft.com/office/drawing/2014/main" id="{06D4074B-D16C-4B2F-B119-51F7A6287B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08438" y="4425950"/>
          <a:ext cx="1704975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704040" imgH="174968" progId="ChemDraw.Document.6.0">
                  <p:embed/>
                </p:oleObj>
              </mc:Choice>
              <mc:Fallback>
                <p:oleObj name="CS ChemDraw Drawing" r:id="rId12" imgW="1704040" imgH="174968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8438" y="4425950"/>
                        <a:ext cx="1704975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85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8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58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588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588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588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588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588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588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85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8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58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8858" grpId="0"/>
    </p:bldLst>
  </p:timing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1202" name="Object 4">
            <a:extLst>
              <a:ext uri="{FF2B5EF4-FFF2-40B4-BE49-F238E27FC236}">
                <a16:creationId xmlns:a16="http://schemas.microsoft.com/office/drawing/2014/main" id="{80A1E3DC-DD79-40B3-BF91-E9C2B604F4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01800" y="1341438"/>
          <a:ext cx="723900" cy="1290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722696" imgH="1290202" progId="ChemDraw.Document.6.0">
                  <p:embed/>
                </p:oleObj>
              </mc:Choice>
              <mc:Fallback>
                <p:oleObj name="CS ChemDraw Drawing" r:id="rId2" imgW="722696" imgH="1290202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1800" y="1341438"/>
                        <a:ext cx="723900" cy="1290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9877" name="Object 5">
            <a:extLst>
              <a:ext uri="{FF2B5EF4-FFF2-40B4-BE49-F238E27FC236}">
                <a16:creationId xmlns:a16="http://schemas.microsoft.com/office/drawing/2014/main" id="{E4DFA40D-5BEF-4214-AFF4-277CF1904C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27788" y="1341438"/>
          <a:ext cx="1712912" cy="186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714500" imgH="1863852" progId="ChemDraw.Document.6.0">
                  <p:embed/>
                </p:oleObj>
              </mc:Choice>
              <mc:Fallback>
                <p:oleObj name="CS ChemDraw Drawing" r:id="rId4" imgW="1714500" imgH="1863852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7788" y="1341438"/>
                        <a:ext cx="1712912" cy="1862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1204" name="Object 6">
            <a:extLst>
              <a:ext uri="{FF2B5EF4-FFF2-40B4-BE49-F238E27FC236}">
                <a16:creationId xmlns:a16="http://schemas.microsoft.com/office/drawing/2014/main" id="{8455F1EF-B3AF-4532-A6C7-499A4F290D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84525" y="1557338"/>
          <a:ext cx="723900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724217" imgH="1087847" progId="ChemDraw.Document.6.0">
                  <p:embed/>
                </p:oleObj>
              </mc:Choice>
              <mc:Fallback>
                <p:oleObj name="CS ChemDraw Drawing" r:id="rId6" imgW="724217" imgH="1087847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4525" y="1557338"/>
                        <a:ext cx="723900" cy="1089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1205" name="Rectangle 7">
            <a:extLst>
              <a:ext uri="{FF2B5EF4-FFF2-40B4-BE49-F238E27FC236}">
                <a16:creationId xmlns:a16="http://schemas.microsoft.com/office/drawing/2014/main" id="{9974D8DC-FD38-4BF2-81A5-74395DC7A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6363" y="1919288"/>
            <a:ext cx="357187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691206" name="Text Box 8">
            <a:extLst>
              <a:ext uri="{FF2B5EF4-FFF2-40B4-BE49-F238E27FC236}">
                <a16:creationId xmlns:a16="http://schemas.microsoft.com/office/drawing/2014/main" id="{0A13ED5C-7E10-4C41-BE33-3D910E780E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4725" y="595313"/>
            <a:ext cx="2444750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亲核共轭加成</a:t>
            </a:r>
          </a:p>
        </p:txBody>
      </p:sp>
      <p:graphicFrame>
        <p:nvGraphicFramePr>
          <p:cNvPr id="1359881" name="Object 9">
            <a:extLst>
              <a:ext uri="{FF2B5EF4-FFF2-40B4-BE49-F238E27FC236}">
                <a16:creationId xmlns:a16="http://schemas.microsoft.com/office/drawing/2014/main" id="{1C964436-E99E-4EB3-B702-A98D934EDC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32563" y="3716338"/>
          <a:ext cx="2316162" cy="160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2314147" imgH="1600580" progId="ChemDraw.Document.6.0">
                  <p:embed/>
                </p:oleObj>
              </mc:Choice>
              <mc:Fallback>
                <p:oleObj name="CS ChemDraw Drawing" r:id="rId8" imgW="2314147" imgH="1600580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2563" y="3716338"/>
                        <a:ext cx="2316162" cy="160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1208" name="Rectangle 10">
            <a:extLst>
              <a:ext uri="{FF2B5EF4-FFF2-40B4-BE49-F238E27FC236}">
                <a16:creationId xmlns:a16="http://schemas.microsoft.com/office/drawing/2014/main" id="{4110DE2F-C3FF-4209-977D-60DA94634A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313" y="4327525"/>
            <a:ext cx="3870325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NH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  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+  2 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=CHCO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</a:p>
        </p:txBody>
      </p:sp>
      <p:graphicFrame>
        <p:nvGraphicFramePr>
          <p:cNvPr id="691209" name="Object 11">
            <a:extLst>
              <a:ext uri="{FF2B5EF4-FFF2-40B4-BE49-F238E27FC236}">
                <a16:creationId xmlns:a16="http://schemas.microsoft.com/office/drawing/2014/main" id="{B208459C-AED6-48E7-A131-153786408F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68813" y="2060575"/>
          <a:ext cx="1362075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362456" imgH="173736" progId="ChemDraw.Document.6.0">
                  <p:embed/>
                </p:oleObj>
              </mc:Choice>
              <mc:Fallback>
                <p:oleObj name="CS ChemDraw Drawing" r:id="rId10" imgW="1362456" imgH="173736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8813" y="2060575"/>
                        <a:ext cx="1362075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1210" name="Object 12">
            <a:extLst>
              <a:ext uri="{FF2B5EF4-FFF2-40B4-BE49-F238E27FC236}">
                <a16:creationId xmlns:a16="http://schemas.microsoft.com/office/drawing/2014/main" id="{DCDB5BA2-615D-4439-9AE6-5EFF97BC67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59338" y="4437063"/>
          <a:ext cx="1362075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362456" imgH="173736" progId="ChemDraw.Document.6.0">
                  <p:embed/>
                </p:oleObj>
              </mc:Choice>
              <mc:Fallback>
                <p:oleObj name="CS ChemDraw Drawing" r:id="rId12" imgW="1362456" imgH="173736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4437063"/>
                        <a:ext cx="1362075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59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59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0" name="Rectangle 4">
            <a:extLst>
              <a:ext uri="{FF2B5EF4-FFF2-40B4-BE49-F238E27FC236}">
                <a16:creationId xmlns:a16="http://schemas.microsoft.com/office/drawing/2014/main" id="{373A48C6-C3D2-44F9-9066-2FEF814EE0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50" y="620713"/>
            <a:ext cx="11763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Blip>
                <a:blip r:embed="rId2"/>
              </a:buBlip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酰化</a:t>
            </a:r>
          </a:p>
        </p:txBody>
      </p:sp>
      <p:sp>
        <p:nvSpPr>
          <p:cNvPr id="693251" name="Text Box 5">
            <a:extLst>
              <a:ext uri="{FF2B5EF4-FFF2-40B4-BE49-F238E27FC236}">
                <a16:creationId xmlns:a16="http://schemas.microsoft.com/office/drawing/2014/main" id="{EFB73944-1AC9-4533-9303-6CAECA76D0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5225" y="595313"/>
            <a:ext cx="5483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伯、仲胺可酰基化，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常用酰氯或酸酐</a:t>
            </a:r>
            <a:endParaRPr lang="zh-CN" altLang="en-US" sz="2400" b="1">
              <a:solidFill>
                <a:srgbClr val="000000"/>
              </a:solidFill>
            </a:endParaRPr>
          </a:p>
        </p:txBody>
      </p:sp>
      <p:sp>
        <p:nvSpPr>
          <p:cNvPr id="1361926" name="Text Box 6">
            <a:extLst>
              <a:ext uri="{FF2B5EF4-FFF2-40B4-BE49-F238E27FC236}">
                <a16:creationId xmlns:a16="http://schemas.microsoft.com/office/drawing/2014/main" id="{B2A9B642-C8EE-4AC5-B02B-5E8DE49335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1195388"/>
            <a:ext cx="1519237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乙酰化：</a:t>
            </a:r>
          </a:p>
        </p:txBody>
      </p:sp>
      <p:graphicFrame>
        <p:nvGraphicFramePr>
          <p:cNvPr id="1361927" name="Object 7">
            <a:extLst>
              <a:ext uri="{FF2B5EF4-FFF2-40B4-BE49-F238E27FC236}">
                <a16:creationId xmlns:a16="http://schemas.microsoft.com/office/drawing/2014/main" id="{4EEE66B4-1550-4CF8-8457-BFE1B6D971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76388" y="2008188"/>
          <a:ext cx="1355725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1354103" imgH="900707" progId="ChemDraw.Document.6.0">
                  <p:embed/>
                </p:oleObj>
              </mc:Choice>
              <mc:Fallback>
                <p:oleObj name="CS ChemDraw Drawing" r:id="rId3" imgW="1354103" imgH="900707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6388" y="2008188"/>
                        <a:ext cx="1355725" cy="90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1928" name="Object 8">
            <a:extLst>
              <a:ext uri="{FF2B5EF4-FFF2-40B4-BE49-F238E27FC236}">
                <a16:creationId xmlns:a16="http://schemas.microsoft.com/office/drawing/2014/main" id="{E2E49367-07E9-4532-9481-2F5623D966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44838" y="2349500"/>
          <a:ext cx="180975" cy="23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181369" imgH="229734" progId="ChemDraw.Document.6.0">
                  <p:embed/>
                </p:oleObj>
              </mc:Choice>
              <mc:Fallback>
                <p:oleObj name="CS ChemDraw Drawing" r:id="rId5" imgW="181369" imgH="229734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4838" y="2349500"/>
                        <a:ext cx="180975" cy="230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1929" name="Object 9">
            <a:extLst>
              <a:ext uri="{FF2B5EF4-FFF2-40B4-BE49-F238E27FC236}">
                <a16:creationId xmlns:a16="http://schemas.microsoft.com/office/drawing/2014/main" id="{5604856F-A566-462B-8DA8-751D68F081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10338" y="1844675"/>
          <a:ext cx="1784350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1784604" imgH="1057656" progId="ChemDraw.Document.6.0">
                  <p:embed/>
                </p:oleObj>
              </mc:Choice>
              <mc:Fallback>
                <p:oleObj name="CS ChemDraw Drawing" r:id="rId7" imgW="1784604" imgH="1057656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0338" y="1844675"/>
                        <a:ext cx="1784350" cy="105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1930" name="Object 10">
            <a:extLst>
              <a:ext uri="{FF2B5EF4-FFF2-40B4-BE49-F238E27FC236}">
                <a16:creationId xmlns:a16="http://schemas.microsoft.com/office/drawing/2014/main" id="{65CAFAA2-DCC2-4495-963C-5EA6266E47A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86163" y="1989138"/>
          <a:ext cx="895350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894621" imgH="637494" progId="ChemDraw.Document.6.0">
                  <p:embed/>
                </p:oleObj>
              </mc:Choice>
              <mc:Fallback>
                <p:oleObj name="CS ChemDraw Drawing" r:id="rId9" imgW="894621" imgH="637494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6163" y="1989138"/>
                        <a:ext cx="895350" cy="636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1931" name="Object 11">
            <a:extLst>
              <a:ext uri="{FF2B5EF4-FFF2-40B4-BE49-F238E27FC236}">
                <a16:creationId xmlns:a16="http://schemas.microsoft.com/office/drawing/2014/main" id="{5E6BC7D8-18DC-4EF9-BE4F-CD2B622E56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78375" y="2405063"/>
          <a:ext cx="1414463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1" imgW="1415796" imgH="376428" progId="ChemDraw.Document.6.0">
                  <p:embed/>
                </p:oleObj>
              </mc:Choice>
              <mc:Fallback>
                <p:oleObj name="CS ChemDraw Drawing" r:id="rId11" imgW="1415796" imgH="376428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8375" y="2405063"/>
                        <a:ext cx="1414463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1932" name="Rectangle 12">
            <a:extLst>
              <a:ext uri="{FF2B5EF4-FFF2-40B4-BE49-F238E27FC236}">
                <a16:creationId xmlns:a16="http://schemas.microsoft.com/office/drawing/2014/main" id="{4EA0C9C7-AF09-4166-A4C6-E22F93FD2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6475" y="1195388"/>
            <a:ext cx="6638925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乙酰化剂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—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乙酸、乙酸酐、乙酰氯、乙烯酮</a:t>
            </a:r>
          </a:p>
        </p:txBody>
      </p:sp>
      <p:graphicFrame>
        <p:nvGraphicFramePr>
          <p:cNvPr id="1361933" name="Object 13">
            <a:extLst>
              <a:ext uri="{FF2B5EF4-FFF2-40B4-BE49-F238E27FC236}">
                <a16:creationId xmlns:a16="http://schemas.microsoft.com/office/drawing/2014/main" id="{7D669778-4C04-4E39-B091-0E4079BDEB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32563" y="3295650"/>
          <a:ext cx="2346325" cy="1131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3" imgW="2344576" imgH="1131969" progId="ChemDraw.Document.6.0">
                  <p:embed/>
                </p:oleObj>
              </mc:Choice>
              <mc:Fallback>
                <p:oleObj name="CS ChemDraw Drawing" r:id="rId13" imgW="2344576" imgH="1131969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2563" y="3295650"/>
                        <a:ext cx="2346325" cy="1131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1934" name="Object 14">
            <a:extLst>
              <a:ext uri="{FF2B5EF4-FFF2-40B4-BE49-F238E27FC236}">
                <a16:creationId xmlns:a16="http://schemas.microsoft.com/office/drawing/2014/main" id="{07C30A02-B8DE-4E17-A867-F3E5EA1FB7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4888" y="3459163"/>
          <a:ext cx="1917700" cy="97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5" imgW="1918716" imgH="976884" progId="ChemDraw.Document.6.0">
                  <p:embed/>
                </p:oleObj>
              </mc:Choice>
              <mc:Fallback>
                <p:oleObj name="CS ChemDraw Drawing" r:id="rId15" imgW="1918716" imgH="976884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4888" y="3459163"/>
                        <a:ext cx="1917700" cy="976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1935" name="Object 15">
            <a:extLst>
              <a:ext uri="{FF2B5EF4-FFF2-40B4-BE49-F238E27FC236}">
                <a16:creationId xmlns:a16="http://schemas.microsoft.com/office/drawing/2014/main" id="{886CD2E0-FED2-4D68-9517-9DDF7D9F4B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67063" y="3800475"/>
          <a:ext cx="180975" cy="23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7" imgW="181369" imgH="229734" progId="ChemDraw.Document.6.0">
                  <p:embed/>
                </p:oleObj>
              </mc:Choice>
              <mc:Fallback>
                <p:oleObj name="CS ChemDraw Drawing" r:id="rId17" imgW="181369" imgH="229734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7063" y="3800475"/>
                        <a:ext cx="180975" cy="230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1936" name="Object 16">
            <a:extLst>
              <a:ext uri="{FF2B5EF4-FFF2-40B4-BE49-F238E27FC236}">
                <a16:creationId xmlns:a16="http://schemas.microsoft.com/office/drawing/2014/main" id="{B97BDD79-8C26-436C-96AC-E9A77BD892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8388" y="3440113"/>
          <a:ext cx="895350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894621" imgH="637494" progId="ChemDraw.Document.6.0">
                  <p:embed/>
                </p:oleObj>
              </mc:Choice>
              <mc:Fallback>
                <p:oleObj name="CS ChemDraw Drawing" r:id="rId18" imgW="894621" imgH="637494" progId="ChemDraw.Document.6.0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8388" y="3440113"/>
                        <a:ext cx="895350" cy="636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1937" name="Object 17">
            <a:extLst>
              <a:ext uri="{FF2B5EF4-FFF2-40B4-BE49-F238E27FC236}">
                <a16:creationId xmlns:a16="http://schemas.microsoft.com/office/drawing/2014/main" id="{DB542284-63D2-4D58-86D5-A62094CC44F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78375" y="3856038"/>
          <a:ext cx="1414463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9" imgW="1415796" imgH="376428" progId="ChemDraw.Document.6.0">
                  <p:embed/>
                </p:oleObj>
              </mc:Choice>
              <mc:Fallback>
                <p:oleObj name="CS ChemDraw Drawing" r:id="rId19" imgW="1415796" imgH="376428" progId="ChemDraw.Document.6.0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8375" y="3856038"/>
                        <a:ext cx="1414463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1938" name="Text Box 18">
            <a:extLst>
              <a:ext uri="{FF2B5EF4-FFF2-40B4-BE49-F238E27FC236}">
                <a16:creationId xmlns:a16="http://schemas.microsoft.com/office/drawing/2014/main" id="{C8B453F7-C5C1-46E5-8BAA-EA8FA1B00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9925" y="4581525"/>
            <a:ext cx="1708150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对乙酰氨基酚</a:t>
            </a:r>
          </a:p>
        </p:txBody>
      </p:sp>
      <p:sp>
        <p:nvSpPr>
          <p:cNvPr id="1361939" name="Text Box 19">
            <a:extLst>
              <a:ext uri="{FF2B5EF4-FFF2-40B4-BE49-F238E27FC236}">
                <a16:creationId xmlns:a16="http://schemas.microsoft.com/office/drawing/2014/main" id="{970D5573-167B-4AEE-A741-12EAC46BD5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2950" y="5013325"/>
            <a:ext cx="1200150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000" b="1" i="1">
                <a:solidFill>
                  <a:srgbClr val="000000"/>
                </a:solidFill>
                <a:latin typeface="Times New Roman" panose="02020603050405020304" pitchFamily="18" charset="0"/>
              </a:rPr>
              <a:t>扑热息痛</a:t>
            </a:r>
          </a:p>
        </p:txBody>
      </p:sp>
      <p:sp>
        <p:nvSpPr>
          <p:cNvPr id="1361940" name="Text Box 20">
            <a:extLst>
              <a:ext uri="{FF2B5EF4-FFF2-40B4-BE49-F238E27FC236}">
                <a16:creationId xmlns:a16="http://schemas.microsoft.com/office/drawing/2014/main" id="{AE33126E-5AB6-4835-ACFB-B7BAAC7EE0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9275" y="6092825"/>
            <a:ext cx="1200150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非那西丁</a:t>
            </a:r>
          </a:p>
        </p:txBody>
      </p:sp>
      <p:sp>
        <p:nvSpPr>
          <p:cNvPr id="1361941" name="Text Box 21">
            <a:extLst>
              <a:ext uri="{FF2B5EF4-FFF2-40B4-BE49-F238E27FC236}">
                <a16:creationId xmlns:a16="http://schemas.microsoft.com/office/drawing/2014/main" id="{B230348E-9584-420E-B704-34F0AA667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7075" y="6092825"/>
            <a:ext cx="1382713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Phenacetin</a:t>
            </a:r>
          </a:p>
        </p:txBody>
      </p:sp>
      <p:graphicFrame>
        <p:nvGraphicFramePr>
          <p:cNvPr id="1361942" name="Object 22">
            <a:extLst>
              <a:ext uri="{FF2B5EF4-FFF2-40B4-BE49-F238E27FC236}">
                <a16:creationId xmlns:a16="http://schemas.microsoft.com/office/drawing/2014/main" id="{4E4581EB-809F-4187-940A-5B49D7B5A6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16238" y="5373688"/>
          <a:ext cx="2444750" cy="1131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2441950" imgH="1131969" progId="ChemDraw.Document.6.0">
                  <p:embed/>
                </p:oleObj>
              </mc:Choice>
              <mc:Fallback>
                <p:oleObj name="CS ChemDraw Drawing" r:id="rId20" imgW="2441950" imgH="1131969" progId="ChemDraw.Document.6.0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5373688"/>
                        <a:ext cx="2444750" cy="1131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3619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3619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3619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13619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13619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13619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619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619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619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619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619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619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619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619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2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61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619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619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619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619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619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619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619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619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3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361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3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361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3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361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3619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3619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3619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3619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3619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3619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1926" grpId="0"/>
      <p:bldP spid="1361932" grpId="0"/>
      <p:bldP spid="1361938" grpId="0"/>
      <p:bldP spid="1361939" grpId="0"/>
      <p:bldP spid="1361940" grpId="0"/>
      <p:bldP spid="1361941" grpId="0"/>
    </p:bldLst>
  </p:timing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2948" name="Object 4">
            <a:extLst>
              <a:ext uri="{FF2B5EF4-FFF2-40B4-BE49-F238E27FC236}">
                <a16:creationId xmlns:a16="http://schemas.microsoft.com/office/drawing/2014/main" id="{4ABC7161-605B-4964-B1E9-8C5ACFDD32A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050" y="3752850"/>
          <a:ext cx="1660525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658396" imgH="900707" progId="ChemDraw.Document.6.0">
                  <p:embed/>
                </p:oleObj>
              </mc:Choice>
              <mc:Fallback>
                <p:oleObj name="CS ChemDraw Drawing" r:id="rId2" imgW="1658396" imgH="900707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050" y="3752850"/>
                        <a:ext cx="1660525" cy="90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2949" name="Object 5">
            <a:extLst>
              <a:ext uri="{FF2B5EF4-FFF2-40B4-BE49-F238E27FC236}">
                <a16:creationId xmlns:a16="http://schemas.microsoft.com/office/drawing/2014/main" id="{1FA148A9-8AC1-49B7-AB3D-A6CD17692E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06850" y="3357563"/>
          <a:ext cx="1649413" cy="128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648968" imgH="1283208" progId="ChemDraw.Document.6.0">
                  <p:embed/>
                </p:oleObj>
              </mc:Choice>
              <mc:Fallback>
                <p:oleObj name="CS ChemDraw Drawing" r:id="rId4" imgW="1648968" imgH="1283208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6850" y="3357563"/>
                        <a:ext cx="1649413" cy="1281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2950" name="Object 6">
            <a:extLst>
              <a:ext uri="{FF2B5EF4-FFF2-40B4-BE49-F238E27FC236}">
                <a16:creationId xmlns:a16="http://schemas.microsoft.com/office/drawing/2014/main" id="{AD6922EA-F01B-4E0C-9775-3001803A671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19925" y="3357563"/>
          <a:ext cx="1882775" cy="128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883664" imgH="1283208" progId="ChemDraw.Document.6.0">
                  <p:embed/>
                </p:oleObj>
              </mc:Choice>
              <mc:Fallback>
                <p:oleObj name="CS ChemDraw Drawing" r:id="rId6" imgW="1883664" imgH="1283208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9925" y="3357563"/>
                        <a:ext cx="1882775" cy="1281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2951" name="Object 7">
            <a:extLst>
              <a:ext uri="{FF2B5EF4-FFF2-40B4-BE49-F238E27FC236}">
                <a16:creationId xmlns:a16="http://schemas.microsoft.com/office/drawing/2014/main" id="{EDBBB326-1583-46F0-B83F-46DA37F866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35225" y="3933825"/>
          <a:ext cx="1338263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337367" imgH="395581" progId="ChemDraw.Document.6.0">
                  <p:embed/>
                </p:oleObj>
              </mc:Choice>
              <mc:Fallback>
                <p:oleObj name="CS ChemDraw Drawing" r:id="rId8" imgW="1337367" imgH="395581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5225" y="3933825"/>
                        <a:ext cx="1338263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2952" name="Object 8">
            <a:extLst>
              <a:ext uri="{FF2B5EF4-FFF2-40B4-BE49-F238E27FC236}">
                <a16:creationId xmlns:a16="http://schemas.microsoft.com/office/drawing/2014/main" id="{A17C2629-EC10-4EAD-840F-29F143AB8E4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24525" y="3933825"/>
          <a:ext cx="1338263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337367" imgH="383409" progId="ChemDraw.Document.6.0">
                  <p:embed/>
                </p:oleObj>
              </mc:Choice>
              <mc:Fallback>
                <p:oleObj name="CS ChemDraw Drawing" r:id="rId10" imgW="1337367" imgH="383409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3933825"/>
                        <a:ext cx="1338263" cy="382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2953" name="Object 9">
            <a:extLst>
              <a:ext uri="{FF2B5EF4-FFF2-40B4-BE49-F238E27FC236}">
                <a16:creationId xmlns:a16="http://schemas.microsoft.com/office/drawing/2014/main" id="{01A21ACD-E0E5-43C6-B4C8-DCF9BE1D2E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2813" y="1289050"/>
          <a:ext cx="723900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724217" imgH="1060461" progId="ChemDraw.Document.6.0">
                  <p:embed/>
                </p:oleObj>
              </mc:Choice>
              <mc:Fallback>
                <p:oleObj name="CS ChemDraw Drawing" r:id="rId12" imgW="724217" imgH="1060461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2813" y="1289050"/>
                        <a:ext cx="723900" cy="106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2954" name="Object 10">
            <a:extLst>
              <a:ext uri="{FF2B5EF4-FFF2-40B4-BE49-F238E27FC236}">
                <a16:creationId xmlns:a16="http://schemas.microsoft.com/office/drawing/2014/main" id="{B565DCC2-39D2-4BA6-8880-CD5E84C6D3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92313" y="1412875"/>
          <a:ext cx="155575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1554936" imgH="398624" progId="ChemDraw.Document.6.0">
                  <p:embed/>
                </p:oleObj>
              </mc:Choice>
              <mc:Fallback>
                <p:oleObj name="CS ChemDraw Drawing" r:id="rId14" imgW="1554936" imgH="398624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2313" y="1412875"/>
                        <a:ext cx="1555750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2955" name="Object 11">
            <a:extLst>
              <a:ext uri="{FF2B5EF4-FFF2-40B4-BE49-F238E27FC236}">
                <a16:creationId xmlns:a16="http://schemas.microsoft.com/office/drawing/2014/main" id="{1A5A98CA-E061-4B07-A983-5A8A005135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03663" y="836613"/>
          <a:ext cx="1381125" cy="128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1380744" imgH="1281684" progId="ChemDraw.Document.6.0">
                  <p:embed/>
                </p:oleObj>
              </mc:Choice>
              <mc:Fallback>
                <p:oleObj name="CS ChemDraw Drawing" r:id="rId16" imgW="1380744" imgH="1281684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3663" y="836613"/>
                        <a:ext cx="1381125" cy="1281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2956" name="Object 12">
            <a:extLst>
              <a:ext uri="{FF2B5EF4-FFF2-40B4-BE49-F238E27FC236}">
                <a16:creationId xmlns:a16="http://schemas.microsoft.com/office/drawing/2014/main" id="{ED901DF9-1CA5-43A2-B773-6E5AC54347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27688" y="1412875"/>
          <a:ext cx="155575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1554936" imgH="398624" progId="ChemDraw.Document.6.0">
                  <p:embed/>
                </p:oleObj>
              </mc:Choice>
              <mc:Fallback>
                <p:oleObj name="CS ChemDraw Drawing" r:id="rId18" imgW="1554936" imgH="398624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7688" y="1412875"/>
                        <a:ext cx="1555750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2957" name="Object 13">
            <a:extLst>
              <a:ext uri="{FF2B5EF4-FFF2-40B4-BE49-F238E27FC236}">
                <a16:creationId xmlns:a16="http://schemas.microsoft.com/office/drawing/2014/main" id="{923F5265-0091-4627-998B-67394C77E3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70788" y="1289050"/>
          <a:ext cx="1381125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1380744" imgH="829056" progId="ChemDraw.Document.6.0">
                  <p:embed/>
                </p:oleObj>
              </mc:Choice>
              <mc:Fallback>
                <p:oleObj name="CS ChemDraw Drawing" r:id="rId20" imgW="1380744" imgH="829056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0788" y="1289050"/>
                        <a:ext cx="1381125" cy="827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2958" name="Text Box 14">
            <a:extLst>
              <a:ext uri="{FF2B5EF4-FFF2-40B4-BE49-F238E27FC236}">
                <a16:creationId xmlns:a16="http://schemas.microsoft.com/office/drawing/2014/main" id="{8F019F81-7402-4353-9003-4EE4410B4E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5850" y="2384425"/>
            <a:ext cx="1874838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N-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乙酰基哌啶</a:t>
            </a:r>
          </a:p>
        </p:txBody>
      </p:sp>
      <p:sp>
        <p:nvSpPr>
          <p:cNvPr id="1362959" name="Text Box 15">
            <a:extLst>
              <a:ext uri="{FF2B5EF4-FFF2-40B4-BE49-F238E27FC236}">
                <a16:creationId xmlns:a16="http://schemas.microsoft.com/office/drawing/2014/main" id="{24A787CF-D0C5-4E7D-B0D1-9D9A7AC303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0138" y="2384425"/>
            <a:ext cx="1597025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N-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乙基哌啶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629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629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629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629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95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9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62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95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9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62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629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629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95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9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62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95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9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62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95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9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62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629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629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629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629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94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9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362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629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629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2958" grpId="0"/>
      <p:bldP spid="1362959" grpId="0"/>
    </p:bldLst>
  </p:timing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298" name="Text Box 4">
            <a:extLst>
              <a:ext uri="{FF2B5EF4-FFF2-40B4-BE49-F238E27FC236}">
                <a16:creationId xmlns:a16="http://schemas.microsoft.com/office/drawing/2014/main" id="{927AC056-3A27-416B-BC28-E5B0542EA5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476250"/>
            <a:ext cx="7794625" cy="118745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酰基化常用于氨基保护。如在苯胺硝化反应中，将氨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基乙酰化，即可避免苯胺被硝酸氧化，又可降低苯环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的反应活性，即去活化，以制备一硝化产物：</a:t>
            </a:r>
          </a:p>
        </p:txBody>
      </p:sp>
      <p:pic>
        <p:nvPicPr>
          <p:cNvPr id="695299" name="Picture 33">
            <a:extLst>
              <a:ext uri="{FF2B5EF4-FFF2-40B4-BE49-F238E27FC236}">
                <a16:creationId xmlns:a16="http://schemas.microsoft.com/office/drawing/2014/main" id="{C114587A-7067-4350-9B4B-D6C5FFD53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46275"/>
            <a:ext cx="6705600" cy="296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996" name="Text Box 4">
            <a:extLst>
              <a:ext uri="{FF2B5EF4-FFF2-40B4-BE49-F238E27FC236}">
                <a16:creationId xmlns:a16="http://schemas.microsoft.com/office/drawing/2014/main" id="{99B3AB89-CC4C-4C17-897D-834ACF9E5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5875" y="5018088"/>
            <a:ext cx="1195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应用：</a:t>
            </a:r>
          </a:p>
        </p:txBody>
      </p:sp>
      <p:sp>
        <p:nvSpPr>
          <p:cNvPr id="1364997" name="Text Box 5">
            <a:extLst>
              <a:ext uri="{FF2B5EF4-FFF2-40B4-BE49-F238E27FC236}">
                <a16:creationId xmlns:a16="http://schemas.microsoft.com/office/drawing/2014/main" id="{924CEEA7-EE7D-4382-9A72-18BB1B1519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350" y="2492375"/>
            <a:ext cx="4017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Schotton – Baumann</a:t>
            </a:r>
            <a:r>
              <a:rPr lang="en-US" altLang="zh-CN" sz="2400" b="1">
                <a:solidFill>
                  <a:srgbClr val="FF0000"/>
                </a:solidFill>
              </a:rPr>
              <a:t> </a:t>
            </a:r>
            <a:r>
              <a:rPr lang="zh-CN" altLang="en-US" sz="2400" b="1">
                <a:solidFill>
                  <a:srgbClr val="000000"/>
                </a:solidFill>
              </a:rPr>
              <a:t>条件</a:t>
            </a:r>
            <a:r>
              <a:rPr lang="en-US" altLang="zh-CN" sz="2400" b="1">
                <a:solidFill>
                  <a:srgbClr val="000000"/>
                </a:solidFill>
              </a:rPr>
              <a:t>:</a:t>
            </a:r>
          </a:p>
        </p:txBody>
      </p:sp>
      <p:sp>
        <p:nvSpPr>
          <p:cNvPr id="1364998" name="Rectangle 6">
            <a:extLst>
              <a:ext uri="{FF2B5EF4-FFF2-40B4-BE49-F238E27FC236}">
                <a16:creationId xmlns:a16="http://schemas.microsoft.com/office/drawing/2014/main" id="{44227B32-6A47-4FD0-B606-11AAC84D4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3150" y="5013325"/>
            <a:ext cx="5481638" cy="82232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合成酰胺、保护氨基、去活化导向、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分离提纯、鉴定等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1364999" name="Text Box 7">
            <a:extLst>
              <a:ext uri="{FF2B5EF4-FFF2-40B4-BE49-F238E27FC236}">
                <a16:creationId xmlns:a16="http://schemas.microsoft.com/office/drawing/2014/main" id="{3BDECD95-29C1-4F97-88C5-10E9FF30C1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1375" y="4365625"/>
            <a:ext cx="649288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81%</a:t>
            </a:r>
          </a:p>
        </p:txBody>
      </p:sp>
      <p:graphicFrame>
        <p:nvGraphicFramePr>
          <p:cNvPr id="1365000" name="Object 8">
            <a:extLst>
              <a:ext uri="{FF2B5EF4-FFF2-40B4-BE49-F238E27FC236}">
                <a16:creationId xmlns:a16="http://schemas.microsoft.com/office/drawing/2014/main" id="{61475660-98F5-4711-BD95-CA0BEF4F9C6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84275" y="981075"/>
          <a:ext cx="1323975" cy="1281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323674" imgH="1279551" progId="ChemDraw.Document.6.0">
                  <p:embed/>
                </p:oleObj>
              </mc:Choice>
              <mc:Fallback>
                <p:oleObj name="CS ChemDraw Drawing" r:id="rId2" imgW="1323674" imgH="1279551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4275" y="981075"/>
                        <a:ext cx="1323975" cy="1281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5001" name="Object 9">
            <a:extLst>
              <a:ext uri="{FF2B5EF4-FFF2-40B4-BE49-F238E27FC236}">
                <a16:creationId xmlns:a16="http://schemas.microsoft.com/office/drawing/2014/main" id="{88D95288-2704-450C-820A-B6374735535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41663" y="1341438"/>
          <a:ext cx="1430337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430176" imgH="255606" progId="ChemDraw.Document.6.0">
                  <p:embed/>
                </p:oleObj>
              </mc:Choice>
              <mc:Fallback>
                <p:oleObj name="CS ChemDraw Drawing" r:id="rId4" imgW="1430176" imgH="255606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1663" y="1341438"/>
                        <a:ext cx="1430337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5002" name="Object 10">
            <a:extLst>
              <a:ext uri="{FF2B5EF4-FFF2-40B4-BE49-F238E27FC236}">
                <a16:creationId xmlns:a16="http://schemas.microsoft.com/office/drawing/2014/main" id="{9B1E7C94-8A92-46B0-9F1B-C12F4E23B6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36850" y="1327150"/>
          <a:ext cx="180975" cy="23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81669" imgH="230114" progId="ChemDraw.Document.6.0">
                  <p:embed/>
                </p:oleObj>
              </mc:Choice>
              <mc:Fallback>
                <p:oleObj name="CS ChemDraw Drawing" r:id="rId6" imgW="181669" imgH="230114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6850" y="1327150"/>
                        <a:ext cx="180975" cy="230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5003" name="Object 11">
            <a:extLst>
              <a:ext uri="{FF2B5EF4-FFF2-40B4-BE49-F238E27FC236}">
                <a16:creationId xmlns:a16="http://schemas.microsoft.com/office/drawing/2014/main" id="{9782D470-3869-4488-89FC-D70EF6F29A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00788" y="981075"/>
          <a:ext cx="2424112" cy="1281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2426208" imgH="1281684" progId="ChemDraw.Document.6.0">
                  <p:embed/>
                </p:oleObj>
              </mc:Choice>
              <mc:Fallback>
                <p:oleObj name="CS ChemDraw Drawing" r:id="rId8" imgW="2426208" imgH="1281684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788" y="981075"/>
                        <a:ext cx="2424112" cy="1281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5004" name="Object 12">
            <a:extLst>
              <a:ext uri="{FF2B5EF4-FFF2-40B4-BE49-F238E27FC236}">
                <a16:creationId xmlns:a16="http://schemas.microsoft.com/office/drawing/2014/main" id="{4F4FE1F5-3C42-4770-8058-4C184D4FB0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86325" y="1196975"/>
          <a:ext cx="1338263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337367" imgH="383409" progId="ChemDraw.Document.6.0">
                  <p:embed/>
                </p:oleObj>
              </mc:Choice>
              <mc:Fallback>
                <p:oleObj name="CS ChemDraw Drawing" r:id="rId10" imgW="1337367" imgH="383409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6325" y="1196975"/>
                        <a:ext cx="1338263" cy="382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5005" name="Object 13">
            <a:extLst>
              <a:ext uri="{FF2B5EF4-FFF2-40B4-BE49-F238E27FC236}">
                <a16:creationId xmlns:a16="http://schemas.microsoft.com/office/drawing/2014/main" id="{48DC65BB-64DB-4532-9D58-E99CC93060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84275" y="3068638"/>
          <a:ext cx="1323975" cy="128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323674" imgH="1279551" progId="ChemDraw.Document.6.0">
                  <p:embed/>
                </p:oleObj>
              </mc:Choice>
              <mc:Fallback>
                <p:oleObj name="CS ChemDraw Drawing" r:id="rId12" imgW="1323674" imgH="1279551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4275" y="3068638"/>
                        <a:ext cx="1323975" cy="1281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5006" name="Object 14">
            <a:extLst>
              <a:ext uri="{FF2B5EF4-FFF2-40B4-BE49-F238E27FC236}">
                <a16:creationId xmlns:a16="http://schemas.microsoft.com/office/drawing/2014/main" id="{C94583E2-4597-40AE-BB13-E12639A19F5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32088" y="3616325"/>
          <a:ext cx="180975" cy="23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3" imgW="181669" imgH="230114" progId="ChemDraw.Document.6.0">
                  <p:embed/>
                </p:oleObj>
              </mc:Choice>
              <mc:Fallback>
                <p:oleObj name="CS ChemDraw Drawing" r:id="rId13" imgW="181669" imgH="230114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2088" y="3616325"/>
                        <a:ext cx="180975" cy="230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5007" name="Object 15">
            <a:extLst>
              <a:ext uri="{FF2B5EF4-FFF2-40B4-BE49-F238E27FC236}">
                <a16:creationId xmlns:a16="http://schemas.microsoft.com/office/drawing/2014/main" id="{E87C6EE9-8951-4903-9308-94A6F70940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09913" y="3289300"/>
          <a:ext cx="723900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724217" imgH="1060461" progId="ChemDraw.Document.6.0">
                  <p:embed/>
                </p:oleObj>
              </mc:Choice>
              <mc:Fallback>
                <p:oleObj name="CS ChemDraw Drawing" r:id="rId14" imgW="724217" imgH="1060461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9913" y="3289300"/>
                        <a:ext cx="723900" cy="106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5008" name="Object 16">
            <a:extLst>
              <a:ext uri="{FF2B5EF4-FFF2-40B4-BE49-F238E27FC236}">
                <a16:creationId xmlns:a16="http://schemas.microsoft.com/office/drawing/2014/main" id="{7B8B27D9-B812-4C4F-8643-21B8EA8176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07125" y="3068638"/>
          <a:ext cx="2044700" cy="128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2045208" imgH="1281684" progId="ChemDraw.Document.6.0">
                  <p:embed/>
                </p:oleObj>
              </mc:Choice>
              <mc:Fallback>
                <p:oleObj name="CS ChemDraw Drawing" r:id="rId16" imgW="2045208" imgH="1281684" progId="ChemDraw.Document.6.0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7125" y="3068638"/>
                        <a:ext cx="2044700" cy="1281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335" name="Text Box 17">
            <a:extLst>
              <a:ext uri="{FF2B5EF4-FFF2-40B4-BE49-F238E27FC236}">
                <a16:creationId xmlns:a16="http://schemas.microsoft.com/office/drawing/2014/main" id="{D6B034F7-9802-4194-8791-7F914A9E4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379413"/>
            <a:ext cx="1851025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苯甲酰化：</a:t>
            </a:r>
          </a:p>
        </p:txBody>
      </p:sp>
      <p:graphicFrame>
        <p:nvGraphicFramePr>
          <p:cNvPr id="696336" name="Object 18">
            <a:extLst>
              <a:ext uri="{FF2B5EF4-FFF2-40B4-BE49-F238E27FC236}">
                <a16:creationId xmlns:a16="http://schemas.microsoft.com/office/drawing/2014/main" id="{90C278FB-6D67-4422-9BB1-2454C21A27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18013" y="3563938"/>
          <a:ext cx="1338262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1337367" imgH="371237" progId="ChemDraw.Document.6.0">
                  <p:embed/>
                </p:oleObj>
              </mc:Choice>
              <mc:Fallback>
                <p:oleObj name="CS ChemDraw Drawing" r:id="rId18" imgW="1337367" imgH="371237" progId="ChemDraw.Document.6.0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8013" y="3563938"/>
                        <a:ext cx="1338262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5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650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650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5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650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650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5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650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650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5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650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650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5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500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50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65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649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649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5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650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650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5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650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650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5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650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650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499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49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64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5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500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50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365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4" dur="80"/>
                                        <p:tgtEl>
                                          <p:spTgt spid="13649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5" dur="80"/>
                                        <p:tgtEl>
                                          <p:spTgt spid="13649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80"/>
                                        <p:tgtEl>
                                          <p:spTgt spid="13649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9" dur="80"/>
                                        <p:tgtEl>
                                          <p:spTgt spid="136499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0" dur="80"/>
                                        <p:tgtEl>
                                          <p:spTgt spid="13649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80"/>
                                        <p:tgtEl>
                                          <p:spTgt spid="13649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4996" grpId="0"/>
      <p:bldP spid="1364997" grpId="0"/>
      <p:bldP spid="1364998" grpId="0"/>
      <p:bldP spid="1364999" grpId="0"/>
    </p:bldLst>
  </p:timing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346" name="Text Box 4">
            <a:extLst>
              <a:ext uri="{FF2B5EF4-FFF2-40B4-BE49-F238E27FC236}">
                <a16:creationId xmlns:a16="http://schemas.microsoft.com/office/drawing/2014/main" id="{F4846956-FF8E-495E-A792-4058206DAD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600" y="476250"/>
            <a:ext cx="57769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苯磺酰胺化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—— 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Hinsberg </a:t>
            </a:r>
            <a:r>
              <a:rPr kumimoji="1"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反应</a:t>
            </a:r>
          </a:p>
        </p:txBody>
      </p:sp>
      <p:sp>
        <p:nvSpPr>
          <p:cNvPr id="697347" name="Text Box 5">
            <a:extLst>
              <a:ext uri="{FF2B5EF4-FFF2-40B4-BE49-F238E27FC236}">
                <a16:creationId xmlns:a16="http://schemas.microsoft.com/office/drawing/2014/main" id="{679A4AC2-B9B5-45FB-9F7A-48E9CE25FB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088" y="5084763"/>
            <a:ext cx="5481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应用：分离提纯、鉴别伯、仲、叔胺</a:t>
            </a:r>
          </a:p>
        </p:txBody>
      </p:sp>
      <p:sp>
        <p:nvSpPr>
          <p:cNvPr id="697348" name="Text Box 6">
            <a:extLst>
              <a:ext uri="{FF2B5EF4-FFF2-40B4-BE49-F238E27FC236}">
                <a16:creationId xmlns:a16="http://schemas.microsoft.com/office/drawing/2014/main" id="{C7341E28-0AD0-424E-96D2-613A071591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6400" y="1628775"/>
            <a:ext cx="749300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溶解</a:t>
            </a:r>
          </a:p>
        </p:txBody>
      </p:sp>
      <p:sp>
        <p:nvSpPr>
          <p:cNvPr id="697349" name="Text Box 7">
            <a:extLst>
              <a:ext uri="{FF2B5EF4-FFF2-40B4-BE49-F238E27FC236}">
                <a16:creationId xmlns:a16="http://schemas.microsoft.com/office/drawing/2014/main" id="{580C5121-63BD-4EF1-9AB8-F168C72C7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3325" y="2873375"/>
            <a:ext cx="1695450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不溶 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沉淀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697350" name="Text Box 8">
            <a:extLst>
              <a:ext uri="{FF2B5EF4-FFF2-40B4-BE49-F238E27FC236}">
                <a16:creationId xmlns:a16="http://schemas.microsoft.com/office/drawing/2014/main" id="{FEACB16F-7D24-42F8-B87B-67253E873B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4405313"/>
            <a:ext cx="2262188" cy="36512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00000"/>
                </a:solidFill>
                <a:latin typeface="Times New Roman" panose="02020603050405020304" pitchFamily="18" charset="0"/>
              </a:rPr>
              <a:t>无变化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1800" b="1">
                <a:solidFill>
                  <a:srgbClr val="000000"/>
                </a:solidFill>
                <a:latin typeface="Times New Roman" panose="02020603050405020304" pitchFamily="18" charset="0"/>
              </a:rPr>
              <a:t>不反应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</a:p>
        </p:txBody>
      </p:sp>
      <p:graphicFrame>
        <p:nvGraphicFramePr>
          <p:cNvPr id="697351" name="Object 9">
            <a:extLst>
              <a:ext uri="{FF2B5EF4-FFF2-40B4-BE49-F238E27FC236}">
                <a16:creationId xmlns:a16="http://schemas.microsoft.com/office/drawing/2014/main" id="{B16168F0-854F-4C82-AF19-B00754A2A2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7900" y="1412875"/>
          <a:ext cx="1887538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889760" imgH="254508" progId="ChemDraw.Document.6.0">
                  <p:embed/>
                </p:oleObj>
              </mc:Choice>
              <mc:Fallback>
                <p:oleObj name="CS ChemDraw Drawing" r:id="rId2" imgW="1889760" imgH="254508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7900" y="1412875"/>
                        <a:ext cx="1887538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7352" name="Object 10">
            <a:extLst>
              <a:ext uri="{FF2B5EF4-FFF2-40B4-BE49-F238E27FC236}">
                <a16:creationId xmlns:a16="http://schemas.microsoft.com/office/drawing/2014/main" id="{EDDB0018-CD70-4EB1-867F-00043B7BB8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51388" y="1412875"/>
          <a:ext cx="1089025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087847" imgH="254085" progId="ChemDraw.Document.6.0">
                  <p:embed/>
                </p:oleObj>
              </mc:Choice>
              <mc:Fallback>
                <p:oleObj name="CS ChemDraw Drawing" r:id="rId4" imgW="1087847" imgH="254085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1388" y="1412875"/>
                        <a:ext cx="1089025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7353" name="Object 11">
            <a:extLst>
              <a:ext uri="{FF2B5EF4-FFF2-40B4-BE49-F238E27FC236}">
                <a16:creationId xmlns:a16="http://schemas.microsoft.com/office/drawing/2014/main" id="{C98A621A-E8DC-46D5-9773-F7102FDFC8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13463" y="1258888"/>
          <a:ext cx="1338262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337367" imgH="369716" progId="ChemDraw.Document.6.0">
                  <p:embed/>
                </p:oleObj>
              </mc:Choice>
              <mc:Fallback>
                <p:oleObj name="CS ChemDraw Drawing" r:id="rId6" imgW="1337367" imgH="369716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3463" y="1258888"/>
                        <a:ext cx="1338262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7354" name="Object 12">
            <a:extLst>
              <a:ext uri="{FF2B5EF4-FFF2-40B4-BE49-F238E27FC236}">
                <a16:creationId xmlns:a16="http://schemas.microsoft.com/office/drawing/2014/main" id="{6A6E337D-8E04-4CC8-A928-D7427043EC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13513" y="1590675"/>
          <a:ext cx="442912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444268" imgH="254085" progId="ChemDraw.Document.6.0">
                  <p:embed/>
                </p:oleObj>
              </mc:Choice>
              <mc:Fallback>
                <p:oleObj name="CS ChemDraw Drawing" r:id="rId8" imgW="444268" imgH="254085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3513" y="1590675"/>
                        <a:ext cx="442912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7355" name="Object 13">
            <a:extLst>
              <a:ext uri="{FF2B5EF4-FFF2-40B4-BE49-F238E27FC236}">
                <a16:creationId xmlns:a16="http://schemas.microsoft.com/office/drawing/2014/main" id="{81F21BBD-599D-46CE-8013-194E82B94C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19450" y="1454150"/>
          <a:ext cx="1212850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212607" imgH="174968" progId="ChemDraw.Document.6.0">
                  <p:embed/>
                </p:oleObj>
              </mc:Choice>
              <mc:Fallback>
                <p:oleObj name="CS ChemDraw Drawing" r:id="rId10" imgW="1212607" imgH="174968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9450" y="1454150"/>
                        <a:ext cx="1212850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7356" name="Object 14">
            <a:extLst>
              <a:ext uri="{FF2B5EF4-FFF2-40B4-BE49-F238E27FC236}">
                <a16:creationId xmlns:a16="http://schemas.microsoft.com/office/drawing/2014/main" id="{A80F050F-8977-4AE6-8152-C19B358AB2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94625" y="1341438"/>
          <a:ext cx="1314450" cy="29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314545" imgH="295164" progId="ChemDraw.Document.6.0">
                  <p:embed/>
                </p:oleObj>
              </mc:Choice>
              <mc:Fallback>
                <p:oleObj name="CS ChemDraw Drawing" r:id="rId12" imgW="1314545" imgH="295164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94625" y="1341438"/>
                        <a:ext cx="1314450" cy="293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7357" name="Object 15">
            <a:extLst>
              <a:ext uri="{FF2B5EF4-FFF2-40B4-BE49-F238E27FC236}">
                <a16:creationId xmlns:a16="http://schemas.microsoft.com/office/drawing/2014/main" id="{997F5B30-9F69-4189-BAC7-12C6F1D7D3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4725" y="2540000"/>
          <a:ext cx="1887538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1888236" imgH="256032" progId="ChemDraw.Document.6.0">
                  <p:embed/>
                </p:oleObj>
              </mc:Choice>
              <mc:Fallback>
                <p:oleObj name="CS ChemDraw Drawing" r:id="rId14" imgW="1888236" imgH="256032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4725" y="2540000"/>
                        <a:ext cx="1887538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7358" name="Object 16">
            <a:extLst>
              <a:ext uri="{FF2B5EF4-FFF2-40B4-BE49-F238E27FC236}">
                <a16:creationId xmlns:a16="http://schemas.microsoft.com/office/drawing/2014/main" id="{E0F3A817-6042-44E8-A986-FAEB60D55E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08513" y="2540000"/>
          <a:ext cx="1004887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1004166" imgH="255606" progId="ChemDraw.Document.6.0">
                  <p:embed/>
                </p:oleObj>
              </mc:Choice>
              <mc:Fallback>
                <p:oleObj name="CS ChemDraw Drawing" r:id="rId16" imgW="1004166" imgH="255606" progId="ChemDraw.Document.6.0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8513" y="2540000"/>
                        <a:ext cx="1004887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7359" name="Object 17">
            <a:extLst>
              <a:ext uri="{FF2B5EF4-FFF2-40B4-BE49-F238E27FC236}">
                <a16:creationId xmlns:a16="http://schemas.microsoft.com/office/drawing/2014/main" id="{ADFF9D8E-13A9-48AA-8DBE-25CE21CE54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21038" y="2581275"/>
          <a:ext cx="1212850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1212607" imgH="174968" progId="ChemDraw.Document.6.0">
                  <p:embed/>
                </p:oleObj>
              </mc:Choice>
              <mc:Fallback>
                <p:oleObj name="CS ChemDraw Drawing" r:id="rId18" imgW="1212607" imgH="174968" progId="ChemDraw.Document.6.0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1038" y="2581275"/>
                        <a:ext cx="1212850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7360" name="Object 18">
            <a:extLst>
              <a:ext uri="{FF2B5EF4-FFF2-40B4-BE49-F238E27FC236}">
                <a16:creationId xmlns:a16="http://schemas.microsoft.com/office/drawing/2014/main" id="{041AF5ED-1C4C-460A-869E-5238873420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95975" y="2395538"/>
          <a:ext cx="1338263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9" imgW="1337367" imgH="369716" progId="ChemDraw.Document.6.0">
                  <p:embed/>
                </p:oleObj>
              </mc:Choice>
              <mc:Fallback>
                <p:oleObj name="CS ChemDraw Drawing" r:id="rId19" imgW="1337367" imgH="369716" progId="ChemDraw.Document.6.0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5975" y="2395538"/>
                        <a:ext cx="1338263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7361" name="Object 19">
            <a:extLst>
              <a:ext uri="{FF2B5EF4-FFF2-40B4-BE49-F238E27FC236}">
                <a16:creationId xmlns:a16="http://schemas.microsoft.com/office/drawing/2014/main" id="{2EC4A6A3-3F1D-4529-8E94-B51FB6164D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96025" y="2727325"/>
          <a:ext cx="442913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444268" imgH="254085" progId="ChemDraw.Document.6.0">
                  <p:embed/>
                </p:oleObj>
              </mc:Choice>
              <mc:Fallback>
                <p:oleObj name="CS ChemDraw Drawing" r:id="rId20" imgW="444268" imgH="254085" progId="ChemDraw.Document.6.0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6025" y="2727325"/>
                        <a:ext cx="442913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7362" name="Object 20">
            <a:extLst>
              <a:ext uri="{FF2B5EF4-FFF2-40B4-BE49-F238E27FC236}">
                <a16:creationId xmlns:a16="http://schemas.microsoft.com/office/drawing/2014/main" id="{CA14A1E9-D8B6-4443-A7DF-48E77A73E1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72375" y="2540000"/>
          <a:ext cx="1004888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1" imgW="1004166" imgH="255606" progId="ChemDraw.Document.6.0">
                  <p:embed/>
                </p:oleObj>
              </mc:Choice>
              <mc:Fallback>
                <p:oleObj name="CS ChemDraw Drawing" r:id="rId21" imgW="1004166" imgH="255606" progId="ChemDraw.Document.6.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2375" y="2540000"/>
                        <a:ext cx="1004888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7363" name="Object 21">
            <a:extLst>
              <a:ext uri="{FF2B5EF4-FFF2-40B4-BE49-F238E27FC236}">
                <a16:creationId xmlns:a16="http://schemas.microsoft.com/office/drawing/2014/main" id="{D6FA0CD0-3B6A-488E-95A2-0DF6C532F2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65200" y="3906838"/>
          <a:ext cx="1730375" cy="25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1728383" imgH="257127" progId="ChemDraw.Document.6.0">
                  <p:embed/>
                </p:oleObj>
              </mc:Choice>
              <mc:Fallback>
                <p:oleObj name="CS ChemDraw Drawing" r:id="rId22" imgW="1728383" imgH="257127" progId="ChemDraw.Document.6.0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5200" y="3906838"/>
                        <a:ext cx="1730375" cy="255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7364" name="Object 22">
            <a:extLst>
              <a:ext uri="{FF2B5EF4-FFF2-40B4-BE49-F238E27FC236}">
                <a16:creationId xmlns:a16="http://schemas.microsoft.com/office/drawing/2014/main" id="{19CD0B72-2C0E-426B-9D43-08EA1BC178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28963" y="3916363"/>
          <a:ext cx="1212850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4" imgW="1212607" imgH="174968" progId="ChemDraw.Document.6.0">
                  <p:embed/>
                </p:oleObj>
              </mc:Choice>
              <mc:Fallback>
                <p:oleObj name="CS ChemDraw Drawing" r:id="rId24" imgW="1212607" imgH="174968" progId="ChemDraw.Document.6.0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8963" y="3916363"/>
                        <a:ext cx="1212850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7365" name="Object 23">
            <a:extLst>
              <a:ext uri="{FF2B5EF4-FFF2-40B4-BE49-F238E27FC236}">
                <a16:creationId xmlns:a16="http://schemas.microsoft.com/office/drawing/2014/main" id="{CB2B68D4-101D-468B-A4B0-C3F570E53C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33925" y="3762375"/>
          <a:ext cx="1258888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5" imgW="1258251" imgH="368194" progId="ChemDraw.Document.6.0">
                  <p:embed/>
                </p:oleObj>
              </mc:Choice>
              <mc:Fallback>
                <p:oleObj name="CS ChemDraw Drawing" r:id="rId25" imgW="1258251" imgH="368194" progId="ChemDraw.Document.6.0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3925" y="3762375"/>
                        <a:ext cx="1258888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7366" name="Object 24">
            <a:extLst>
              <a:ext uri="{FF2B5EF4-FFF2-40B4-BE49-F238E27FC236}">
                <a16:creationId xmlns:a16="http://schemas.microsoft.com/office/drawing/2014/main" id="{5B57A4B7-488C-42CD-A2E1-3ABDA946EA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47025" y="3867150"/>
          <a:ext cx="420688" cy="25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7" imgW="420048" imgH="256275" progId="ChemDraw.Document.6.0">
                  <p:embed/>
                </p:oleObj>
              </mc:Choice>
              <mc:Fallback>
                <p:oleObj name="CS ChemDraw Drawing" r:id="rId27" imgW="420048" imgH="256275" progId="ChemDraw.Document.6.0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47025" y="3867150"/>
                        <a:ext cx="420688" cy="255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7367" name="Object 25">
            <a:extLst>
              <a:ext uri="{FF2B5EF4-FFF2-40B4-BE49-F238E27FC236}">
                <a16:creationId xmlns:a16="http://schemas.microsoft.com/office/drawing/2014/main" id="{DD326B2C-F674-42D9-81F3-8F577B4CC3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00788" y="3690938"/>
          <a:ext cx="1338262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9" imgW="1337367" imgH="369716" progId="ChemDraw.Document.6.0">
                  <p:embed/>
                </p:oleObj>
              </mc:Choice>
              <mc:Fallback>
                <p:oleObj name="CS ChemDraw Drawing" r:id="rId29" imgW="1337367" imgH="369716" progId="ChemDraw.Document.6.0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788" y="3690938"/>
                        <a:ext cx="1338262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7368" name="Object 26">
            <a:extLst>
              <a:ext uri="{FF2B5EF4-FFF2-40B4-BE49-F238E27FC236}">
                <a16:creationId xmlns:a16="http://schemas.microsoft.com/office/drawing/2014/main" id="{04197A6F-3221-4156-97C5-4DF790B5B2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00838" y="4022725"/>
          <a:ext cx="442912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0" imgW="444268" imgH="254085" progId="ChemDraw.Document.6.0">
                  <p:embed/>
                </p:oleObj>
              </mc:Choice>
              <mc:Fallback>
                <p:oleObj name="CS ChemDraw Drawing" r:id="rId30" imgW="444268" imgH="254085" progId="ChemDraw.Document.6.0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0838" y="4022725"/>
                        <a:ext cx="442912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370" name="Rectangle 4">
            <a:extLst>
              <a:ext uri="{FF2B5EF4-FFF2-40B4-BE49-F238E27FC236}">
                <a16:creationId xmlns:a16="http://schemas.microsoft.com/office/drawing/2014/main" id="{154C6C8C-C87C-4C2C-9A6D-68816F2FE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88" y="765175"/>
            <a:ext cx="1506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Blip>
                <a:blip r:embed="rId2"/>
              </a:buBlip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芳胺：</a:t>
            </a:r>
          </a:p>
        </p:txBody>
      </p:sp>
      <p:sp>
        <p:nvSpPr>
          <p:cNvPr id="1369093" name="Text Box 5">
            <a:extLst>
              <a:ext uri="{FF2B5EF4-FFF2-40B4-BE49-F238E27FC236}">
                <a16:creationId xmlns:a16="http://schemas.microsoft.com/office/drawing/2014/main" id="{3679D822-674D-41B5-9FF6-5DC1D46DA1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2738" y="1387475"/>
            <a:ext cx="6802437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芳伯胺在强酸性低温下亚硝化生成芳重氮盐：</a:t>
            </a:r>
          </a:p>
        </p:txBody>
      </p:sp>
      <p:sp>
        <p:nvSpPr>
          <p:cNvPr id="1369094" name="Text Box 6">
            <a:extLst>
              <a:ext uri="{FF2B5EF4-FFF2-40B4-BE49-F238E27FC236}">
                <a16:creationId xmlns:a16="http://schemas.microsoft.com/office/drawing/2014/main" id="{94C218B3-C5A4-4743-BBBA-F95EB360A5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0675" y="3187700"/>
            <a:ext cx="5235575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芳伯胺重氮化用于合成偶氮化合物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1369095" name="Object 7">
            <a:extLst>
              <a:ext uri="{FF2B5EF4-FFF2-40B4-BE49-F238E27FC236}">
                <a16:creationId xmlns:a16="http://schemas.microsoft.com/office/drawing/2014/main" id="{C7791918-5647-49DD-AC72-C136A3041D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11838" y="2244725"/>
          <a:ext cx="3119437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2814320" imgH="386080" progId="ChemDraw.Document.6.0">
                  <p:embed/>
                </p:oleObj>
              </mc:Choice>
              <mc:Fallback>
                <p:oleObj name="CS ChemDraw Drawing" r:id="rId3" imgW="2814320" imgH="386080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1838" y="2244725"/>
                        <a:ext cx="3119437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9096" name="Rectangle 8">
            <a:extLst>
              <a:ext uri="{FF2B5EF4-FFF2-40B4-BE49-F238E27FC236}">
                <a16:creationId xmlns:a16="http://schemas.microsoft.com/office/drawing/2014/main" id="{8FE578A8-4E5E-439D-883A-10FB30C07D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8088" y="2295525"/>
            <a:ext cx="2938462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ArNH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+ NaNO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+ HCl</a:t>
            </a:r>
          </a:p>
        </p:txBody>
      </p:sp>
      <p:graphicFrame>
        <p:nvGraphicFramePr>
          <p:cNvPr id="1369097" name="Object 9">
            <a:extLst>
              <a:ext uri="{FF2B5EF4-FFF2-40B4-BE49-F238E27FC236}">
                <a16:creationId xmlns:a16="http://schemas.microsoft.com/office/drawing/2014/main" id="{1EEE4E77-8883-415D-A86A-3A90D23843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33863" y="2419350"/>
          <a:ext cx="1414462" cy="179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1111862" imgH="144299" progId="ChemDraw.Document.6.0">
                  <p:embed/>
                </p:oleObj>
              </mc:Choice>
              <mc:Fallback>
                <p:oleObj name="CS ChemDraw Drawing" r:id="rId5" imgW="1111862" imgH="144299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3863" y="2419350"/>
                        <a:ext cx="1414462" cy="179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9098" name="Text Box 10">
            <a:extLst>
              <a:ext uri="{FF2B5EF4-FFF2-40B4-BE49-F238E27FC236}">
                <a16:creationId xmlns:a16="http://schemas.microsoft.com/office/drawing/2014/main" id="{CDA0B188-5C7A-4455-B3CC-CA8BA4CC2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1363" y="2157413"/>
            <a:ext cx="725487" cy="33655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0-5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3690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3690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3690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9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690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690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9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690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690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9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69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69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9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909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90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69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9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5" dur="80"/>
                                        <p:tgtEl>
                                          <p:spTgt spid="13690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6" dur="80"/>
                                        <p:tgtEl>
                                          <p:spTgt spid="13690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80"/>
                                        <p:tgtEl>
                                          <p:spTgt spid="13690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9093" grpId="0" animBg="1"/>
      <p:bldP spid="1369094" grpId="0" animBg="1"/>
      <p:bldP spid="1369096" grpId="0"/>
      <p:bldP spid="1369098" grpId="0"/>
    </p:bldLst>
  </p:timing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394" name="Rectangle 4">
            <a:extLst>
              <a:ext uri="{FF2B5EF4-FFF2-40B4-BE49-F238E27FC236}">
                <a16:creationId xmlns:a16="http://schemas.microsoft.com/office/drawing/2014/main" id="{54DF35FC-BE6A-455D-850D-78C5328B5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150" y="765175"/>
            <a:ext cx="13430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70C0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2400" b="1">
                <a:solidFill>
                  <a:srgbClr val="0070C0"/>
                </a:solidFill>
                <a:latin typeface="Times New Roman" panose="02020603050405020304" pitchFamily="18" charset="0"/>
              </a:rPr>
              <a:t>）</a:t>
            </a:r>
            <a:r>
              <a:rPr kumimoji="1" lang="en-US" altLang="zh-CN" sz="2400" b="1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>
                <a:solidFill>
                  <a:srgbClr val="0070C0"/>
                </a:solidFill>
                <a:latin typeface="Times New Roman" panose="02020603050405020304" pitchFamily="18" charset="0"/>
              </a:rPr>
              <a:t>氧化</a:t>
            </a:r>
          </a:p>
        </p:txBody>
      </p:sp>
      <p:sp>
        <p:nvSpPr>
          <p:cNvPr id="1370117" name="Rectangle 5">
            <a:extLst>
              <a:ext uri="{FF2B5EF4-FFF2-40B4-BE49-F238E27FC236}">
                <a16:creationId xmlns:a16="http://schemas.microsoft.com/office/drawing/2014/main" id="{4A9C0965-7626-4E02-839F-BDFCCD687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5263" y="1290638"/>
            <a:ext cx="3878262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(1)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氧化叔胺与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Cope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消去</a:t>
            </a:r>
          </a:p>
        </p:txBody>
      </p:sp>
      <p:sp>
        <p:nvSpPr>
          <p:cNvPr id="1370118" name="Rectangle 6">
            <a:extLst>
              <a:ext uri="{FF2B5EF4-FFF2-40B4-BE49-F238E27FC236}">
                <a16:creationId xmlns:a16="http://schemas.microsoft.com/office/drawing/2014/main" id="{66F68852-865F-4A5C-B1FC-8E57D10735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1350" y="1892300"/>
            <a:ext cx="5694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叔胺易氧化成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N-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氧化物即氧化叔胺</a:t>
            </a:r>
          </a:p>
        </p:txBody>
      </p:sp>
      <p:sp>
        <p:nvSpPr>
          <p:cNvPr id="1370119" name="Text Box 7">
            <a:extLst>
              <a:ext uri="{FF2B5EF4-FFF2-40B4-BE49-F238E27FC236}">
                <a16:creationId xmlns:a16="http://schemas.microsoft.com/office/drawing/2014/main" id="{31CC5C80-80D6-4B25-9734-318ECB097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9475" y="4076700"/>
            <a:ext cx="2203450" cy="7016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N, N-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二甲基环己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甲胺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-N-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氧化物</a:t>
            </a:r>
          </a:p>
        </p:txBody>
      </p:sp>
      <p:sp>
        <p:nvSpPr>
          <p:cNvPr id="1370120" name="Text Box 8">
            <a:extLst>
              <a:ext uri="{FF2B5EF4-FFF2-40B4-BE49-F238E27FC236}">
                <a16:creationId xmlns:a16="http://schemas.microsoft.com/office/drawing/2014/main" id="{4F542694-A6E0-476B-AD5D-36BF92FDF3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3688" y="3573463"/>
            <a:ext cx="692150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90</a:t>
            </a:r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％</a:t>
            </a:r>
          </a:p>
        </p:txBody>
      </p:sp>
      <p:graphicFrame>
        <p:nvGraphicFramePr>
          <p:cNvPr id="1370121" name="Object 9">
            <a:extLst>
              <a:ext uri="{FF2B5EF4-FFF2-40B4-BE49-F238E27FC236}">
                <a16:creationId xmlns:a16="http://schemas.microsoft.com/office/drawing/2014/main" id="{6B509DEF-C0EF-4DCE-9E5A-633BAFBCD2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8138" y="2919413"/>
          <a:ext cx="2127250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127504" imgH="829056" progId="ChemDraw.Document.6.0">
                  <p:embed/>
                </p:oleObj>
              </mc:Choice>
              <mc:Fallback>
                <p:oleObj name="CS ChemDraw Drawing" r:id="rId2" imgW="2127504" imgH="829056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8138" y="2919413"/>
                        <a:ext cx="2127250" cy="827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0122" name="Object 10">
            <a:extLst>
              <a:ext uri="{FF2B5EF4-FFF2-40B4-BE49-F238E27FC236}">
                <a16:creationId xmlns:a16="http://schemas.microsoft.com/office/drawing/2014/main" id="{ADE2C9BB-454C-42BE-8256-A71BB808D2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83300" y="2889250"/>
          <a:ext cx="212725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2125486" imgH="827677" progId="ChemDraw.Document.6.0">
                  <p:embed/>
                </p:oleObj>
              </mc:Choice>
              <mc:Fallback>
                <p:oleObj name="CS ChemDraw Drawing" r:id="rId4" imgW="2125486" imgH="827677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3300" y="2889250"/>
                        <a:ext cx="2127250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70123" name="Rectangle 11">
            <a:extLst>
              <a:ext uri="{FF2B5EF4-FFF2-40B4-BE49-F238E27FC236}">
                <a16:creationId xmlns:a16="http://schemas.microsoft.com/office/drawing/2014/main" id="{9DBA535B-EDDC-4508-89F0-385313BE6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4688" y="2967038"/>
            <a:ext cx="695325" cy="33655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370124" name="Rectangle 12">
            <a:extLst>
              <a:ext uri="{FF2B5EF4-FFF2-40B4-BE49-F238E27FC236}">
                <a16:creationId xmlns:a16="http://schemas.microsoft.com/office/drawing/2014/main" id="{58E944DF-5509-4C65-B6C1-128BB329E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9113" y="3327400"/>
            <a:ext cx="949325" cy="33655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OH</a:t>
            </a:r>
          </a:p>
        </p:txBody>
      </p:sp>
      <p:graphicFrame>
        <p:nvGraphicFramePr>
          <p:cNvPr id="1370125" name="Object 13">
            <a:extLst>
              <a:ext uri="{FF2B5EF4-FFF2-40B4-BE49-F238E27FC236}">
                <a16:creationId xmlns:a16="http://schemas.microsoft.com/office/drawing/2014/main" id="{55BC0662-3BA0-4EB4-918B-5E355478F4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81475" y="3249613"/>
          <a:ext cx="1414463" cy="179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111862" imgH="144299" progId="ChemDraw.Document.6.0">
                  <p:embed/>
                </p:oleObj>
              </mc:Choice>
              <mc:Fallback>
                <p:oleObj name="CS ChemDraw Drawing" r:id="rId6" imgW="1111862" imgH="144299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1475" y="3249613"/>
                        <a:ext cx="1414463" cy="179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70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70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370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70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70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1370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70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70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70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70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70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70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70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70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1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70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12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70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1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70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0117" grpId="0" animBg="1"/>
      <p:bldP spid="1370118" grpId="0"/>
      <p:bldP spid="1370119" grpId="0"/>
      <p:bldP spid="1370120" grpId="0"/>
      <p:bldP spid="1370123" grpId="0"/>
      <p:bldP spid="1370124" grpId="0"/>
    </p:bldLst>
  </p:timing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418" name="Text Box 4">
            <a:extLst>
              <a:ext uri="{FF2B5EF4-FFF2-40B4-BE49-F238E27FC236}">
                <a16:creationId xmlns:a16="http://schemas.microsoft.com/office/drawing/2014/main" id="{2B05911F-47D3-4DC9-B90F-50BF25555F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4725" y="547688"/>
            <a:ext cx="271145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氧化叔胺的特性：</a:t>
            </a:r>
            <a:endParaRPr lang="el-GR" altLang="zh-CN" sz="2400" b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1141" name="Rectangle 5">
            <a:extLst>
              <a:ext uri="{FF2B5EF4-FFF2-40B4-BE49-F238E27FC236}">
                <a16:creationId xmlns:a16="http://schemas.microsoft.com/office/drawing/2014/main" id="{CCB7DA4C-7CAE-4FC8-9380-9FE0E87CF3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2713" y="1160463"/>
            <a:ext cx="7548562" cy="118745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分子极性较大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.  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不相同三个烃基取代可能构成手性分子而拆分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含 </a:t>
            </a:r>
            <a:r>
              <a:rPr lang="el-GR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β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-H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的可发生热消去反应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—— 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Cope 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消去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.</a:t>
            </a:r>
            <a:endParaRPr lang="el-GR" altLang="zh-CN" sz="24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71142" name="Rectangle 6">
            <a:extLst>
              <a:ext uri="{FF2B5EF4-FFF2-40B4-BE49-F238E27FC236}">
                <a16:creationId xmlns:a16="http://schemas.microsoft.com/office/drawing/2014/main" id="{0DB735BA-98E2-4223-8487-E4A37DE57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5250" y="2466975"/>
            <a:ext cx="3119438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Cope 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消去反应</a:t>
            </a:r>
          </a:p>
        </p:txBody>
      </p:sp>
      <p:sp>
        <p:nvSpPr>
          <p:cNvPr id="1371143" name="Text Box 7">
            <a:extLst>
              <a:ext uri="{FF2B5EF4-FFF2-40B4-BE49-F238E27FC236}">
                <a16:creationId xmlns:a16="http://schemas.microsoft.com/office/drawing/2014/main" id="{491EFF3E-756D-4225-9A82-7C1B42CF87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5488" y="4910138"/>
            <a:ext cx="752475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98</a:t>
            </a:r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％</a:t>
            </a:r>
          </a:p>
        </p:txBody>
      </p:sp>
      <p:sp>
        <p:nvSpPr>
          <p:cNvPr id="1371144" name="Text Box 8">
            <a:extLst>
              <a:ext uri="{FF2B5EF4-FFF2-40B4-BE49-F238E27FC236}">
                <a16:creationId xmlns:a16="http://schemas.microsoft.com/office/drawing/2014/main" id="{D9564B89-EE92-43AC-BECF-C5B768E95D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6913" y="5048250"/>
            <a:ext cx="1368425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五员环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TS</a:t>
            </a:r>
          </a:p>
        </p:txBody>
      </p:sp>
      <p:sp>
        <p:nvSpPr>
          <p:cNvPr id="1371145" name="Rectangle 9">
            <a:extLst>
              <a:ext uri="{FF2B5EF4-FFF2-40B4-BE49-F238E27FC236}">
                <a16:creationId xmlns:a16="http://schemas.microsoft.com/office/drawing/2014/main" id="{B8E01CC5-3B9A-460E-B183-C228B58504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5813" y="3043238"/>
            <a:ext cx="5708650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含</a:t>
            </a:r>
            <a:r>
              <a:rPr kumimoji="1" lang="el-GR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β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-H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的氧化叔胺受热分解产生烯烃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1371146" name="Rectangle 10">
            <a:extLst>
              <a:ext uri="{FF2B5EF4-FFF2-40B4-BE49-F238E27FC236}">
                <a16:creationId xmlns:a16="http://schemas.microsoft.com/office/drawing/2014/main" id="{FA7B3668-FC15-4102-AE62-C19C7B24E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950" y="4357688"/>
            <a:ext cx="833438" cy="366712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160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graphicFrame>
        <p:nvGraphicFramePr>
          <p:cNvPr id="1371147" name="Object 11">
            <a:extLst>
              <a:ext uri="{FF2B5EF4-FFF2-40B4-BE49-F238E27FC236}">
                <a16:creationId xmlns:a16="http://schemas.microsoft.com/office/drawing/2014/main" id="{B993DD0A-0EA7-49DB-ACFD-BC5AACD05B9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00225" y="3860800"/>
          <a:ext cx="1824038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822714" imgH="988952" progId="ChemDraw.Document.6.0">
                  <p:embed/>
                </p:oleObj>
              </mc:Choice>
              <mc:Fallback>
                <p:oleObj name="CS ChemDraw Drawing" r:id="rId2" imgW="1822714" imgH="988952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0225" y="3860800"/>
                        <a:ext cx="1824038" cy="98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1148" name="Object 12">
            <a:extLst>
              <a:ext uri="{FF2B5EF4-FFF2-40B4-BE49-F238E27FC236}">
                <a16:creationId xmlns:a16="http://schemas.microsoft.com/office/drawing/2014/main" id="{68FA334C-30F8-4452-9210-35B5083443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95950" y="3981450"/>
          <a:ext cx="1201738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201957" imgH="722696" progId="ChemDraw.Document.6.0">
                  <p:embed/>
                </p:oleObj>
              </mc:Choice>
              <mc:Fallback>
                <p:oleObj name="CS ChemDraw Drawing" r:id="rId4" imgW="1201957" imgH="722696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5950" y="3981450"/>
                        <a:ext cx="1201738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71149" name="Text Box 13">
            <a:extLst>
              <a:ext uri="{FF2B5EF4-FFF2-40B4-BE49-F238E27FC236}">
                <a16:creationId xmlns:a16="http://schemas.microsoft.com/office/drawing/2014/main" id="{8CBAE28D-494F-4930-93EE-A9CE79BCC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7563" y="4178300"/>
            <a:ext cx="1374775" cy="33655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+   HONMe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graphicFrame>
        <p:nvGraphicFramePr>
          <p:cNvPr id="700428" name="Object 14">
            <a:extLst>
              <a:ext uri="{FF2B5EF4-FFF2-40B4-BE49-F238E27FC236}">
                <a16:creationId xmlns:a16="http://schemas.microsoft.com/office/drawing/2014/main" id="{6AB81E2A-1420-4A96-B716-C4D5DE33349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21125" y="4262438"/>
          <a:ext cx="1438275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437784" imgH="174968" progId="ChemDraw.Document.6.0">
                  <p:embed/>
                </p:oleObj>
              </mc:Choice>
              <mc:Fallback>
                <p:oleObj name="CS ChemDraw Drawing" r:id="rId6" imgW="1437784" imgH="174968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1125" y="4262438"/>
                        <a:ext cx="1438275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71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71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71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71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71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71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71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71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14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7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14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7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14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37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14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37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5" dur="80"/>
                                        <p:tgtEl>
                                          <p:spTgt spid="13711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6" dur="80"/>
                                        <p:tgtEl>
                                          <p:spTgt spid="1371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80"/>
                                        <p:tgtEl>
                                          <p:spTgt spid="1371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1141" grpId="0"/>
      <p:bldP spid="1371142" grpId="0" animBg="1"/>
      <p:bldP spid="1371143" grpId="0"/>
      <p:bldP spid="1371144" grpId="0"/>
      <p:bldP spid="1371145" grpId="0"/>
      <p:bldP spid="1371146" grpId="0"/>
      <p:bldP spid="137114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746" name="Picture 14">
            <a:extLst>
              <a:ext uri="{FF2B5EF4-FFF2-40B4-BE49-F238E27FC236}">
                <a16:creationId xmlns:a16="http://schemas.microsoft.com/office/drawing/2014/main" id="{2D5EB135-9D98-46A5-A363-B281780A9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268413"/>
            <a:ext cx="7675562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64" name="Text Box 4">
            <a:extLst>
              <a:ext uri="{FF2B5EF4-FFF2-40B4-BE49-F238E27FC236}">
                <a16:creationId xmlns:a16="http://schemas.microsoft.com/office/drawing/2014/main" id="{A1125B91-493D-4640-B1A3-86DCA1D3BD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9738" y="2349500"/>
            <a:ext cx="4513262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CH=CHCH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 +  CH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CH=CH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372165" name="Text Box 5">
            <a:extLst>
              <a:ext uri="{FF2B5EF4-FFF2-40B4-BE49-F238E27FC236}">
                <a16:creationId xmlns:a16="http://schemas.microsoft.com/office/drawing/2014/main" id="{BBA762FD-D1B3-4AE6-8E1C-BD121A79D1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0263" y="2997200"/>
            <a:ext cx="1558925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</a:rPr>
              <a:t>E</a:t>
            </a:r>
            <a:r>
              <a:rPr kumimoji="1" lang="zh-CN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21,  </a:t>
            </a:r>
            <a:r>
              <a:rPr kumimoji="1"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</a:rPr>
              <a:t>Z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12</a:t>
            </a:r>
          </a:p>
        </p:txBody>
      </p:sp>
      <p:sp>
        <p:nvSpPr>
          <p:cNvPr id="1372166" name="Text Box 6">
            <a:extLst>
              <a:ext uri="{FF2B5EF4-FFF2-40B4-BE49-F238E27FC236}">
                <a16:creationId xmlns:a16="http://schemas.microsoft.com/office/drawing/2014/main" id="{E71741AE-70F5-458A-A408-D48E2D65CE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4175" y="2205038"/>
            <a:ext cx="1014413" cy="336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150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kumimoji="1"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701445" name="Text Box 7">
            <a:extLst>
              <a:ext uri="{FF2B5EF4-FFF2-40B4-BE49-F238E27FC236}">
                <a16:creationId xmlns:a16="http://schemas.microsoft.com/office/drawing/2014/main" id="{FEBF3601-E8DB-4BF2-AC92-F7B4D9EEBF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908050"/>
            <a:ext cx="8096250" cy="8302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若有两种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β-H </a:t>
            </a:r>
            <a:r>
              <a:rPr kumimoji="1" lang="zh-CN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时，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产物是以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Hofmann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烯为主的</a:t>
            </a:r>
            <a:r>
              <a:rPr kumimoji="1" lang="zh-CN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混合物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；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若产物</a:t>
            </a:r>
            <a:r>
              <a:rPr kumimoji="1" lang="zh-CN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烯烃有顺反异构，一般以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400" b="1" i="1">
                <a:solidFill>
                  <a:srgbClr val="000000"/>
                </a:solidFill>
                <a:latin typeface="Times New Roman" panose="02020603050405020304" pitchFamily="18" charset="0"/>
              </a:rPr>
              <a:t>E </a:t>
            </a:r>
            <a:r>
              <a:rPr kumimoji="1" lang="zh-CN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型产物为主。</a:t>
            </a:r>
            <a:endParaRPr kumimoji="1" lang="zh-CN" alt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72168" name="Rectangle 8">
            <a:extLst>
              <a:ext uri="{FF2B5EF4-FFF2-40B4-BE49-F238E27FC236}">
                <a16:creationId xmlns:a16="http://schemas.microsoft.com/office/drawing/2014/main" id="{5EDE88A5-4605-4F75-9EBD-AE0A778F8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8550" y="2997200"/>
            <a:ext cx="703263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67%</a:t>
            </a:r>
          </a:p>
        </p:txBody>
      </p:sp>
      <p:graphicFrame>
        <p:nvGraphicFramePr>
          <p:cNvPr id="1372169" name="Object 9">
            <a:extLst>
              <a:ext uri="{FF2B5EF4-FFF2-40B4-BE49-F238E27FC236}">
                <a16:creationId xmlns:a16="http://schemas.microsoft.com/office/drawing/2014/main" id="{01D3010B-B8F2-46A9-8FC3-35B397B07E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23938" y="2276475"/>
          <a:ext cx="1200150" cy="769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198914" imgH="769861" progId="ChemDraw.Document.6.0">
                  <p:embed/>
                </p:oleObj>
              </mc:Choice>
              <mc:Fallback>
                <p:oleObj name="CS ChemDraw Drawing" r:id="rId2" imgW="1198914" imgH="769861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3938" y="2276475"/>
                        <a:ext cx="1200150" cy="769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72170" name="Text Box 10">
            <a:extLst>
              <a:ext uri="{FF2B5EF4-FFF2-40B4-BE49-F238E27FC236}">
                <a16:creationId xmlns:a16="http://schemas.microsoft.com/office/drawing/2014/main" id="{7C1FECE2-C5AF-4A97-A97C-86CEE1B47D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350" y="3835400"/>
            <a:ext cx="4162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CC"/>
                </a:solidFill>
              </a:rPr>
              <a:t>应用</a:t>
            </a:r>
            <a:r>
              <a:rPr lang="zh-CN" altLang="en-US" sz="2400" b="1">
                <a:solidFill>
                  <a:srgbClr val="000000"/>
                </a:solidFill>
              </a:rPr>
              <a:t>：分子除氮、合成烯烃</a:t>
            </a:r>
          </a:p>
        </p:txBody>
      </p:sp>
      <p:graphicFrame>
        <p:nvGraphicFramePr>
          <p:cNvPr id="1372171" name="Object 11">
            <a:extLst>
              <a:ext uri="{FF2B5EF4-FFF2-40B4-BE49-F238E27FC236}">
                <a16:creationId xmlns:a16="http://schemas.microsoft.com/office/drawing/2014/main" id="{34FB1260-7B81-4C45-BB95-6BC72B8D66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93975" y="2462213"/>
          <a:ext cx="1438275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437784" imgH="174968" progId="ChemDraw.Document.6.0">
                  <p:embed/>
                </p:oleObj>
              </mc:Choice>
              <mc:Fallback>
                <p:oleObj name="CS ChemDraw Drawing" r:id="rId4" imgW="1437784" imgH="174968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3975" y="2462213"/>
                        <a:ext cx="1438275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72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72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72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72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72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72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6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72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6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72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6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72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8" dur="80"/>
                                        <p:tgtEl>
                                          <p:spTgt spid="13721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9" dur="80"/>
                                        <p:tgtEl>
                                          <p:spTgt spid="13721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80"/>
                                        <p:tgtEl>
                                          <p:spTgt spid="13721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164" grpId="0" animBg="1"/>
      <p:bldP spid="1372165" grpId="0" animBg="1"/>
      <p:bldP spid="1372166" grpId="0" animBg="1"/>
      <p:bldP spid="1372168" grpId="0"/>
      <p:bldP spid="1372170" grpId="0"/>
    </p:bldLst>
  </p:timing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188" name="Text Box 4">
            <a:extLst>
              <a:ext uri="{FF2B5EF4-FFF2-40B4-BE49-F238E27FC236}">
                <a16:creationId xmlns:a16="http://schemas.microsoft.com/office/drawing/2014/main" id="{51D5540A-96FB-4CE0-BBC1-557C001CF6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0288" y="1484313"/>
            <a:ext cx="649287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61%</a:t>
            </a:r>
          </a:p>
        </p:txBody>
      </p:sp>
      <p:sp>
        <p:nvSpPr>
          <p:cNvPr id="1373189" name="Rectangle 5">
            <a:extLst>
              <a:ext uri="{FF2B5EF4-FFF2-40B4-BE49-F238E27FC236}">
                <a16:creationId xmlns:a16="http://schemas.microsoft.com/office/drawing/2014/main" id="{14C0AD18-0CB0-48C6-99E8-EA019CEA71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7263" y="1220788"/>
            <a:ext cx="703262" cy="33655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160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graphicFrame>
        <p:nvGraphicFramePr>
          <p:cNvPr id="1373190" name="Object 6">
            <a:extLst>
              <a:ext uri="{FF2B5EF4-FFF2-40B4-BE49-F238E27FC236}">
                <a16:creationId xmlns:a16="http://schemas.microsoft.com/office/drawing/2014/main" id="{70A370DF-48FE-402E-9EF7-F863F3C96F4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8575" y="692150"/>
          <a:ext cx="2147888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148840" imgH="728472" progId="ChemDraw.Document.6.0">
                  <p:embed/>
                </p:oleObj>
              </mc:Choice>
              <mc:Fallback>
                <p:oleObj name="CS ChemDraw Drawing" r:id="rId2" imgW="2148840" imgH="728472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8575" y="692150"/>
                        <a:ext cx="2147888" cy="72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2469" name="Object 7">
            <a:extLst>
              <a:ext uri="{FF2B5EF4-FFF2-40B4-BE49-F238E27FC236}">
                <a16:creationId xmlns:a16="http://schemas.microsoft.com/office/drawing/2014/main" id="{6AC88566-BCA2-4A20-952F-C4CA2E7B00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27825" y="1050925"/>
          <a:ext cx="1400175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399747" imgH="293643" progId="ChemDraw.Document.6.0">
                  <p:embed/>
                </p:oleObj>
              </mc:Choice>
              <mc:Fallback>
                <p:oleObj name="CS ChemDraw Drawing" r:id="rId4" imgW="1399747" imgH="293643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7825" y="1050925"/>
                        <a:ext cx="1400175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3192" name="Object 8">
            <a:extLst>
              <a:ext uri="{FF2B5EF4-FFF2-40B4-BE49-F238E27FC236}">
                <a16:creationId xmlns:a16="http://schemas.microsoft.com/office/drawing/2014/main" id="{36B0218E-B1E3-46BC-82BE-C1FB52940F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8575" y="2865438"/>
          <a:ext cx="2147888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2145265" imgH="346894" progId="ChemDraw.Document.6.0">
                  <p:embed/>
                </p:oleObj>
              </mc:Choice>
              <mc:Fallback>
                <p:oleObj name="CS ChemDraw Drawing" r:id="rId6" imgW="2145265" imgH="346894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8575" y="2865438"/>
                        <a:ext cx="2147888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3193" name="Object 9">
            <a:extLst>
              <a:ext uri="{FF2B5EF4-FFF2-40B4-BE49-F238E27FC236}">
                <a16:creationId xmlns:a16="http://schemas.microsoft.com/office/drawing/2014/main" id="{0A962313-F72A-4A05-AA7E-0134A92406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11275" y="4803775"/>
          <a:ext cx="2149475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2145265" imgH="785076" progId="ChemDraw.Document.6.0">
                  <p:embed/>
                </p:oleObj>
              </mc:Choice>
              <mc:Fallback>
                <p:oleObj name="CS ChemDraw Drawing" r:id="rId8" imgW="2145265" imgH="785076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1275" y="4803775"/>
                        <a:ext cx="2149475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2472" name="Object 10">
            <a:extLst>
              <a:ext uri="{FF2B5EF4-FFF2-40B4-BE49-F238E27FC236}">
                <a16:creationId xmlns:a16="http://schemas.microsoft.com/office/drawing/2014/main" id="{A464B15B-DE54-4C34-A0C7-670AD32C8E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69100" y="4797425"/>
          <a:ext cx="185102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853184" imgH="390144" progId="ChemDraw.Document.6.0">
                  <p:embed/>
                </p:oleObj>
              </mc:Choice>
              <mc:Fallback>
                <p:oleObj name="CS ChemDraw Drawing" r:id="rId10" imgW="1853184" imgH="390144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9100" y="4797425"/>
                        <a:ext cx="1851025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3195" name="Object 11">
            <a:extLst>
              <a:ext uri="{FF2B5EF4-FFF2-40B4-BE49-F238E27FC236}">
                <a16:creationId xmlns:a16="http://schemas.microsoft.com/office/drawing/2014/main" id="{1F6D4515-3E76-4E3F-8B90-D9345764E9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37063" y="4911725"/>
          <a:ext cx="1544637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545336" imgH="173736" progId="ChemDraw.Document.6.0">
                  <p:embed/>
                </p:oleObj>
              </mc:Choice>
              <mc:Fallback>
                <p:oleObj name="CS ChemDraw Drawing" r:id="rId12" imgW="1545336" imgH="173736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7063" y="4911725"/>
                        <a:ext cx="1544637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3196" name="Object 12">
            <a:extLst>
              <a:ext uri="{FF2B5EF4-FFF2-40B4-BE49-F238E27FC236}">
                <a16:creationId xmlns:a16="http://schemas.microsoft.com/office/drawing/2014/main" id="{B19650EE-A302-4667-B5D4-584C401D88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4200" y="1125538"/>
          <a:ext cx="1544638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1545336" imgH="173736" progId="ChemDraw.Document.6.0">
                  <p:embed/>
                </p:oleObj>
              </mc:Choice>
              <mc:Fallback>
                <p:oleObj name="CS ChemDraw Drawing" r:id="rId14" imgW="1545336" imgH="173736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4200" y="1125538"/>
                        <a:ext cx="1544638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3197" name="Object 13">
            <a:extLst>
              <a:ext uri="{FF2B5EF4-FFF2-40B4-BE49-F238E27FC236}">
                <a16:creationId xmlns:a16="http://schemas.microsoft.com/office/drawing/2014/main" id="{680706E3-8218-4986-9CEE-7418C963822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51063" y="3527425"/>
          <a:ext cx="174625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173447" imgH="981344" progId="ChemDraw.Document.6.0">
                  <p:embed/>
                </p:oleObj>
              </mc:Choice>
              <mc:Fallback>
                <p:oleObj name="CS ChemDraw Drawing" r:id="rId16" imgW="173447" imgH="981344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1063" y="3527425"/>
                        <a:ext cx="174625" cy="98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3198" name="Object 14">
            <a:extLst>
              <a:ext uri="{FF2B5EF4-FFF2-40B4-BE49-F238E27FC236}">
                <a16:creationId xmlns:a16="http://schemas.microsoft.com/office/drawing/2014/main" id="{B892C22D-1A49-4439-ACB4-D1C02C8799C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51063" y="1655763"/>
          <a:ext cx="174625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173447" imgH="981344" progId="ChemDraw.Document.6.0">
                  <p:embed/>
                </p:oleObj>
              </mc:Choice>
              <mc:Fallback>
                <p:oleObj name="CS ChemDraw Drawing" r:id="rId18" imgW="173447" imgH="981344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1063" y="1655763"/>
                        <a:ext cx="174625" cy="98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2477" name="Object 15">
            <a:extLst>
              <a:ext uri="{FF2B5EF4-FFF2-40B4-BE49-F238E27FC236}">
                <a16:creationId xmlns:a16="http://schemas.microsoft.com/office/drawing/2014/main" id="{A9DCA6DD-0115-4AC4-A4CB-6956D076B5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10438" y="2347913"/>
          <a:ext cx="282575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9" imgW="282992" imgH="1367796" progId="ChemDraw.Document.6.0">
                  <p:embed/>
                </p:oleObj>
              </mc:Choice>
              <mc:Fallback>
                <p:oleObj name="CS ChemDraw Drawing" r:id="rId19" imgW="282992" imgH="1367796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0438" y="2347913"/>
                        <a:ext cx="282575" cy="136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73200" name="Rectangle 16">
            <a:extLst>
              <a:ext uri="{FF2B5EF4-FFF2-40B4-BE49-F238E27FC236}">
                <a16:creationId xmlns:a16="http://schemas.microsoft.com/office/drawing/2014/main" id="{8E26EBBA-7EEC-4C65-B381-0E421C645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8213" y="4652963"/>
            <a:ext cx="906462" cy="33655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i SOCl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373201" name="Rectangle 17">
            <a:extLst>
              <a:ext uri="{FF2B5EF4-FFF2-40B4-BE49-F238E27FC236}">
                <a16:creationId xmlns:a16="http://schemas.microsoft.com/office/drawing/2014/main" id="{C206978E-B87E-4FE2-ADD6-1C380F99CA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5013325"/>
            <a:ext cx="1090613" cy="33655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ii Me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NH</a:t>
            </a:r>
            <a:endParaRPr lang="en-US" altLang="zh-CN" sz="16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73202" name="Rectangle 18">
            <a:extLst>
              <a:ext uri="{FF2B5EF4-FFF2-40B4-BE49-F238E27FC236}">
                <a16:creationId xmlns:a16="http://schemas.microsoft.com/office/drawing/2014/main" id="{7FBE91A3-53DD-4EE9-A59C-7F41AF5A5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75" y="3884613"/>
            <a:ext cx="874713" cy="33655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LiAlH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1373203" name="Rectangle 19">
            <a:extLst>
              <a:ext uri="{FF2B5EF4-FFF2-40B4-BE49-F238E27FC236}">
                <a16:creationId xmlns:a16="http://schemas.microsoft.com/office/drawing/2014/main" id="{8A0428A9-BF59-4BA9-B106-16107D9611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75" y="2012950"/>
            <a:ext cx="693738" cy="33655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73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73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73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73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73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73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73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73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73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73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1000"/>
                                        <p:tgtEl>
                                          <p:spTgt spid="1373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73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73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2" dur="1000"/>
                                        <p:tgtEl>
                                          <p:spTgt spid="1373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73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73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1000"/>
                                        <p:tgtEl>
                                          <p:spTgt spid="1373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73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73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73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73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73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73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73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73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73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73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373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373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3188" grpId="0"/>
      <p:bldP spid="1373189" grpId="0"/>
      <p:bldP spid="1373200" grpId="0"/>
      <p:bldP spid="1373201" grpId="0"/>
      <p:bldP spid="1373202" grpId="0"/>
      <p:bldP spid="1373203" grpId="0"/>
    </p:bldLst>
  </p:timing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490" name="Rectangle 4">
            <a:extLst>
              <a:ext uri="{FF2B5EF4-FFF2-40B4-BE49-F238E27FC236}">
                <a16:creationId xmlns:a16="http://schemas.microsoft.com/office/drawing/2014/main" id="{99F332CE-EAE7-4F06-A9A1-DAB6B771C1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50" y="347663"/>
            <a:ext cx="1989138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(2)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芳胺氧化</a:t>
            </a:r>
          </a:p>
        </p:txBody>
      </p:sp>
      <p:sp>
        <p:nvSpPr>
          <p:cNvPr id="703491" name="Text Box 5">
            <a:extLst>
              <a:ext uri="{FF2B5EF4-FFF2-40B4-BE49-F238E27FC236}">
                <a16:creationId xmlns:a16="http://schemas.microsoft.com/office/drawing/2014/main" id="{D46E9E04-C826-4D07-9CDF-E32E20861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0063" y="333375"/>
            <a:ext cx="1851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芳胺易氧化</a:t>
            </a:r>
          </a:p>
        </p:txBody>
      </p:sp>
      <p:sp>
        <p:nvSpPr>
          <p:cNvPr id="703492" name="Text Box 6">
            <a:extLst>
              <a:ext uri="{FF2B5EF4-FFF2-40B4-BE49-F238E27FC236}">
                <a16:creationId xmlns:a16="http://schemas.microsoft.com/office/drawing/2014/main" id="{B1FC61B8-B8FC-4DA3-8F31-2F50CDDA84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5288" y="1958975"/>
            <a:ext cx="71882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苯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芳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胺氧化有实际用途如制造黑色染料苯胺黑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(Aniline Black; Diamone Black, 1860)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、染发剂等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703493" name="Rectangle 7">
            <a:extLst>
              <a:ext uri="{FF2B5EF4-FFF2-40B4-BE49-F238E27FC236}">
                <a16:creationId xmlns:a16="http://schemas.microsoft.com/office/drawing/2014/main" id="{BA1B6E2F-23B0-4E99-A2AB-EA1C196B7B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1325" y="987425"/>
            <a:ext cx="1122363" cy="33655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Na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Cr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7</a:t>
            </a:r>
          </a:p>
        </p:txBody>
      </p:sp>
      <p:sp>
        <p:nvSpPr>
          <p:cNvPr id="703494" name="Rectangle 8">
            <a:extLst>
              <a:ext uri="{FF2B5EF4-FFF2-40B4-BE49-F238E27FC236}">
                <a16:creationId xmlns:a16="http://schemas.microsoft.com/office/drawing/2014/main" id="{77CA0BFA-5821-41C2-9DF6-E4A97DC1F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6713" y="1347788"/>
            <a:ext cx="1379537" cy="33655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SO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, 10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endParaRPr lang="en-US" altLang="zh-CN" sz="16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703495" name="Object 9">
            <a:extLst>
              <a:ext uri="{FF2B5EF4-FFF2-40B4-BE49-F238E27FC236}">
                <a16:creationId xmlns:a16="http://schemas.microsoft.com/office/drawing/2014/main" id="{D028B170-657C-4517-A741-21DA6B799C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2013" y="982663"/>
          <a:ext cx="1547812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547329" imgH="724217" progId="ChemDraw.Document.6.0">
                  <p:embed/>
                </p:oleObj>
              </mc:Choice>
              <mc:Fallback>
                <p:oleObj name="CS ChemDraw Drawing" r:id="rId2" imgW="1547329" imgH="724217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2013" y="982663"/>
                        <a:ext cx="1547812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3496" name="Object 10">
            <a:extLst>
              <a:ext uri="{FF2B5EF4-FFF2-40B4-BE49-F238E27FC236}">
                <a16:creationId xmlns:a16="http://schemas.microsoft.com/office/drawing/2014/main" id="{E5A3D431-CC61-4235-AD80-0FE277310D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18225" y="982663"/>
          <a:ext cx="17526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751205" imgH="724217" progId="ChemDraw.Document.6.0">
                  <p:embed/>
                </p:oleObj>
              </mc:Choice>
              <mc:Fallback>
                <p:oleObj name="CS ChemDraw Drawing" r:id="rId4" imgW="1751205" imgH="724217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8225" y="982663"/>
                        <a:ext cx="17526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3497" name="Object 11">
            <a:extLst>
              <a:ext uri="{FF2B5EF4-FFF2-40B4-BE49-F238E27FC236}">
                <a16:creationId xmlns:a16="http://schemas.microsoft.com/office/drawing/2014/main" id="{B2491E7A-3B08-4F85-96C1-7C94A4270A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59250" y="1274763"/>
          <a:ext cx="1544638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545336" imgH="173736" progId="ChemDraw.Document.6.0">
                  <p:embed/>
                </p:oleObj>
              </mc:Choice>
              <mc:Fallback>
                <p:oleObj name="CS ChemDraw Drawing" r:id="rId6" imgW="1545336" imgH="173736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9250" y="1274763"/>
                        <a:ext cx="1544638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03498" name="Picture 12" descr="Aniline Black">
            <a:extLst>
              <a:ext uri="{FF2B5EF4-FFF2-40B4-BE49-F238E27FC236}">
                <a16:creationId xmlns:a16="http://schemas.microsoft.com/office/drawing/2014/main" id="{77AD4449-3D48-44DB-979C-56BA1CC17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688" y="3111500"/>
            <a:ext cx="4838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3499" name="Rectangle 13">
            <a:extLst>
              <a:ext uri="{FF2B5EF4-FFF2-40B4-BE49-F238E27FC236}">
                <a16:creationId xmlns:a16="http://schemas.microsoft.com/office/drawing/2014/main" id="{55F52139-BAEF-444B-A20D-D425A8DC1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25" y="3027363"/>
            <a:ext cx="1865313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Aniline Black </a:t>
            </a:r>
          </a:p>
        </p:txBody>
      </p:sp>
      <p:sp>
        <p:nvSpPr>
          <p:cNvPr id="703500" name="Rectangle 14">
            <a:extLst>
              <a:ext uri="{FF2B5EF4-FFF2-40B4-BE49-F238E27FC236}">
                <a16:creationId xmlns:a16="http://schemas.microsoft.com/office/drawing/2014/main" id="{FE94E83B-ABBC-49F6-AE45-19EE0E1B8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75" y="5518150"/>
            <a:ext cx="7756525" cy="10064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Aniline black has a strong tinting strength, a low scattering 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power, a very strong light absorption capability, and its fastness 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properties are quite good. </a:t>
            </a:r>
          </a:p>
        </p:txBody>
      </p:sp>
      <p:sp>
        <p:nvSpPr>
          <p:cNvPr id="703501" name="Rectangle 15">
            <a:extLst>
              <a:ext uri="{FF2B5EF4-FFF2-40B4-BE49-F238E27FC236}">
                <a16:creationId xmlns:a16="http://schemas.microsoft.com/office/drawing/2014/main" id="{120B909F-A9F2-4685-B77E-99AE89F970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75" y="4437063"/>
            <a:ext cx="7588250" cy="10064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Aniline black is probably the oldest synthetic organic pigment. 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It was discovered around 1860. It is used in some speciality 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coatings where very deep blacks are required. </a:t>
            </a:r>
          </a:p>
        </p:txBody>
      </p:sp>
    </p:spTree>
  </p:cSld>
  <p:clrMapOvr>
    <a:masterClrMapping/>
  </p:clrMapOvr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514" name="Rectangle 4">
            <a:extLst>
              <a:ext uri="{FF2B5EF4-FFF2-40B4-BE49-F238E27FC236}">
                <a16:creationId xmlns:a16="http://schemas.microsoft.com/office/drawing/2014/main" id="{6838A17F-0CE2-450D-B05D-CEED49E05D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88" y="549275"/>
            <a:ext cx="4205287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70C0"/>
                </a:solidFill>
                <a:latin typeface="Times New Roman" panose="02020603050405020304" pitchFamily="18" charset="0"/>
              </a:rPr>
              <a:t>3</a:t>
            </a:r>
            <a:r>
              <a:rPr kumimoji="1" lang="zh-CN" altLang="en-US" sz="2400" b="1">
                <a:solidFill>
                  <a:srgbClr val="0070C0"/>
                </a:solidFill>
                <a:latin typeface="Times New Roman" panose="02020603050405020304" pitchFamily="18" charset="0"/>
              </a:rPr>
              <a:t>）芳胺环上的亲电取代反应</a:t>
            </a:r>
          </a:p>
        </p:txBody>
      </p:sp>
      <p:sp>
        <p:nvSpPr>
          <p:cNvPr id="704515" name="Text Box 5">
            <a:extLst>
              <a:ext uri="{FF2B5EF4-FFF2-40B4-BE49-F238E27FC236}">
                <a16:creationId xmlns:a16="http://schemas.microsoft.com/office/drawing/2014/main" id="{6CE63C07-1C49-4A82-AD8F-0B27A999CE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1000" y="1095375"/>
            <a:ext cx="6638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NHCH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N(CH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是邻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/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对位强活化基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  <a:endParaRPr lang="en-US" altLang="zh-CN" sz="24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375238" name="Object 6">
            <a:extLst>
              <a:ext uri="{FF2B5EF4-FFF2-40B4-BE49-F238E27FC236}">
                <a16:creationId xmlns:a16="http://schemas.microsoft.com/office/drawing/2014/main" id="{28452791-43E5-45C9-ADB4-75152C4B37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78513" y="1984375"/>
          <a:ext cx="1590675" cy="150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666240" imgH="1579880" progId="ChemDraw.Document.6.0">
                  <p:embed/>
                </p:oleObj>
              </mc:Choice>
              <mc:Fallback>
                <p:oleObj name="CS ChemDraw Drawing" r:id="rId2" imgW="1666240" imgH="1579880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8513" y="1984375"/>
                        <a:ext cx="1590675" cy="1509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5239" name="Object 7">
            <a:extLst>
              <a:ext uri="{FF2B5EF4-FFF2-40B4-BE49-F238E27FC236}">
                <a16:creationId xmlns:a16="http://schemas.microsoft.com/office/drawing/2014/main" id="{CC295F77-7EB3-46B6-ABCB-2EDE2D5507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23213" y="2633663"/>
          <a:ext cx="122237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21920" imgH="594360" progId="ChemDraw.Document.6.0">
                  <p:embed/>
                </p:oleObj>
              </mc:Choice>
              <mc:Fallback>
                <p:oleObj name="CS ChemDraw Drawing" r:id="rId4" imgW="121920" imgH="594360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3213" y="2633663"/>
                        <a:ext cx="122237" cy="592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75240" name="Text Box 8">
            <a:extLst>
              <a:ext uri="{FF2B5EF4-FFF2-40B4-BE49-F238E27FC236}">
                <a16:creationId xmlns:a16="http://schemas.microsoft.com/office/drawing/2014/main" id="{C8919FD5-7EAC-442D-83A5-DFE32BF9D3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2752725"/>
            <a:ext cx="754063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沉淀</a:t>
            </a:r>
          </a:p>
        </p:txBody>
      </p:sp>
      <p:graphicFrame>
        <p:nvGraphicFramePr>
          <p:cNvPr id="1375241" name="Object 9">
            <a:extLst>
              <a:ext uri="{FF2B5EF4-FFF2-40B4-BE49-F238E27FC236}">
                <a16:creationId xmlns:a16="http://schemas.microsoft.com/office/drawing/2014/main" id="{19398050-A581-4827-BD7E-AD2B854609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62225" y="1984375"/>
          <a:ext cx="744538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721360" imgH="1178560" progId="ChemDraw.Document.6.0">
                  <p:embed/>
                </p:oleObj>
              </mc:Choice>
              <mc:Fallback>
                <p:oleObj name="CS ChemDraw Drawing" r:id="rId6" imgW="721360" imgH="1178560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2225" y="1984375"/>
                        <a:ext cx="744538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75242" name="Text Box 10">
            <a:extLst>
              <a:ext uri="{FF2B5EF4-FFF2-40B4-BE49-F238E27FC236}">
                <a16:creationId xmlns:a16="http://schemas.microsoft.com/office/drawing/2014/main" id="{04D5DA5D-0B7F-4D5F-B1DB-606758AD28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5825" y="5300663"/>
            <a:ext cx="649288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82%</a:t>
            </a:r>
          </a:p>
        </p:txBody>
      </p:sp>
      <p:sp>
        <p:nvSpPr>
          <p:cNvPr id="1375243" name="Rectangle 11">
            <a:extLst>
              <a:ext uri="{FF2B5EF4-FFF2-40B4-BE49-F238E27FC236}">
                <a16:creationId xmlns:a16="http://schemas.microsoft.com/office/drawing/2014/main" id="{980C9CE3-ABA3-4FB8-A548-78FB1FD93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8775" y="2352675"/>
            <a:ext cx="519113" cy="33655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Br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375244" name="Rectangle 12">
            <a:extLst>
              <a:ext uri="{FF2B5EF4-FFF2-40B4-BE49-F238E27FC236}">
                <a16:creationId xmlns:a16="http://schemas.microsoft.com/office/drawing/2014/main" id="{6D0EA886-FBC5-46B1-BE5A-DD2685F0F7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4963" y="2749550"/>
            <a:ext cx="619125" cy="33655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endParaRPr lang="en-US" altLang="zh-CN" sz="16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375245" name="Object 13">
            <a:extLst>
              <a:ext uri="{FF2B5EF4-FFF2-40B4-BE49-F238E27FC236}">
                <a16:creationId xmlns:a16="http://schemas.microsoft.com/office/drawing/2014/main" id="{53A4ECFB-1BC2-42A0-9A51-A74B407B10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30638" y="2628900"/>
          <a:ext cx="1377950" cy="166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180656" imgH="143018" progId="ChemDraw.Document.6.0">
                  <p:embed/>
                </p:oleObj>
              </mc:Choice>
              <mc:Fallback>
                <p:oleObj name="CS ChemDraw Drawing" r:id="rId8" imgW="1180656" imgH="143018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0638" y="2628900"/>
                        <a:ext cx="1377950" cy="166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5246" name="Object 14">
            <a:extLst>
              <a:ext uri="{FF2B5EF4-FFF2-40B4-BE49-F238E27FC236}">
                <a16:creationId xmlns:a16="http://schemas.microsoft.com/office/drawing/2014/main" id="{526115CA-59DB-410D-8CC2-EDA2F4A8204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64163" y="4076700"/>
          <a:ext cx="1757362" cy="180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755770" imgH="1802935" progId="ChemDraw.Document.6.0">
                  <p:embed/>
                </p:oleObj>
              </mc:Choice>
              <mc:Fallback>
                <p:oleObj name="CS ChemDraw Drawing" r:id="rId10" imgW="1755770" imgH="1802935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4076700"/>
                        <a:ext cx="1757362" cy="180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5247" name="Object 15">
            <a:extLst>
              <a:ext uri="{FF2B5EF4-FFF2-40B4-BE49-F238E27FC236}">
                <a16:creationId xmlns:a16="http://schemas.microsoft.com/office/drawing/2014/main" id="{DD4BFA30-D4ED-4F04-93C6-30566C3C30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95550" y="3927475"/>
          <a:ext cx="911225" cy="180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911357" imgH="1802935" progId="ChemDraw.Document.6.0">
                  <p:embed/>
                </p:oleObj>
              </mc:Choice>
              <mc:Fallback>
                <p:oleObj name="CS ChemDraw Drawing" r:id="rId12" imgW="911357" imgH="1802935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5550" y="3927475"/>
                        <a:ext cx="911225" cy="180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75248" name="Rectangle 16">
            <a:extLst>
              <a:ext uri="{FF2B5EF4-FFF2-40B4-BE49-F238E27FC236}">
                <a16:creationId xmlns:a16="http://schemas.microsoft.com/office/drawing/2014/main" id="{7B96E40D-E45C-48B3-A0D6-8F9249E940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0525" y="4365625"/>
            <a:ext cx="519113" cy="33655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Br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375249" name="Rectangle 17">
            <a:extLst>
              <a:ext uri="{FF2B5EF4-FFF2-40B4-BE49-F238E27FC236}">
                <a16:creationId xmlns:a16="http://schemas.microsoft.com/office/drawing/2014/main" id="{C6B22B84-5D84-4C55-9696-EA7E2CAB8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875" y="4805363"/>
            <a:ext cx="798513" cy="33655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AcOH</a:t>
            </a:r>
            <a:endParaRPr lang="en-US" altLang="zh-CN" sz="16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375250" name="Object 18">
            <a:extLst>
              <a:ext uri="{FF2B5EF4-FFF2-40B4-BE49-F238E27FC236}">
                <a16:creationId xmlns:a16="http://schemas.microsoft.com/office/drawing/2014/main" id="{FCF59541-166C-4EA0-8FB7-A01192660B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40163" y="4684713"/>
          <a:ext cx="1377950" cy="166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1180656" imgH="143018" progId="ChemDraw.Document.6.0">
                  <p:embed/>
                </p:oleObj>
              </mc:Choice>
              <mc:Fallback>
                <p:oleObj name="CS ChemDraw Drawing" r:id="rId14" imgW="1180656" imgH="143018" progId="ChemDraw.Document.6.0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0163" y="4684713"/>
                        <a:ext cx="1377950" cy="166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4529" name="Text Box 19">
            <a:extLst>
              <a:ext uri="{FF2B5EF4-FFF2-40B4-BE49-F238E27FC236}">
                <a16:creationId xmlns:a16="http://schemas.microsoft.com/office/drawing/2014/main" id="{35EC0A17-6321-41A0-B0E0-5599659430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0000" y="1660525"/>
            <a:ext cx="1187450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卤代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23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2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75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23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75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24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2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75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24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75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24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75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24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75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24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75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75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75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75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75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75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75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75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75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24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375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24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375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5240" grpId="0"/>
      <p:bldP spid="1375242" grpId="0"/>
      <p:bldP spid="1375243" grpId="0"/>
      <p:bldP spid="1375244" grpId="0"/>
      <p:bldP spid="1375248" grpId="0"/>
      <p:bldP spid="1375249" grpId="0"/>
    </p:bldLst>
  </p:timing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6260" name="Object 4">
            <a:extLst>
              <a:ext uri="{FF2B5EF4-FFF2-40B4-BE49-F238E27FC236}">
                <a16:creationId xmlns:a16="http://schemas.microsoft.com/office/drawing/2014/main" id="{B3D45617-C973-452C-8118-AABD632C75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5638" y="942975"/>
          <a:ext cx="1008062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909320" imgH="1163320" progId="ChemDraw.Document.6.0">
                  <p:embed/>
                </p:oleObj>
              </mc:Choice>
              <mc:Fallback>
                <p:oleObj name="CS ChemDraw Drawing" r:id="rId2" imgW="909320" imgH="1163320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5638" y="942975"/>
                        <a:ext cx="1008062" cy="1285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6261" name="Object 5">
            <a:extLst>
              <a:ext uri="{FF2B5EF4-FFF2-40B4-BE49-F238E27FC236}">
                <a16:creationId xmlns:a16="http://schemas.microsoft.com/office/drawing/2014/main" id="{4F2E3ACF-0837-44CB-85C7-9729335562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91088" y="923925"/>
          <a:ext cx="1008062" cy="174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909320" imgH="1579880" progId="ChemDraw.Document.6.0">
                  <p:embed/>
                </p:oleObj>
              </mc:Choice>
              <mc:Fallback>
                <p:oleObj name="CS ChemDraw Drawing" r:id="rId4" imgW="909320" imgH="1579880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1088" y="923925"/>
                        <a:ext cx="1008062" cy="174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6262" name="Object 6">
            <a:extLst>
              <a:ext uri="{FF2B5EF4-FFF2-40B4-BE49-F238E27FC236}">
                <a16:creationId xmlns:a16="http://schemas.microsoft.com/office/drawing/2014/main" id="{C1734859-EB4C-4EBB-B9A7-E3DD837FFD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47000" y="922338"/>
          <a:ext cx="792163" cy="174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716280" imgH="1579880" progId="ChemDraw.Document.6.0">
                  <p:embed/>
                </p:oleObj>
              </mc:Choice>
              <mc:Fallback>
                <p:oleObj name="CS ChemDraw Drawing" r:id="rId6" imgW="716280" imgH="1579880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7000" y="922338"/>
                        <a:ext cx="792163" cy="174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76263" name="Text Box 7">
            <a:extLst>
              <a:ext uri="{FF2B5EF4-FFF2-40B4-BE49-F238E27FC236}">
                <a16:creationId xmlns:a16="http://schemas.microsoft.com/office/drawing/2014/main" id="{C0CE08A4-CB77-4879-B77D-8B6E7759A1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3325" y="2873375"/>
            <a:ext cx="749300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84</a:t>
            </a:r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％</a:t>
            </a:r>
          </a:p>
        </p:txBody>
      </p:sp>
      <p:sp>
        <p:nvSpPr>
          <p:cNvPr id="1376264" name="Text Box 8">
            <a:extLst>
              <a:ext uri="{FF2B5EF4-FFF2-40B4-BE49-F238E27FC236}">
                <a16:creationId xmlns:a16="http://schemas.microsoft.com/office/drawing/2014/main" id="{4440236F-1EF2-49EB-86B3-6924C950F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9238" y="2873375"/>
            <a:ext cx="750887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97</a:t>
            </a:r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％</a:t>
            </a:r>
          </a:p>
        </p:txBody>
      </p:sp>
      <p:sp>
        <p:nvSpPr>
          <p:cNvPr id="705543" name="Text Box 9">
            <a:extLst>
              <a:ext uri="{FF2B5EF4-FFF2-40B4-BE49-F238E27FC236}">
                <a16:creationId xmlns:a16="http://schemas.microsoft.com/office/drawing/2014/main" id="{71A0F8FF-3986-4C9E-B5B1-958A822122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00" y="476250"/>
            <a:ext cx="1519238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一卤代：</a:t>
            </a:r>
          </a:p>
        </p:txBody>
      </p:sp>
      <p:sp>
        <p:nvSpPr>
          <p:cNvPr id="705544" name="Rectangle 10">
            <a:extLst>
              <a:ext uri="{FF2B5EF4-FFF2-40B4-BE49-F238E27FC236}">
                <a16:creationId xmlns:a16="http://schemas.microsoft.com/office/drawing/2014/main" id="{D3491689-7E39-4825-A182-ED147490D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6950" y="1384300"/>
            <a:ext cx="557213" cy="366713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Br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705545" name="Rectangle 11">
            <a:extLst>
              <a:ext uri="{FF2B5EF4-FFF2-40B4-BE49-F238E27FC236}">
                <a16:creationId xmlns:a16="http://schemas.microsoft.com/office/drawing/2014/main" id="{99B278F2-5147-4D39-A521-0E25DB5D6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488" y="1793875"/>
            <a:ext cx="874712" cy="366713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AcOH</a:t>
            </a:r>
            <a:endParaRPr lang="en-US" altLang="zh-CN" sz="18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705546" name="Object 12">
            <a:extLst>
              <a:ext uri="{FF2B5EF4-FFF2-40B4-BE49-F238E27FC236}">
                <a16:creationId xmlns:a16="http://schemas.microsoft.com/office/drawing/2014/main" id="{D31584C0-47C2-44FA-8889-B313DC9E1C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06750" y="1719263"/>
          <a:ext cx="1377950" cy="166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180656" imgH="143018" progId="ChemDraw.Document.6.0">
                  <p:embed/>
                </p:oleObj>
              </mc:Choice>
              <mc:Fallback>
                <p:oleObj name="CS ChemDraw Drawing" r:id="rId8" imgW="1180656" imgH="143018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6750" y="1719263"/>
                        <a:ext cx="1377950" cy="166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5547" name="Object 13">
            <a:extLst>
              <a:ext uri="{FF2B5EF4-FFF2-40B4-BE49-F238E27FC236}">
                <a16:creationId xmlns:a16="http://schemas.microsoft.com/office/drawing/2014/main" id="{B10920D7-528C-4F64-8D47-BFD72077D9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88075" y="1690688"/>
          <a:ext cx="1211263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209564" imgH="174968" progId="ChemDraw.Document.6.0">
                  <p:embed/>
                </p:oleObj>
              </mc:Choice>
              <mc:Fallback>
                <p:oleObj name="CS ChemDraw Drawing" r:id="rId10" imgW="1209564" imgH="174968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8075" y="1690688"/>
                        <a:ext cx="1211263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5548" name="Rectangle 14">
            <a:extLst>
              <a:ext uri="{FF2B5EF4-FFF2-40B4-BE49-F238E27FC236}">
                <a16:creationId xmlns:a16="http://schemas.microsoft.com/office/drawing/2014/main" id="{3D3F8F9B-F1A4-479A-A0E2-C303D5EB4D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3175" y="1360488"/>
            <a:ext cx="666750" cy="366712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endParaRPr lang="en-US" altLang="zh-CN" sz="18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05549" name="Rectangle 15">
            <a:extLst>
              <a:ext uri="{FF2B5EF4-FFF2-40B4-BE49-F238E27FC236}">
                <a16:creationId xmlns:a16="http://schemas.microsoft.com/office/drawing/2014/main" id="{CF4F0079-3CC2-4D84-B1F1-2B6C1A35F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6350" y="1770063"/>
            <a:ext cx="639763" cy="366712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HCl</a:t>
            </a:r>
            <a:endParaRPr lang="en-US" altLang="zh-CN" sz="18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705550" name="Object 16">
            <a:extLst>
              <a:ext uri="{FF2B5EF4-FFF2-40B4-BE49-F238E27FC236}">
                <a16:creationId xmlns:a16="http://schemas.microsoft.com/office/drawing/2014/main" id="{39DE3725-D8D0-4B41-A940-7ED2CDF6D4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8788" y="4030663"/>
          <a:ext cx="733425" cy="180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734568" imgH="1805940" progId="ChemDraw.Document.6.0">
                  <p:embed/>
                </p:oleObj>
              </mc:Choice>
              <mc:Fallback>
                <p:oleObj name="CS ChemDraw Drawing" r:id="rId12" imgW="734568" imgH="1805940" progId="ChemDraw.Document.6.0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788" y="4030663"/>
                        <a:ext cx="733425" cy="1804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6273" name="Object 17">
            <a:extLst>
              <a:ext uri="{FF2B5EF4-FFF2-40B4-BE49-F238E27FC236}">
                <a16:creationId xmlns:a16="http://schemas.microsoft.com/office/drawing/2014/main" id="{B66A2B12-8032-462D-B18B-57FDA4E817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98763" y="3670300"/>
          <a:ext cx="1241425" cy="218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1242060" imgH="2186940" progId="ChemDraw.Document.6.0">
                  <p:embed/>
                </p:oleObj>
              </mc:Choice>
              <mc:Fallback>
                <p:oleObj name="CS ChemDraw Drawing" r:id="rId14" imgW="1242060" imgH="2186940" progId="ChemDraw.Document.6.0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8763" y="3670300"/>
                        <a:ext cx="1241425" cy="2185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6274" name="Object 18">
            <a:extLst>
              <a:ext uri="{FF2B5EF4-FFF2-40B4-BE49-F238E27FC236}">
                <a16:creationId xmlns:a16="http://schemas.microsoft.com/office/drawing/2014/main" id="{4C78A755-6D53-48B2-97DB-4A63020A3D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64163" y="3644900"/>
          <a:ext cx="1241425" cy="218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1242060" imgH="2186940" progId="ChemDraw.Document.6.0">
                  <p:embed/>
                </p:oleObj>
              </mc:Choice>
              <mc:Fallback>
                <p:oleObj name="CS ChemDraw Drawing" r:id="rId16" imgW="1242060" imgH="2186940" progId="ChemDraw.Document.6.0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3644900"/>
                        <a:ext cx="1241425" cy="2185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6275" name="Object 19">
            <a:extLst>
              <a:ext uri="{FF2B5EF4-FFF2-40B4-BE49-F238E27FC236}">
                <a16:creationId xmlns:a16="http://schemas.microsoft.com/office/drawing/2014/main" id="{AA5CBE62-E13B-4BA4-89AA-509012149B1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29550" y="4037013"/>
          <a:ext cx="1223963" cy="180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1225296" imgH="1805940" progId="ChemDraw.Document.6.0">
                  <p:embed/>
                </p:oleObj>
              </mc:Choice>
              <mc:Fallback>
                <p:oleObj name="CS ChemDraw Drawing" r:id="rId18" imgW="1225296" imgH="1805940" progId="ChemDraw.Document.6.0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9550" y="4037013"/>
                        <a:ext cx="1223963" cy="1804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5554" name="Object 20">
            <a:extLst>
              <a:ext uri="{FF2B5EF4-FFF2-40B4-BE49-F238E27FC236}">
                <a16:creationId xmlns:a16="http://schemas.microsoft.com/office/drawing/2014/main" id="{1990E96F-2124-4358-9B1F-2342291675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17638" y="4824413"/>
          <a:ext cx="1158875" cy="14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1157834" imgH="144539" progId="ChemDraw.Document.6.0">
                  <p:embed/>
                </p:oleObj>
              </mc:Choice>
              <mc:Fallback>
                <p:oleObj name="CS ChemDraw Drawing" r:id="rId20" imgW="1157834" imgH="144539" progId="ChemDraw.Document.6.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7638" y="4824413"/>
                        <a:ext cx="1158875" cy="142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5555" name="Rectangle 21">
            <a:extLst>
              <a:ext uri="{FF2B5EF4-FFF2-40B4-BE49-F238E27FC236}">
                <a16:creationId xmlns:a16="http://schemas.microsoft.com/office/drawing/2014/main" id="{FFE02B69-0657-456F-9C47-5A80FC3AF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0663" y="4521200"/>
            <a:ext cx="874712" cy="366713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AcOH</a:t>
            </a:r>
            <a:endParaRPr lang="en-US" altLang="zh-CN" sz="18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05556" name="Rectangle 22">
            <a:extLst>
              <a:ext uri="{FF2B5EF4-FFF2-40B4-BE49-F238E27FC236}">
                <a16:creationId xmlns:a16="http://schemas.microsoft.com/office/drawing/2014/main" id="{2E6B74D4-3FA4-420F-9AAF-0043F2B9E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9113" y="4848225"/>
            <a:ext cx="323850" cy="366713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∆</a:t>
            </a:r>
            <a:endParaRPr lang="en-US" altLang="zh-CN" sz="18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376279" name="Object 23">
            <a:extLst>
              <a:ext uri="{FF2B5EF4-FFF2-40B4-BE49-F238E27FC236}">
                <a16:creationId xmlns:a16="http://schemas.microsoft.com/office/drawing/2014/main" id="{6E860F50-B897-4577-90C3-350B1AF1B0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9863" y="4859338"/>
          <a:ext cx="1158875" cy="14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1157834" imgH="144539" progId="ChemDraw.Document.6.0">
                  <p:embed/>
                </p:oleObj>
              </mc:Choice>
              <mc:Fallback>
                <p:oleObj name="CS ChemDraw Drawing" r:id="rId22" imgW="1157834" imgH="144539" progId="ChemDraw.Document.6.0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9863" y="4859338"/>
                        <a:ext cx="1158875" cy="142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76280" name="Rectangle 24">
            <a:extLst>
              <a:ext uri="{FF2B5EF4-FFF2-40B4-BE49-F238E27FC236}">
                <a16:creationId xmlns:a16="http://schemas.microsoft.com/office/drawing/2014/main" id="{76CA843E-271D-4DF9-9BD1-ED8435B5E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1638" y="4521200"/>
            <a:ext cx="557212" cy="366713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Br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376281" name="Rectangle 25">
            <a:extLst>
              <a:ext uri="{FF2B5EF4-FFF2-40B4-BE49-F238E27FC236}">
                <a16:creationId xmlns:a16="http://schemas.microsoft.com/office/drawing/2014/main" id="{2FB4CDA9-5A06-418A-ACEB-5AEDE7DEF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1775" y="4953000"/>
            <a:ext cx="873125" cy="366713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AcOH</a:t>
            </a:r>
          </a:p>
        </p:txBody>
      </p:sp>
      <p:sp>
        <p:nvSpPr>
          <p:cNvPr id="1376282" name="Rectangle 26">
            <a:extLst>
              <a:ext uri="{FF2B5EF4-FFF2-40B4-BE49-F238E27FC236}">
                <a16:creationId xmlns:a16="http://schemas.microsoft.com/office/drawing/2014/main" id="{073E8179-F7D8-4AC5-88DF-47E9616D7F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2425" y="5241925"/>
            <a:ext cx="654050" cy="366713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55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graphicFrame>
        <p:nvGraphicFramePr>
          <p:cNvPr id="1376283" name="Object 27">
            <a:extLst>
              <a:ext uri="{FF2B5EF4-FFF2-40B4-BE49-F238E27FC236}">
                <a16:creationId xmlns:a16="http://schemas.microsoft.com/office/drawing/2014/main" id="{A58817E7-4224-4612-AE74-B0F8BA83E4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16688" y="4868863"/>
          <a:ext cx="1158875" cy="14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3" imgW="1157834" imgH="144539" progId="ChemDraw.Document.6.0">
                  <p:embed/>
                </p:oleObj>
              </mc:Choice>
              <mc:Fallback>
                <p:oleObj name="CS ChemDraw Drawing" r:id="rId23" imgW="1157834" imgH="144539" progId="ChemDraw.Document.6.0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688" y="4868863"/>
                        <a:ext cx="1158875" cy="142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76284" name="Rectangle 28">
            <a:extLst>
              <a:ext uri="{FF2B5EF4-FFF2-40B4-BE49-F238E27FC236}">
                <a16:creationId xmlns:a16="http://schemas.microsoft.com/office/drawing/2014/main" id="{A9BBA587-FD22-4ECE-8811-6D5C894EB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025" y="4508500"/>
            <a:ext cx="823913" cy="366713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i H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r>
              <a:rPr lang="en-US" altLang="zh-CN" sz="18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1376285" name="Rectangle 29">
            <a:extLst>
              <a:ext uri="{FF2B5EF4-FFF2-40B4-BE49-F238E27FC236}">
                <a16:creationId xmlns:a16="http://schemas.microsoft.com/office/drawing/2014/main" id="{1696A4C9-2847-48F5-9AC4-43720B7B8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588" y="5013325"/>
            <a:ext cx="1003300" cy="366713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ii NaOH</a:t>
            </a:r>
          </a:p>
        </p:txBody>
      </p:sp>
      <p:sp>
        <p:nvSpPr>
          <p:cNvPr id="1376286" name="Text Box 30">
            <a:extLst>
              <a:ext uri="{FF2B5EF4-FFF2-40B4-BE49-F238E27FC236}">
                <a16:creationId xmlns:a16="http://schemas.microsoft.com/office/drawing/2014/main" id="{413BD1B1-82EB-437F-A49A-044DEA374D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0850" y="5843588"/>
            <a:ext cx="1030288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60-67</a:t>
            </a:r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％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6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76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76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76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1376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76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76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76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76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76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76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76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76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76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76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76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76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76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76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76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76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76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76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76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76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376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376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76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376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7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376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8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376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6263" grpId="0"/>
      <p:bldP spid="1376264" grpId="0"/>
      <p:bldP spid="1376280" grpId="0"/>
      <p:bldP spid="1376281" grpId="0"/>
      <p:bldP spid="1376282" grpId="0"/>
      <p:bldP spid="1376284" grpId="0"/>
      <p:bldP spid="1376285" grpId="0"/>
      <p:bldP spid="1376286" grpId="0"/>
    </p:bldLst>
  </p:timing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6562" name="Object 4">
            <a:extLst>
              <a:ext uri="{FF2B5EF4-FFF2-40B4-BE49-F238E27FC236}">
                <a16:creationId xmlns:a16="http://schemas.microsoft.com/office/drawing/2014/main" id="{AFFC66AD-D0D5-497E-9970-53F9361C3D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52725" y="1455738"/>
          <a:ext cx="915988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909320" imgH="1163320" progId="ChemDraw.Document.6.0">
                  <p:embed/>
                </p:oleObj>
              </mc:Choice>
              <mc:Fallback>
                <p:oleObj name="CS ChemDraw Drawing" r:id="rId2" imgW="909320" imgH="1163320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2725" y="1455738"/>
                        <a:ext cx="915988" cy="116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563" name="Object 5">
            <a:extLst>
              <a:ext uri="{FF2B5EF4-FFF2-40B4-BE49-F238E27FC236}">
                <a16:creationId xmlns:a16="http://schemas.microsoft.com/office/drawing/2014/main" id="{2D7C87E3-8C38-44F5-A268-78B2ACB369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8163" y="1423988"/>
          <a:ext cx="725487" cy="118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721360" imgH="1183640" progId="ChemDraw.Document.6.0">
                  <p:embed/>
                </p:oleObj>
              </mc:Choice>
              <mc:Fallback>
                <p:oleObj name="CS ChemDraw Drawing" r:id="rId4" imgW="721360" imgH="1183640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163" y="1423988"/>
                        <a:ext cx="725487" cy="1189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7286" name="Object 6">
            <a:extLst>
              <a:ext uri="{FF2B5EF4-FFF2-40B4-BE49-F238E27FC236}">
                <a16:creationId xmlns:a16="http://schemas.microsoft.com/office/drawing/2014/main" id="{9D9DD91B-B3C3-45A3-BD44-2A09589FE6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05475" y="1779588"/>
          <a:ext cx="2573338" cy="74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976120" imgH="568960" progId="ChemDraw.Document.6.0">
                  <p:embed/>
                </p:oleObj>
              </mc:Choice>
              <mc:Fallback>
                <p:oleObj name="CS ChemDraw Drawing" r:id="rId6" imgW="1976120" imgH="568960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5475" y="1779588"/>
                        <a:ext cx="2573338" cy="741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565" name="Object 7">
            <a:extLst>
              <a:ext uri="{FF2B5EF4-FFF2-40B4-BE49-F238E27FC236}">
                <a16:creationId xmlns:a16="http://schemas.microsoft.com/office/drawing/2014/main" id="{987C23BC-4B7C-4943-A3B9-39CF6B517F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00500" y="2132013"/>
          <a:ext cx="1363663" cy="16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113712" imgH="143018" progId="ChemDraw.Document.6.0">
                  <p:embed/>
                </p:oleObj>
              </mc:Choice>
              <mc:Fallback>
                <p:oleObj name="CS ChemDraw Drawing" r:id="rId8" imgW="1113712" imgH="143018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500" y="2132013"/>
                        <a:ext cx="1363663" cy="161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566" name="Text Box 8">
            <a:extLst>
              <a:ext uri="{FF2B5EF4-FFF2-40B4-BE49-F238E27FC236}">
                <a16:creationId xmlns:a16="http://schemas.microsoft.com/office/drawing/2014/main" id="{426C9347-943F-45FD-83E2-E5ED997B72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1803400"/>
            <a:ext cx="846138" cy="366713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HNO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706567" name="Text Box 9">
            <a:extLst>
              <a:ext uri="{FF2B5EF4-FFF2-40B4-BE49-F238E27FC236}">
                <a16:creationId xmlns:a16="http://schemas.microsoft.com/office/drawing/2014/main" id="{652714E4-BA1F-4C2D-BE4D-D7E79D54C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1313" y="2198688"/>
            <a:ext cx="874712" cy="366712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AcOH</a:t>
            </a:r>
            <a:endParaRPr lang="en-US" altLang="zh-CN" sz="18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06568" name="Text Box 10">
            <a:extLst>
              <a:ext uri="{FF2B5EF4-FFF2-40B4-BE49-F238E27FC236}">
                <a16:creationId xmlns:a16="http://schemas.microsoft.com/office/drawing/2014/main" id="{7112C404-3BD5-498B-8C04-B3D70641F1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3050" y="1812925"/>
            <a:ext cx="763588" cy="366713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Ac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endParaRPr lang="en-US" altLang="zh-CN" sz="18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06569" name="Text Box 11">
            <a:extLst>
              <a:ext uri="{FF2B5EF4-FFF2-40B4-BE49-F238E27FC236}">
                <a16:creationId xmlns:a16="http://schemas.microsoft.com/office/drawing/2014/main" id="{2BFC4A59-0969-465B-9915-07CF2985DF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00" y="574675"/>
            <a:ext cx="1187450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硝化</a:t>
            </a:r>
          </a:p>
        </p:txBody>
      </p:sp>
      <p:sp>
        <p:nvSpPr>
          <p:cNvPr id="706570" name="Text Box 12">
            <a:extLst>
              <a:ext uri="{FF2B5EF4-FFF2-40B4-BE49-F238E27FC236}">
                <a16:creationId xmlns:a16="http://schemas.microsoft.com/office/drawing/2014/main" id="{6834B38A-98AF-40AA-80D3-7A4EC5A5FF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49275"/>
            <a:ext cx="7794625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芳伯胺易氧化，不能直接硝化。酰化后可顺利硝化。</a:t>
            </a:r>
          </a:p>
        </p:txBody>
      </p:sp>
      <p:graphicFrame>
        <p:nvGraphicFramePr>
          <p:cNvPr id="706571" name="Object 13">
            <a:extLst>
              <a:ext uri="{FF2B5EF4-FFF2-40B4-BE49-F238E27FC236}">
                <a16:creationId xmlns:a16="http://schemas.microsoft.com/office/drawing/2014/main" id="{C5BAE108-5839-4EF8-BEA0-9FD18364C9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51125" y="3881438"/>
          <a:ext cx="855663" cy="177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856488" imgH="1781556" progId="ChemDraw.Document.6.0">
                  <p:embed/>
                </p:oleObj>
              </mc:Choice>
              <mc:Fallback>
                <p:oleObj name="CS ChemDraw Drawing" r:id="rId10" imgW="856488" imgH="1781556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1125" y="3881438"/>
                        <a:ext cx="855663" cy="177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572" name="Object 14">
            <a:extLst>
              <a:ext uri="{FF2B5EF4-FFF2-40B4-BE49-F238E27FC236}">
                <a16:creationId xmlns:a16="http://schemas.microsoft.com/office/drawing/2014/main" id="{C1D3547B-CCFF-4F39-90F7-FEC5BC81C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59338" y="3860800"/>
          <a:ext cx="1355725" cy="177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356360" imgH="1781556" progId="ChemDraw.Document.6.0">
                  <p:embed/>
                </p:oleObj>
              </mc:Choice>
              <mc:Fallback>
                <p:oleObj name="CS ChemDraw Drawing" r:id="rId12" imgW="1356360" imgH="1781556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3860800"/>
                        <a:ext cx="1355725" cy="177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573" name="Object 15">
            <a:extLst>
              <a:ext uri="{FF2B5EF4-FFF2-40B4-BE49-F238E27FC236}">
                <a16:creationId xmlns:a16="http://schemas.microsoft.com/office/drawing/2014/main" id="{7E788889-EADC-4B47-9DB1-1131A46492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45388" y="4271963"/>
          <a:ext cx="1355725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1354103" imgH="1016338" progId="ChemDraw.Document.6.0">
                  <p:embed/>
                </p:oleObj>
              </mc:Choice>
              <mc:Fallback>
                <p:oleObj name="CS ChemDraw Drawing" r:id="rId14" imgW="1354103" imgH="1016338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5388" y="4271963"/>
                        <a:ext cx="1355725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574" name="Object 16">
            <a:extLst>
              <a:ext uri="{FF2B5EF4-FFF2-40B4-BE49-F238E27FC236}">
                <a16:creationId xmlns:a16="http://schemas.microsoft.com/office/drawing/2014/main" id="{1BC09956-F5C0-4B59-A2D7-BC79E18497D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76563" y="2841625"/>
          <a:ext cx="174625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174678" imgH="801999" progId="ChemDraw.Document.6.0">
                  <p:embed/>
                </p:oleObj>
              </mc:Choice>
              <mc:Fallback>
                <p:oleObj name="CS ChemDraw Drawing" r:id="rId16" imgW="174678" imgH="801999" progId="ChemDraw.Document.6.0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6563" y="2841625"/>
                        <a:ext cx="174625" cy="80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575" name="Text Box 17">
            <a:extLst>
              <a:ext uri="{FF2B5EF4-FFF2-40B4-BE49-F238E27FC236}">
                <a16:creationId xmlns:a16="http://schemas.microsoft.com/office/drawing/2014/main" id="{C237EB0A-71AF-427C-ABB0-FAEB89F02D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0700" y="2986088"/>
            <a:ext cx="887413" cy="366712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SO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</a:p>
        </p:txBody>
      </p:sp>
      <p:graphicFrame>
        <p:nvGraphicFramePr>
          <p:cNvPr id="706576" name="Object 18">
            <a:extLst>
              <a:ext uri="{FF2B5EF4-FFF2-40B4-BE49-F238E27FC236}">
                <a16:creationId xmlns:a16="http://schemas.microsoft.com/office/drawing/2014/main" id="{37096B02-C49D-4AA5-AD86-9FEB3CAE497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4425" y="4694238"/>
          <a:ext cx="1171575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1170006" imgH="174968" progId="ChemDraw.Document.6.0">
                  <p:embed/>
                </p:oleObj>
              </mc:Choice>
              <mc:Fallback>
                <p:oleObj name="CS ChemDraw Drawing" r:id="rId18" imgW="1170006" imgH="174968" progId="ChemDraw.Document.6.0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4425" y="4694238"/>
                        <a:ext cx="1171575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577" name="Object 19">
            <a:extLst>
              <a:ext uri="{FF2B5EF4-FFF2-40B4-BE49-F238E27FC236}">
                <a16:creationId xmlns:a16="http://schemas.microsoft.com/office/drawing/2014/main" id="{ED38A22D-F711-4BEA-BE96-803633A09EE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99200" y="4673600"/>
          <a:ext cx="1171575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1170006" imgH="174968" progId="ChemDraw.Document.6.0">
                  <p:embed/>
                </p:oleObj>
              </mc:Choice>
              <mc:Fallback>
                <p:oleObj name="CS ChemDraw Drawing" r:id="rId20" imgW="1170006" imgH="174968" progId="ChemDraw.Document.6.0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9200" y="4673600"/>
                        <a:ext cx="1171575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578" name="Object 20">
            <a:extLst>
              <a:ext uri="{FF2B5EF4-FFF2-40B4-BE49-F238E27FC236}">
                <a16:creationId xmlns:a16="http://schemas.microsoft.com/office/drawing/2014/main" id="{B0021BE7-2423-4E7E-92AF-B1A6328C1E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35100" y="2133600"/>
          <a:ext cx="1057275" cy="173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1" imgW="1057656" imgH="173736" progId="ChemDraw.Document.6.0">
                  <p:embed/>
                </p:oleObj>
              </mc:Choice>
              <mc:Fallback>
                <p:oleObj name="CS ChemDraw Drawing" r:id="rId21" imgW="1057656" imgH="173736" progId="ChemDraw.Document.6.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5100" y="2133600"/>
                        <a:ext cx="1057275" cy="173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579" name="Text Box 21">
            <a:extLst>
              <a:ext uri="{FF2B5EF4-FFF2-40B4-BE49-F238E27FC236}">
                <a16:creationId xmlns:a16="http://schemas.microsoft.com/office/drawing/2014/main" id="{C1E4DC0A-7B70-4863-AF7E-EA91D7B0CD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7925" y="4364038"/>
            <a:ext cx="846138" cy="366712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HNO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706580" name="Text Box 22">
            <a:extLst>
              <a:ext uri="{FF2B5EF4-FFF2-40B4-BE49-F238E27FC236}">
                <a16:creationId xmlns:a16="http://schemas.microsoft.com/office/drawing/2014/main" id="{E5005331-A5BE-451C-A40D-043FD26FCC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1113" y="4337050"/>
            <a:ext cx="819150" cy="366713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SO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706581" name="Text Box 23">
            <a:extLst>
              <a:ext uri="{FF2B5EF4-FFF2-40B4-BE49-F238E27FC236}">
                <a16:creationId xmlns:a16="http://schemas.microsoft.com/office/drawing/2014/main" id="{5192D5DA-E102-4AD1-9E6F-2AA3952C54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4288" y="4768850"/>
            <a:ext cx="869950" cy="366713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O, 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∆</a:t>
            </a:r>
            <a:endParaRPr lang="en-US" altLang="zh-CN" sz="1800" b="1" baseline="-25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6582" name="Text Box 24">
            <a:extLst>
              <a:ext uri="{FF2B5EF4-FFF2-40B4-BE49-F238E27FC236}">
                <a16:creationId xmlns:a16="http://schemas.microsoft.com/office/drawing/2014/main" id="{DE5384EE-0C38-4C22-8A27-4A01E808EB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6250" y="2643188"/>
            <a:ext cx="614363" cy="366712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1800" b="1">
                <a:solidFill>
                  <a:srgbClr val="000000"/>
                </a:solidFill>
                <a:latin typeface="Times New Roman" panose="02020603050405020304" pitchFamily="18" charset="0"/>
              </a:rPr>
              <a:t>主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706583" name="Text Box 25">
            <a:extLst>
              <a:ext uri="{FF2B5EF4-FFF2-40B4-BE49-F238E27FC236}">
                <a16:creationId xmlns:a16="http://schemas.microsoft.com/office/drawing/2014/main" id="{ABBF9BF9-2AFD-48BD-9F9C-488BBBA3B5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5063" y="4797425"/>
            <a:ext cx="887412" cy="366713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SO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28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2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77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308" name="Text Box 4">
            <a:extLst>
              <a:ext uri="{FF2B5EF4-FFF2-40B4-BE49-F238E27FC236}">
                <a16:creationId xmlns:a16="http://schemas.microsoft.com/office/drawing/2014/main" id="{DFEC4007-AACC-41F6-AE56-7A969CF43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0813" y="5851525"/>
            <a:ext cx="3832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应用：合成染料、指示剂</a:t>
            </a:r>
          </a:p>
        </p:txBody>
      </p:sp>
      <p:graphicFrame>
        <p:nvGraphicFramePr>
          <p:cNvPr id="707587" name="Object 5">
            <a:extLst>
              <a:ext uri="{FF2B5EF4-FFF2-40B4-BE49-F238E27FC236}">
                <a16:creationId xmlns:a16="http://schemas.microsoft.com/office/drawing/2014/main" id="{B3E8E95F-DD29-4541-BBB5-1A7FD365D2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35075" y="1436688"/>
          <a:ext cx="798513" cy="1306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721360" imgH="1183640" progId="ChemDraw.Document.6.0">
                  <p:embed/>
                </p:oleObj>
              </mc:Choice>
              <mc:Fallback>
                <p:oleObj name="CS ChemDraw Drawing" r:id="rId2" imgW="721360" imgH="1183640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5075" y="1436688"/>
                        <a:ext cx="798513" cy="1306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8310" name="Object 6">
            <a:extLst>
              <a:ext uri="{FF2B5EF4-FFF2-40B4-BE49-F238E27FC236}">
                <a16:creationId xmlns:a16="http://schemas.microsoft.com/office/drawing/2014/main" id="{09AD9708-19C5-4363-8D70-B69E0F8E90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21138" y="1381125"/>
          <a:ext cx="1568450" cy="135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422400" imgH="1224280" progId="ChemDraw.Document.6.0">
                  <p:embed/>
                </p:oleObj>
              </mc:Choice>
              <mc:Fallback>
                <p:oleObj name="CS ChemDraw Drawing" r:id="rId4" imgW="1422400" imgH="1224280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1138" y="1381125"/>
                        <a:ext cx="1568450" cy="1352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8311" name="Object 7">
            <a:extLst>
              <a:ext uri="{FF2B5EF4-FFF2-40B4-BE49-F238E27FC236}">
                <a16:creationId xmlns:a16="http://schemas.microsoft.com/office/drawing/2014/main" id="{68834FE9-9598-4A60-A336-8ED5B8A5C27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70788" y="1447800"/>
          <a:ext cx="1381125" cy="128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249680" imgH="1163320" progId="ChemDraw.Document.6.0">
                  <p:embed/>
                </p:oleObj>
              </mc:Choice>
              <mc:Fallback>
                <p:oleObj name="CS ChemDraw Drawing" r:id="rId6" imgW="1249680" imgH="1163320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0788" y="1447800"/>
                        <a:ext cx="1381125" cy="1282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78312" name="Text Box 8">
            <a:extLst>
              <a:ext uri="{FF2B5EF4-FFF2-40B4-BE49-F238E27FC236}">
                <a16:creationId xmlns:a16="http://schemas.microsoft.com/office/drawing/2014/main" id="{07890926-E475-4143-9532-385F39725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4725" y="2816225"/>
            <a:ext cx="1300163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苯胺磺酸</a:t>
            </a:r>
          </a:p>
        </p:txBody>
      </p:sp>
      <p:sp>
        <p:nvSpPr>
          <p:cNvPr id="1378313" name="Text Box 9">
            <a:extLst>
              <a:ext uri="{FF2B5EF4-FFF2-40B4-BE49-F238E27FC236}">
                <a16:creationId xmlns:a16="http://schemas.microsoft.com/office/drawing/2014/main" id="{C86CA16B-4B10-4589-A9D1-1F6CF1D713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5488" y="5327650"/>
            <a:ext cx="1851025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对氨基苯磺酸</a:t>
            </a:r>
          </a:p>
        </p:txBody>
      </p:sp>
      <p:sp>
        <p:nvSpPr>
          <p:cNvPr id="1378314" name="Text Box 10">
            <a:extLst>
              <a:ext uri="{FF2B5EF4-FFF2-40B4-BE49-F238E27FC236}">
                <a16:creationId xmlns:a16="http://schemas.microsoft.com/office/drawing/2014/main" id="{6EC4E486-25D7-4844-A33A-22A97A733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7963" y="5203825"/>
            <a:ext cx="863600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内盐</a:t>
            </a:r>
          </a:p>
        </p:txBody>
      </p:sp>
      <p:sp>
        <p:nvSpPr>
          <p:cNvPr id="1378315" name="Text Box 11">
            <a:extLst>
              <a:ext uri="{FF2B5EF4-FFF2-40B4-BE49-F238E27FC236}">
                <a16:creationId xmlns:a16="http://schemas.microsoft.com/office/drawing/2014/main" id="{9888FF48-6F86-4907-84F7-8F516170A0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0238" y="3490913"/>
            <a:ext cx="936625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[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重排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]</a:t>
            </a:r>
          </a:p>
        </p:txBody>
      </p:sp>
      <p:graphicFrame>
        <p:nvGraphicFramePr>
          <p:cNvPr id="1378316" name="Object 12">
            <a:extLst>
              <a:ext uri="{FF2B5EF4-FFF2-40B4-BE49-F238E27FC236}">
                <a16:creationId xmlns:a16="http://schemas.microsoft.com/office/drawing/2014/main" id="{503AFDB5-8FF6-4965-8FD8-64D03EFF7B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54775" y="4365625"/>
          <a:ext cx="2554288" cy="70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2336800" imgH="650240" progId="ChemDraw.Document.6.0">
                  <p:embed/>
                </p:oleObj>
              </mc:Choice>
              <mc:Fallback>
                <p:oleObj name="CS ChemDraw Drawing" r:id="rId8" imgW="2336800" imgH="650240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4775" y="4365625"/>
                        <a:ext cx="2554288" cy="709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8317" name="Object 13">
            <a:extLst>
              <a:ext uri="{FF2B5EF4-FFF2-40B4-BE49-F238E27FC236}">
                <a16:creationId xmlns:a16="http://schemas.microsoft.com/office/drawing/2014/main" id="{9F5C82D4-9AB2-4049-B17D-DB70156DFA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0" y="4346575"/>
          <a:ext cx="2876550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2529840" imgH="650240" progId="ChemDraw.Document.6.0">
                  <p:embed/>
                </p:oleObj>
              </mc:Choice>
              <mc:Fallback>
                <p:oleObj name="CS ChemDraw Drawing" r:id="rId10" imgW="2529840" imgH="650240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4346575"/>
                        <a:ext cx="2876550" cy="738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7596" name="Object 14">
            <a:extLst>
              <a:ext uri="{FF2B5EF4-FFF2-40B4-BE49-F238E27FC236}">
                <a16:creationId xmlns:a16="http://schemas.microsoft.com/office/drawing/2014/main" id="{7E84CC8C-2D1B-498D-8C88-85D724E618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39975" y="2151063"/>
          <a:ext cx="1365250" cy="16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113712" imgH="143018" progId="ChemDraw.Document.6.0">
                  <p:embed/>
                </p:oleObj>
              </mc:Choice>
              <mc:Fallback>
                <p:oleObj name="CS ChemDraw Drawing" r:id="rId12" imgW="1113712" imgH="143018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2151063"/>
                        <a:ext cx="1365250" cy="161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7597" name="Text Box 15">
            <a:extLst>
              <a:ext uri="{FF2B5EF4-FFF2-40B4-BE49-F238E27FC236}">
                <a16:creationId xmlns:a16="http://schemas.microsoft.com/office/drawing/2014/main" id="{FF903B9D-C3A5-4994-AD91-9F35D90DCE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3013" y="1808163"/>
            <a:ext cx="957262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SO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</a:p>
        </p:txBody>
      </p:sp>
      <p:graphicFrame>
        <p:nvGraphicFramePr>
          <p:cNvPr id="707598" name="Object 16">
            <a:extLst>
              <a:ext uri="{FF2B5EF4-FFF2-40B4-BE49-F238E27FC236}">
                <a16:creationId xmlns:a16="http://schemas.microsoft.com/office/drawing/2014/main" id="{770412B4-EFB4-4A4E-85C7-F94AC0496E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51525" y="2151063"/>
          <a:ext cx="1363663" cy="16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1113712" imgH="143018" progId="ChemDraw.Document.6.0">
                  <p:embed/>
                </p:oleObj>
              </mc:Choice>
              <mc:Fallback>
                <p:oleObj name="CS ChemDraw Drawing" r:id="rId14" imgW="1113712" imgH="143018" progId="ChemDraw.Document.6.0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1525" y="2151063"/>
                        <a:ext cx="1363663" cy="161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7599" name="Text Box 17">
            <a:extLst>
              <a:ext uri="{FF2B5EF4-FFF2-40B4-BE49-F238E27FC236}">
                <a16:creationId xmlns:a16="http://schemas.microsoft.com/office/drawing/2014/main" id="{A62169CB-6E05-4AB1-B5BA-07049E355E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5200" y="1808163"/>
            <a:ext cx="806450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-H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endParaRPr lang="en-US" altLang="zh-CN" sz="20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07600" name="Text Box 18">
            <a:extLst>
              <a:ext uri="{FF2B5EF4-FFF2-40B4-BE49-F238E27FC236}">
                <a16:creationId xmlns:a16="http://schemas.microsoft.com/office/drawing/2014/main" id="{47CEC2CA-8530-44EA-B4D0-53F263FBAE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4275" y="2166938"/>
            <a:ext cx="366713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∆</a:t>
            </a:r>
          </a:p>
        </p:txBody>
      </p:sp>
      <p:graphicFrame>
        <p:nvGraphicFramePr>
          <p:cNvPr id="707601" name="Object 19">
            <a:extLst>
              <a:ext uri="{FF2B5EF4-FFF2-40B4-BE49-F238E27FC236}">
                <a16:creationId xmlns:a16="http://schemas.microsoft.com/office/drawing/2014/main" id="{F072F6DD-2EF5-43FC-A7D9-6F99C939A6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45425" y="3338513"/>
          <a:ext cx="14287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5" imgW="142780" imgH="809593" progId="ChemDraw.Document.6.0">
                  <p:embed/>
                </p:oleObj>
              </mc:Choice>
              <mc:Fallback>
                <p:oleObj name="CS ChemDraw Drawing" r:id="rId15" imgW="142780" imgH="809593" progId="ChemDraw.Document.6.0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5425" y="3338513"/>
                        <a:ext cx="142875" cy="80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7602" name="Text Box 20">
            <a:extLst>
              <a:ext uri="{FF2B5EF4-FFF2-40B4-BE49-F238E27FC236}">
                <a16:creationId xmlns:a16="http://schemas.microsoft.com/office/drawing/2014/main" id="{F67EF91D-2C74-4847-BCD7-9E0806A242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0200" y="3490913"/>
            <a:ext cx="903288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180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endParaRPr lang="en-US" altLang="zh-CN" sz="20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07603" name="Text Box 21">
            <a:extLst>
              <a:ext uri="{FF2B5EF4-FFF2-40B4-BE49-F238E27FC236}">
                <a16:creationId xmlns:a16="http://schemas.microsoft.com/office/drawing/2014/main" id="{D41DAF29-5365-4ADA-80B5-5F69DE695C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150" y="260350"/>
            <a:ext cx="1187450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磺化</a:t>
            </a:r>
          </a:p>
        </p:txBody>
      </p:sp>
      <p:sp>
        <p:nvSpPr>
          <p:cNvPr id="1378326" name="Text Box 22">
            <a:extLst>
              <a:ext uri="{FF2B5EF4-FFF2-40B4-BE49-F238E27FC236}">
                <a16:creationId xmlns:a16="http://schemas.microsoft.com/office/drawing/2014/main" id="{C1A7C747-BA16-48D0-A19D-FBC97C14A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0338" y="693738"/>
            <a:ext cx="7464425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芳伯胺在高温下磺化，经胺磺酸重排得对位产物。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783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783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78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783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783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78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78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78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9" dur="1000"/>
                                        <p:tgtEl>
                                          <p:spTgt spid="1378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78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78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78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78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78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78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78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78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0" dur="1000"/>
                                        <p:tgtEl>
                                          <p:spTgt spid="1378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78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78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5" dur="1000"/>
                                        <p:tgtEl>
                                          <p:spTgt spid="1378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78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78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6" dur="80"/>
                                        <p:tgtEl>
                                          <p:spTgt spid="13783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7" dur="80"/>
                                        <p:tgtEl>
                                          <p:spTgt spid="13783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80"/>
                                        <p:tgtEl>
                                          <p:spTgt spid="13783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8308" grpId="0"/>
      <p:bldP spid="1378312" grpId="0"/>
      <p:bldP spid="1378313" grpId="0"/>
      <p:bldP spid="1378314" grpId="0"/>
      <p:bldP spid="1378315" grpId="0"/>
      <p:bldP spid="1378326" grpId="0"/>
    </p:bldLst>
  </p:timing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610" name="Text Box 4">
            <a:extLst>
              <a:ext uri="{FF2B5EF4-FFF2-40B4-BE49-F238E27FC236}">
                <a16:creationId xmlns:a16="http://schemas.microsoft.com/office/drawing/2014/main" id="{BB8A41F9-C200-409A-A24F-A92CDDBE4A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5213" y="450850"/>
            <a:ext cx="368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氯磺化 </a:t>
            </a:r>
            <a:r>
              <a:rPr lang="en-US" altLang="zh-CN" sz="2400" b="1">
                <a:solidFill>
                  <a:srgbClr val="000000"/>
                </a:solidFill>
              </a:rPr>
              <a:t>—— </a:t>
            </a:r>
            <a:r>
              <a:rPr lang="zh-CN" altLang="en-US" sz="2400" b="1">
                <a:solidFill>
                  <a:srgbClr val="000000"/>
                </a:solidFill>
              </a:rPr>
              <a:t>磺胺药合成</a:t>
            </a:r>
          </a:p>
        </p:txBody>
      </p:sp>
      <p:graphicFrame>
        <p:nvGraphicFramePr>
          <p:cNvPr id="1379333" name="Object 5">
            <a:extLst>
              <a:ext uri="{FF2B5EF4-FFF2-40B4-BE49-F238E27FC236}">
                <a16:creationId xmlns:a16="http://schemas.microsoft.com/office/drawing/2014/main" id="{6A004F18-162E-4B3F-B9F4-535E9C3123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9200" y="1341438"/>
          <a:ext cx="1112838" cy="141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909320" imgH="1163320" progId="ChemDraw.Document.6.0">
                  <p:embed/>
                </p:oleObj>
              </mc:Choice>
              <mc:Fallback>
                <p:oleObj name="CS ChemDraw Drawing" r:id="rId2" imgW="909320" imgH="1163320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341438"/>
                        <a:ext cx="1112838" cy="1419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9334" name="Object 6">
            <a:extLst>
              <a:ext uri="{FF2B5EF4-FFF2-40B4-BE49-F238E27FC236}">
                <a16:creationId xmlns:a16="http://schemas.microsoft.com/office/drawing/2014/main" id="{E62D87BE-6DF1-4277-883E-BBF6827730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47763" y="4143375"/>
          <a:ext cx="882650" cy="144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721360" imgH="1183640" progId="ChemDraw.Document.6.0">
                  <p:embed/>
                </p:oleObj>
              </mc:Choice>
              <mc:Fallback>
                <p:oleObj name="CS ChemDraw Drawing" r:id="rId4" imgW="721360" imgH="1183640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7763" y="4143375"/>
                        <a:ext cx="882650" cy="1446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9335" name="Object 7">
            <a:extLst>
              <a:ext uri="{FF2B5EF4-FFF2-40B4-BE49-F238E27FC236}">
                <a16:creationId xmlns:a16="http://schemas.microsoft.com/office/drawing/2014/main" id="{7EA52B79-6A84-4B23-AC81-6DB440CF61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55750" y="3213100"/>
          <a:ext cx="814388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715173" imgH="556813" progId="ChemDraw.Document.6.0">
                  <p:embed/>
                </p:oleObj>
              </mc:Choice>
              <mc:Fallback>
                <p:oleObj name="CS ChemDraw Drawing" r:id="rId6" imgW="715173" imgH="556813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5750" y="3213100"/>
                        <a:ext cx="814388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9336" name="Object 8">
            <a:extLst>
              <a:ext uri="{FF2B5EF4-FFF2-40B4-BE49-F238E27FC236}">
                <a16:creationId xmlns:a16="http://schemas.microsoft.com/office/drawing/2014/main" id="{83872AA2-1032-4E2A-B41E-1CACE9B7A0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93963" y="1916113"/>
          <a:ext cx="1238250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117600" imgH="579120" progId="ChemDraw.Document.6.0">
                  <p:embed/>
                </p:oleObj>
              </mc:Choice>
              <mc:Fallback>
                <p:oleObj name="CS ChemDraw Drawing" r:id="rId8" imgW="1117600" imgH="579120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3963" y="1916113"/>
                        <a:ext cx="1238250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9337" name="Object 9">
            <a:extLst>
              <a:ext uri="{FF2B5EF4-FFF2-40B4-BE49-F238E27FC236}">
                <a16:creationId xmlns:a16="http://schemas.microsoft.com/office/drawing/2014/main" id="{FB726B9E-368A-484B-A7E6-658479A7D1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41788" y="1343025"/>
          <a:ext cx="1106487" cy="191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944880" imgH="1635760" progId="ChemDraw.Document.6.0">
                  <p:embed/>
                </p:oleObj>
              </mc:Choice>
              <mc:Fallback>
                <p:oleObj name="CS ChemDraw Drawing" r:id="rId10" imgW="944880" imgH="1635760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1788" y="1343025"/>
                        <a:ext cx="1106487" cy="191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9338" name="Object 10">
            <a:extLst>
              <a:ext uri="{FF2B5EF4-FFF2-40B4-BE49-F238E27FC236}">
                <a16:creationId xmlns:a16="http://schemas.microsoft.com/office/drawing/2014/main" id="{D7E7F674-5259-4932-B84E-F7719CCC49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19750" y="1854200"/>
          <a:ext cx="108267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924560" imgH="360680" progId="ChemDraw.Document.6.0">
                  <p:embed/>
                </p:oleObj>
              </mc:Choice>
              <mc:Fallback>
                <p:oleObj name="CS ChemDraw Drawing" r:id="rId12" imgW="924560" imgH="360680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9750" y="1854200"/>
                        <a:ext cx="1082675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9339" name="Object 11">
            <a:extLst>
              <a:ext uri="{FF2B5EF4-FFF2-40B4-BE49-F238E27FC236}">
                <a16:creationId xmlns:a16="http://schemas.microsoft.com/office/drawing/2014/main" id="{4DD378BC-385E-4650-A600-55D1D9AC70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96125" y="1268413"/>
          <a:ext cx="1481138" cy="191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1259840" imgH="1635760" progId="ChemDraw.Document.6.0">
                  <p:embed/>
                </p:oleObj>
              </mc:Choice>
              <mc:Fallback>
                <p:oleObj name="CS ChemDraw Drawing" r:id="rId14" imgW="1259840" imgH="1635760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6125" y="1268413"/>
                        <a:ext cx="1481138" cy="191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9340" name="Object 12">
            <a:extLst>
              <a:ext uri="{FF2B5EF4-FFF2-40B4-BE49-F238E27FC236}">
                <a16:creationId xmlns:a16="http://schemas.microsoft.com/office/drawing/2014/main" id="{97872E89-03F9-4A85-83EF-60E248C7E4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72288" y="3429000"/>
          <a:ext cx="1119187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1076960" imgH="579120" progId="ChemDraw.Document.6.0">
                  <p:embed/>
                </p:oleObj>
              </mc:Choice>
              <mc:Fallback>
                <p:oleObj name="CS ChemDraw Drawing" r:id="rId16" imgW="1076960" imgH="579120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2288" y="3429000"/>
                        <a:ext cx="1119187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9341" name="Object 13">
            <a:extLst>
              <a:ext uri="{FF2B5EF4-FFF2-40B4-BE49-F238E27FC236}">
                <a16:creationId xmlns:a16="http://schemas.microsoft.com/office/drawing/2014/main" id="{2E25D2BF-456E-4698-8CFF-2790E70D6DF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67400" y="4343400"/>
          <a:ext cx="3168650" cy="76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2702560" imgH="650240" progId="ChemDraw.Document.6.0">
                  <p:embed/>
                </p:oleObj>
              </mc:Choice>
              <mc:Fallback>
                <p:oleObj name="CS ChemDraw Drawing" r:id="rId18" imgW="2702560" imgH="650240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4343400"/>
                        <a:ext cx="3168650" cy="760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79342" name="Text Box 14">
            <a:extLst>
              <a:ext uri="{FF2B5EF4-FFF2-40B4-BE49-F238E27FC236}">
                <a16:creationId xmlns:a16="http://schemas.microsoft.com/office/drawing/2014/main" id="{F11B92EB-0345-4121-B06E-B6AEF7F381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9713" y="5349875"/>
            <a:ext cx="2286000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磺胺  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Sulfa Drugs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79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79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79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79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79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79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1379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79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79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1000"/>
                                        <p:tgtEl>
                                          <p:spTgt spid="1379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79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79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1" dur="1000"/>
                                        <p:tgtEl>
                                          <p:spTgt spid="1379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79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79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79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79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79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79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79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79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79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79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79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79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379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9342" grpId="0"/>
    </p:bldLst>
  </p:timing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682" name="Text Box 4">
            <a:extLst>
              <a:ext uri="{FF2B5EF4-FFF2-40B4-BE49-F238E27FC236}">
                <a16:creationId xmlns:a16="http://schemas.microsoft.com/office/drawing/2014/main" id="{46B8045B-696B-45EA-B31C-2D84A0AC27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750" y="811213"/>
            <a:ext cx="2195513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70C0"/>
                </a:solidFill>
                <a:latin typeface="Times New Roman" panose="02020603050405020304" pitchFamily="18" charset="0"/>
              </a:rPr>
              <a:t>4</a:t>
            </a:r>
            <a:r>
              <a:rPr lang="zh-CN" altLang="en-US" sz="2400" b="1">
                <a:solidFill>
                  <a:srgbClr val="0070C0"/>
                </a:solidFill>
                <a:latin typeface="Times New Roman" panose="02020603050405020304" pitchFamily="18" charset="0"/>
              </a:rPr>
              <a:t>）芳胺烃基化</a:t>
            </a:r>
          </a:p>
        </p:txBody>
      </p:sp>
      <p:graphicFrame>
        <p:nvGraphicFramePr>
          <p:cNvPr id="1392645" name="Object 5">
            <a:extLst>
              <a:ext uri="{FF2B5EF4-FFF2-40B4-BE49-F238E27FC236}">
                <a16:creationId xmlns:a16="http://schemas.microsoft.com/office/drawing/2014/main" id="{6D7B8781-9B51-435D-83EA-546CEB05E1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60513" y="1628775"/>
          <a:ext cx="3946525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3495040" imgH="426720" progId="ChemDraw.Document.6.0">
                  <p:embed/>
                </p:oleObj>
              </mc:Choice>
              <mc:Fallback>
                <p:oleObj name="CS ChemDraw Drawing" r:id="rId2" imgW="3495040" imgH="426720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0513" y="1628775"/>
                        <a:ext cx="3946525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646" name="Object 6">
            <a:extLst>
              <a:ext uri="{FF2B5EF4-FFF2-40B4-BE49-F238E27FC236}">
                <a16:creationId xmlns:a16="http://schemas.microsoft.com/office/drawing/2014/main" id="{92353D75-1CFA-40B9-BCB3-0B1BBAC11A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97550" y="1804988"/>
          <a:ext cx="1519238" cy="26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452880" imgH="254000" progId="ChemDraw.Document.6.0">
                  <p:embed/>
                </p:oleObj>
              </mc:Choice>
              <mc:Fallback>
                <p:oleObj name="CS ChemDraw Drawing" r:id="rId4" imgW="1452880" imgH="254000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7550" y="1804988"/>
                        <a:ext cx="1519238" cy="265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647" name="Text Box 7">
            <a:extLst>
              <a:ext uri="{FF2B5EF4-FFF2-40B4-BE49-F238E27FC236}">
                <a16:creationId xmlns:a16="http://schemas.microsoft.com/office/drawing/2014/main" id="{BECEFD0F-2594-4C0D-A146-8060DF8123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3500" y="1719263"/>
            <a:ext cx="703263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87%</a:t>
            </a:r>
          </a:p>
        </p:txBody>
      </p:sp>
      <p:pic>
        <p:nvPicPr>
          <p:cNvPr id="711686" name="Picture 15">
            <a:extLst>
              <a:ext uri="{FF2B5EF4-FFF2-40B4-BE49-F238E27FC236}">
                <a16:creationId xmlns:a16="http://schemas.microsoft.com/office/drawing/2014/main" id="{A08253E3-E75D-4611-BED0-58BC79A29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363" y="2978150"/>
            <a:ext cx="6645275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711687" name="Picture 16">
            <a:extLst>
              <a:ext uri="{FF2B5EF4-FFF2-40B4-BE49-F238E27FC236}">
                <a16:creationId xmlns:a16="http://schemas.microsoft.com/office/drawing/2014/main" id="{FF9AF7E2-8196-49DD-98B9-475ABB360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838" y="4581525"/>
            <a:ext cx="7273925" cy="1103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926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926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4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92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4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92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47" grpId="0"/>
    </p:bldLst>
  </p:timing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754" name="Text Box 4">
            <a:extLst>
              <a:ext uri="{FF2B5EF4-FFF2-40B4-BE49-F238E27FC236}">
                <a16:creationId xmlns:a16="http://schemas.microsoft.com/office/drawing/2014/main" id="{8BF90920-D328-4C4B-AF62-F1AAEC4C96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25" y="549275"/>
            <a:ext cx="1123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萘胺</a:t>
            </a:r>
          </a:p>
        </p:txBody>
      </p:sp>
      <p:sp>
        <p:nvSpPr>
          <p:cNvPr id="714755" name="Rectangle 5">
            <a:extLst>
              <a:ext uri="{FF2B5EF4-FFF2-40B4-BE49-F238E27FC236}">
                <a16:creationId xmlns:a16="http://schemas.microsoft.com/office/drawing/2014/main" id="{8026B912-C7E9-4DEF-937B-8D474FD33B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6688" y="1125538"/>
            <a:ext cx="13001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400" b="1">
                <a:solidFill>
                  <a:srgbClr val="000000"/>
                </a:solidFill>
              </a:rPr>
              <a:t>萘胺</a:t>
            </a:r>
          </a:p>
        </p:txBody>
      </p:sp>
      <p:sp>
        <p:nvSpPr>
          <p:cNvPr id="1410054" name="Rectangle 6">
            <a:extLst>
              <a:ext uri="{FF2B5EF4-FFF2-40B4-BE49-F238E27FC236}">
                <a16:creationId xmlns:a16="http://schemas.microsoft.com/office/drawing/2014/main" id="{0CF7A984-AFA1-44CE-BB74-F781AD22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1450" y="2543175"/>
            <a:ext cx="13001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400" b="1">
                <a:solidFill>
                  <a:srgbClr val="000000"/>
                </a:solidFill>
              </a:rPr>
              <a:t>萘胺</a:t>
            </a:r>
          </a:p>
        </p:txBody>
      </p:sp>
      <p:sp>
        <p:nvSpPr>
          <p:cNvPr id="1410055" name="Text Box 7">
            <a:extLst>
              <a:ext uri="{FF2B5EF4-FFF2-40B4-BE49-F238E27FC236}">
                <a16:creationId xmlns:a16="http://schemas.microsoft.com/office/drawing/2014/main" id="{04A9DE9B-F938-4404-9D38-42B915CC4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5613" y="2543175"/>
            <a:ext cx="32242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Bucherer 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反应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(1904)</a:t>
            </a:r>
          </a:p>
        </p:txBody>
      </p:sp>
      <p:sp>
        <p:nvSpPr>
          <p:cNvPr id="1410056" name="Text Box 8">
            <a:extLst>
              <a:ext uri="{FF2B5EF4-FFF2-40B4-BE49-F238E27FC236}">
                <a16:creationId xmlns:a16="http://schemas.microsoft.com/office/drawing/2014/main" id="{E4209DD9-37EA-43F5-9DF3-45C752F9AA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2775" y="5084763"/>
            <a:ext cx="4162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应用：合成染料、指示剂等</a:t>
            </a:r>
          </a:p>
        </p:txBody>
      </p:sp>
      <p:graphicFrame>
        <p:nvGraphicFramePr>
          <p:cNvPr id="714759" name="Object 9">
            <a:extLst>
              <a:ext uri="{FF2B5EF4-FFF2-40B4-BE49-F238E27FC236}">
                <a16:creationId xmlns:a16="http://schemas.microsoft.com/office/drawing/2014/main" id="{7EB05911-8835-4A0C-ABDD-1327293F9A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17913" y="777875"/>
          <a:ext cx="3532187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702560" imgH="817880" progId="ChemDraw.Document.6.0">
                  <p:embed/>
                </p:oleObj>
              </mc:Choice>
              <mc:Fallback>
                <p:oleObj name="CS ChemDraw Drawing" r:id="rId2" imgW="2702560" imgH="817880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7913" y="777875"/>
                        <a:ext cx="3532187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0058" name="Object 10">
            <a:extLst>
              <a:ext uri="{FF2B5EF4-FFF2-40B4-BE49-F238E27FC236}">
                <a16:creationId xmlns:a16="http://schemas.microsoft.com/office/drawing/2014/main" id="{929E8FBD-E17E-4DC6-9FAE-EFD871DFF41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51063" y="3213100"/>
          <a:ext cx="5761037" cy="1474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972560" imgH="1021080" progId="ChemDraw.Document.6.0">
                  <p:embed/>
                </p:oleObj>
              </mc:Choice>
              <mc:Fallback>
                <p:oleObj name="CS ChemDraw Drawing" r:id="rId4" imgW="3972560" imgH="1021080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1063" y="3213100"/>
                        <a:ext cx="5761037" cy="1474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10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10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410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0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100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100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14100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10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10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10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10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0054" grpId="0"/>
      <p:bldP spid="141005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4">
            <a:extLst>
              <a:ext uri="{FF2B5EF4-FFF2-40B4-BE49-F238E27FC236}">
                <a16:creationId xmlns:a16="http://schemas.microsoft.com/office/drawing/2014/main" id="{87B0F433-6984-48FC-84E1-8B3AAF1D5B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150" y="461963"/>
            <a:ext cx="61610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800" b="1">
                <a:solidFill>
                  <a:srgbClr val="0000CC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2800" b="1">
                <a:solidFill>
                  <a:srgbClr val="0000CC"/>
                </a:solidFill>
                <a:latin typeface="Times New Roman" panose="02020603050405020304" pitchFamily="18" charset="0"/>
              </a:rPr>
              <a:t>）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Diels-Alder </a:t>
            </a:r>
            <a:r>
              <a:rPr kumimoji="1" lang="zh-CN" altLang="en-US" sz="2800" b="1">
                <a:solidFill>
                  <a:srgbClr val="0000CC"/>
                </a:solidFill>
                <a:latin typeface="Times New Roman" panose="02020603050405020304" pitchFamily="18" charset="0"/>
              </a:rPr>
              <a:t>反应     双烯合成</a:t>
            </a:r>
          </a:p>
        </p:txBody>
      </p:sp>
      <p:sp>
        <p:nvSpPr>
          <p:cNvPr id="370693" name="Rectangle 5">
            <a:extLst>
              <a:ext uri="{FF2B5EF4-FFF2-40B4-BE49-F238E27FC236}">
                <a16:creationId xmlns:a16="http://schemas.microsoft.com/office/drawing/2014/main" id="{F11AB8AE-4E35-43E3-842D-BA4988328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25" y="1011238"/>
            <a:ext cx="5037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Diels-Alder Cycloaddition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环加成 </a:t>
            </a:r>
          </a:p>
        </p:txBody>
      </p:sp>
      <p:sp>
        <p:nvSpPr>
          <p:cNvPr id="370694" name="Rectangle 6">
            <a:extLst>
              <a:ext uri="{FF2B5EF4-FFF2-40B4-BE49-F238E27FC236}">
                <a16:creationId xmlns:a16="http://schemas.microsoft.com/office/drawing/2014/main" id="{829CDBED-F37E-4348-981F-4DA33F4E5B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3663" y="1628775"/>
            <a:ext cx="73326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共轭二烯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二烯体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与重键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亲二烯体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发生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[4 + 2]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环加成反应，产生六元环产物。</a:t>
            </a:r>
          </a:p>
        </p:txBody>
      </p:sp>
      <p:pic>
        <p:nvPicPr>
          <p:cNvPr id="160773" name="Picture 6" descr="14_07">
            <a:extLst>
              <a:ext uri="{FF2B5EF4-FFF2-40B4-BE49-F238E27FC236}">
                <a16:creationId xmlns:a16="http://schemas.microsoft.com/office/drawing/2014/main" id="{0A2F1105-F5ED-4CD4-A150-091B1252F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52800"/>
            <a:ext cx="8574088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06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06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06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06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0693" grpId="0"/>
      <p:bldP spid="370694" grpId="0"/>
    </p:bldLst>
  </p:timing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778" name="Rectangle 4">
            <a:extLst>
              <a:ext uri="{FF2B5EF4-FFF2-40B4-BE49-F238E27FC236}">
                <a16:creationId xmlns:a16="http://schemas.microsoft.com/office/drawing/2014/main" id="{2EFABFD1-6DFC-4AB7-8F47-9B6344E168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0863" y="1844675"/>
            <a:ext cx="10255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季铵碱</a:t>
            </a:r>
          </a:p>
        </p:txBody>
      </p:sp>
      <p:graphicFrame>
        <p:nvGraphicFramePr>
          <p:cNvPr id="715779" name="Object 5">
            <a:extLst>
              <a:ext uri="{FF2B5EF4-FFF2-40B4-BE49-F238E27FC236}">
                <a16:creationId xmlns:a16="http://schemas.microsoft.com/office/drawing/2014/main" id="{3B54B2F5-DC90-4B35-95E6-CDB096621A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3563" y="1341438"/>
          <a:ext cx="5851525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2581275" imgH="228600" progId="ChemWindow.Document">
                  <p:embed/>
                </p:oleObj>
              </mc:Choice>
              <mc:Fallback>
                <p:oleObj name="Document" r:id="rId2" imgW="2581275" imgH="228600" progId="ChemWindow.Document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3563" y="1341438"/>
                        <a:ext cx="5851525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0294" name="Text Box 6">
            <a:extLst>
              <a:ext uri="{FF2B5EF4-FFF2-40B4-BE49-F238E27FC236}">
                <a16:creationId xmlns:a16="http://schemas.microsoft.com/office/drawing/2014/main" id="{8FD8017B-AE73-4EDF-BA99-CEFDCB263F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5875" y="3789363"/>
            <a:ext cx="15605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特点：</a:t>
            </a:r>
            <a:endParaRPr kumimoji="1" lang="zh-CN" altLang="el-GR" sz="2400" b="1" baseline="30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20295" name="Object 7">
            <a:extLst>
              <a:ext uri="{FF2B5EF4-FFF2-40B4-BE49-F238E27FC236}">
                <a16:creationId xmlns:a16="http://schemas.microsoft.com/office/drawing/2014/main" id="{783CACB9-3F92-4F0F-8F74-9B0772D563A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34050" y="2713038"/>
          <a:ext cx="2808288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2138680" imgH="370840" progId="ChemDraw.Document.6.0">
                  <p:embed/>
                </p:oleObj>
              </mc:Choice>
              <mc:Fallback>
                <p:oleObj name="CS ChemDraw Drawing" r:id="rId4" imgW="2138680" imgH="370840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4050" y="2713038"/>
                        <a:ext cx="2808288" cy="45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0296" name="Object 8">
            <a:extLst>
              <a:ext uri="{FF2B5EF4-FFF2-40B4-BE49-F238E27FC236}">
                <a16:creationId xmlns:a16="http://schemas.microsoft.com/office/drawing/2014/main" id="{09CCD8B0-14BA-4D80-8A8E-FBA61FEF04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76438" y="2708275"/>
          <a:ext cx="34575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2758440" imgH="314960" progId="ChemDraw.Document.6.0">
                  <p:embed/>
                </p:oleObj>
              </mc:Choice>
              <mc:Fallback>
                <p:oleObj name="CS ChemDraw Drawing" r:id="rId6" imgW="2758440" imgH="314960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6438" y="2708275"/>
                        <a:ext cx="3457575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0297" name="Rectangle 9">
            <a:extLst>
              <a:ext uri="{FF2B5EF4-FFF2-40B4-BE49-F238E27FC236}">
                <a16:creationId xmlns:a16="http://schemas.microsoft.com/office/drawing/2014/main" id="{19EAE3A5-1F4B-4BAF-BF49-8DE8E6F298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2988" y="3814763"/>
            <a:ext cx="6540500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Blip>
                <a:blip r:embed="rId8"/>
              </a:buBlip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强碱，在水溶液中能完全电离给出</a:t>
            </a:r>
            <a:r>
              <a:rPr kumimoji="1" lang="zh-CN" altLang="en-US" sz="24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4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–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OH</a:t>
            </a:r>
            <a:endParaRPr kumimoji="1" lang="zh-CN" altLang="el-GR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20298" name="Rectangle 10">
            <a:extLst>
              <a:ext uri="{FF2B5EF4-FFF2-40B4-BE49-F238E27FC236}">
                <a16:creationId xmlns:a16="http://schemas.microsoft.com/office/drawing/2014/main" id="{16BFBCBA-0B68-46CA-8276-76F3DB737A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1400" y="4403725"/>
            <a:ext cx="6121400" cy="9683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Blip>
                <a:blip r:embed="rId8"/>
              </a:buBlip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含</a:t>
            </a:r>
            <a:r>
              <a:rPr kumimoji="1" lang="el-GR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β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-H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的季铵碱受热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(100-200</a:t>
            </a:r>
            <a:r>
              <a:rPr kumimoji="1" lang="en-US" altLang="zh-CN" sz="24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◦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C)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分解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  产生烯烃和叔胺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—— 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Hofmann 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消去</a:t>
            </a:r>
            <a:endParaRPr kumimoji="1" lang="zh-CN" altLang="el-GR" sz="24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5785" name="Text Box 11">
            <a:extLst>
              <a:ext uri="{FF2B5EF4-FFF2-40B4-BE49-F238E27FC236}">
                <a16:creationId xmlns:a16="http://schemas.microsoft.com/office/drawing/2014/main" id="{FE7601C2-921B-4492-B698-D60AD0D75D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525" y="549275"/>
            <a:ext cx="2493963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Blip>
                <a:blip r:embed="rId9"/>
              </a:buBlip>
            </a:pPr>
            <a:r>
              <a:rPr lang="en-US" altLang="zh-CN" sz="2400" b="1">
                <a:solidFill>
                  <a:srgbClr val="000000"/>
                </a:solidFill>
              </a:rPr>
              <a:t> </a:t>
            </a:r>
            <a:r>
              <a:rPr lang="zh-CN" altLang="en-US" sz="2400" b="1">
                <a:solidFill>
                  <a:srgbClr val="FF0000"/>
                </a:solidFill>
              </a:rPr>
              <a:t>季铵碱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20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20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0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0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20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20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20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20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20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20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20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20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0294" grpId="0"/>
      <p:bldP spid="1420297" grpId="0"/>
      <p:bldP spid="1420298" grpId="0"/>
    </p:bldLst>
  </p:timing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02" name="Rectangle 4">
            <a:extLst>
              <a:ext uri="{FF2B5EF4-FFF2-40B4-BE49-F238E27FC236}">
                <a16:creationId xmlns:a16="http://schemas.microsoft.com/office/drawing/2014/main" id="{51F25F8B-E4DC-4D4E-9086-95DBEB73C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138" y="450850"/>
            <a:ext cx="3248025" cy="53022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Hofmann 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消去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(1851)</a:t>
            </a:r>
            <a:endParaRPr kumimoji="1" lang="el-GR" altLang="zh-CN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21317" name="Text Box 5">
            <a:extLst>
              <a:ext uri="{FF2B5EF4-FFF2-40B4-BE49-F238E27FC236}">
                <a16:creationId xmlns:a16="http://schemas.microsoft.com/office/drawing/2014/main" id="{A9A0AD57-D0EC-41FF-9B61-8ABF5025A0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900" y="1125538"/>
            <a:ext cx="798195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0" hangingPunct="0">
              <a:defRPr/>
            </a:pPr>
            <a:r>
              <a:rPr lang="en-US" altLang="zh-CN" sz="2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Quaternary ammonium hydroxides are relatively unstable and when pyrolyzed, undergo elimination to form a tertiary amine and an alkene. This process is called the </a:t>
            </a:r>
            <a:r>
              <a:rPr lang="en-US" altLang="zh-CN" sz="2000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Hofmann elimination</a:t>
            </a:r>
            <a:r>
              <a:rPr lang="en-US" altLang="zh-CN" sz="2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.</a:t>
            </a:r>
          </a:p>
        </p:txBody>
      </p:sp>
      <p:sp>
        <p:nvSpPr>
          <p:cNvPr id="716804" name="Rectangle 6">
            <a:extLst>
              <a:ext uri="{FF2B5EF4-FFF2-40B4-BE49-F238E27FC236}">
                <a16:creationId xmlns:a16="http://schemas.microsoft.com/office/drawing/2014/main" id="{81339A83-7579-4FF2-95FC-2755290A13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2513" y="2349500"/>
            <a:ext cx="8191500" cy="82232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含</a:t>
            </a:r>
            <a:r>
              <a:rPr kumimoji="1" lang="el-GR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β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-H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的季铵碱受热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(100-200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C)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分解产生烯烃和叔胺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—— Hofmann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消去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  <a:endParaRPr kumimoji="1" lang="el-GR" altLang="zh-CN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421319" name="Object 7">
            <a:extLst>
              <a:ext uri="{FF2B5EF4-FFF2-40B4-BE49-F238E27FC236}">
                <a16:creationId xmlns:a16="http://schemas.microsoft.com/office/drawing/2014/main" id="{F1BDFF80-D965-48DC-8976-EF4F6C6B8C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3438" y="4149725"/>
          <a:ext cx="2233612" cy="157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702518" imgH="1205000" progId="ChemDraw.Document.6.0">
                  <p:embed/>
                </p:oleObj>
              </mc:Choice>
              <mc:Fallback>
                <p:oleObj name="CS ChemDraw Drawing" r:id="rId2" imgW="1702518" imgH="1205000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438" y="4149725"/>
                        <a:ext cx="2233612" cy="1579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1320" name="Object 8">
            <a:extLst>
              <a:ext uri="{FF2B5EF4-FFF2-40B4-BE49-F238E27FC236}">
                <a16:creationId xmlns:a16="http://schemas.microsoft.com/office/drawing/2014/main" id="{F522886A-828C-4BEB-A0E5-0E9EEC5662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17838" y="4438650"/>
          <a:ext cx="377825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274472" imgH="377588" progId="ChemDraw.Document.6.0">
                  <p:embed/>
                </p:oleObj>
              </mc:Choice>
              <mc:Fallback>
                <p:oleObj name="CS ChemDraw Drawing" r:id="rId4" imgW="274472" imgH="377588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7838" y="4438650"/>
                        <a:ext cx="377825" cy="52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1321" name="Object 9">
            <a:extLst>
              <a:ext uri="{FF2B5EF4-FFF2-40B4-BE49-F238E27FC236}">
                <a16:creationId xmlns:a16="http://schemas.microsoft.com/office/drawing/2014/main" id="{DF047157-C88A-4D66-948A-20F9896828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90738" y="4241800"/>
          <a:ext cx="582612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420746" imgH="341761" progId="ChemDraw.Document.6.0">
                  <p:embed/>
                </p:oleObj>
              </mc:Choice>
              <mc:Fallback>
                <p:oleObj name="CS ChemDraw Drawing" r:id="rId6" imgW="420746" imgH="341761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0738" y="4241800"/>
                        <a:ext cx="582612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1322" name="Object 10">
            <a:extLst>
              <a:ext uri="{FF2B5EF4-FFF2-40B4-BE49-F238E27FC236}">
                <a16:creationId xmlns:a16="http://schemas.microsoft.com/office/drawing/2014/main" id="{CCC31496-E4C2-469C-9BBC-8D56FAF25EC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11313" y="4937125"/>
          <a:ext cx="4381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285656" imgH="231245" progId="ChemDraw.Document.6.0">
                  <p:embed/>
                </p:oleObj>
              </mc:Choice>
              <mc:Fallback>
                <p:oleObj name="CS ChemDraw Drawing" r:id="rId8" imgW="285656" imgH="231245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1313" y="4937125"/>
                        <a:ext cx="438150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1323" name="Object 11">
            <a:extLst>
              <a:ext uri="{FF2B5EF4-FFF2-40B4-BE49-F238E27FC236}">
                <a16:creationId xmlns:a16="http://schemas.microsoft.com/office/drawing/2014/main" id="{4A07BCC0-10C1-4410-8B1C-C57B8C125A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41700" y="4865688"/>
          <a:ext cx="1200150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198441" imgH="174678" progId="ChemDraw.Document.6.0">
                  <p:embed/>
                </p:oleObj>
              </mc:Choice>
              <mc:Fallback>
                <p:oleObj name="CS ChemDraw Drawing" r:id="rId10" imgW="1198441" imgH="174678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1700" y="4865688"/>
                        <a:ext cx="1200150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1324" name="Text Box 12">
            <a:extLst>
              <a:ext uri="{FF2B5EF4-FFF2-40B4-BE49-F238E27FC236}">
                <a16:creationId xmlns:a16="http://schemas.microsoft.com/office/drawing/2014/main" id="{482C0D2C-CF13-4833-9EC6-EDCA1369C7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7288" y="4554538"/>
            <a:ext cx="520700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421325" name="Text Box 13">
            <a:extLst>
              <a:ext uri="{FF2B5EF4-FFF2-40B4-BE49-F238E27FC236}">
                <a16:creationId xmlns:a16="http://schemas.microsoft.com/office/drawing/2014/main" id="{6B02AFD4-C984-47D3-B2B8-60C3C5C45F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5075" y="4940300"/>
            <a:ext cx="368300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∆</a:t>
            </a:r>
          </a:p>
        </p:txBody>
      </p:sp>
      <p:sp>
        <p:nvSpPr>
          <p:cNvPr id="1421326" name="Text Box 14">
            <a:extLst>
              <a:ext uri="{FF2B5EF4-FFF2-40B4-BE49-F238E27FC236}">
                <a16:creationId xmlns:a16="http://schemas.microsoft.com/office/drawing/2014/main" id="{AF631E35-FC0C-40C8-9842-453EDBF477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1300" y="4718050"/>
            <a:ext cx="1676400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(CH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N</a:t>
            </a:r>
          </a:p>
        </p:txBody>
      </p:sp>
      <p:sp>
        <p:nvSpPr>
          <p:cNvPr id="1421327" name="Text Box 15">
            <a:extLst>
              <a:ext uri="{FF2B5EF4-FFF2-40B4-BE49-F238E27FC236}">
                <a16:creationId xmlns:a16="http://schemas.microsoft.com/office/drawing/2014/main" id="{B4FA9B63-7015-4A3D-AD4D-37E58E2B8D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9638" y="4683125"/>
            <a:ext cx="1597025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=CH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altLang="zh-CN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21328" name="Text Box 16">
            <a:extLst>
              <a:ext uri="{FF2B5EF4-FFF2-40B4-BE49-F238E27FC236}">
                <a16:creationId xmlns:a16="http://schemas.microsoft.com/office/drawing/2014/main" id="{D740826F-1B5F-4835-A4B6-BE827EA77D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2338" y="4745038"/>
            <a:ext cx="715962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</a:p>
        </p:txBody>
      </p:sp>
      <p:sp>
        <p:nvSpPr>
          <p:cNvPr id="1421329" name="Text Box 17">
            <a:extLst>
              <a:ext uri="{FF2B5EF4-FFF2-40B4-BE49-F238E27FC236}">
                <a16:creationId xmlns:a16="http://schemas.microsoft.com/office/drawing/2014/main" id="{2D4E02DE-03AD-4688-A2C1-7D3D164965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4438" y="4754563"/>
            <a:ext cx="354012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1421330" name="Text Box 18">
            <a:extLst>
              <a:ext uri="{FF2B5EF4-FFF2-40B4-BE49-F238E27FC236}">
                <a16:creationId xmlns:a16="http://schemas.microsoft.com/office/drawing/2014/main" id="{99C1D651-A626-41F7-AE57-17937FED1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0" y="4770438"/>
            <a:ext cx="354013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716817" name="Rectangle 19">
            <a:extLst>
              <a:ext uri="{FF2B5EF4-FFF2-40B4-BE49-F238E27FC236}">
                <a16:creationId xmlns:a16="http://schemas.microsoft.com/office/drawing/2014/main" id="{D2AFFA8E-0A4E-471E-83DD-7132AAFFC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2513" y="3284538"/>
            <a:ext cx="3216275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Hofmann elimination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21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21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42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21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21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21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21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32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3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2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32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3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2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3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3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2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32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3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21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3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3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21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32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3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21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32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3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21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32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3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421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33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3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421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1324" grpId="0"/>
      <p:bldP spid="1421325" grpId="0"/>
      <p:bldP spid="1421326" grpId="0"/>
      <p:bldP spid="1421327" grpId="0"/>
      <p:bldP spid="1421328" grpId="0"/>
      <p:bldP spid="1421329" grpId="0"/>
      <p:bldP spid="1421330" grpId="0"/>
    </p:bldLst>
  </p:timing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340" name="Text Box 4">
            <a:extLst>
              <a:ext uri="{FF2B5EF4-FFF2-40B4-BE49-F238E27FC236}">
                <a16:creationId xmlns:a16="http://schemas.microsoft.com/office/drawing/2014/main" id="{1F23A717-0253-4046-96A2-E779A1869C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8925" y="1169988"/>
            <a:ext cx="6511925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主要产生 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Hofmann 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烯烃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——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取代较少的烯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717827" name="Rectangle 5">
            <a:extLst>
              <a:ext uri="{FF2B5EF4-FFF2-40B4-BE49-F238E27FC236}">
                <a16:creationId xmlns:a16="http://schemas.microsoft.com/office/drawing/2014/main" id="{7A746507-9873-4A8B-8FBD-C7D4CA4BD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50" y="692150"/>
            <a:ext cx="4602163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区域选择性－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Hofmann 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规则</a:t>
            </a:r>
            <a:endParaRPr lang="zh-CN" alt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22342" name="Text Box 6">
            <a:extLst>
              <a:ext uri="{FF2B5EF4-FFF2-40B4-BE49-F238E27FC236}">
                <a16:creationId xmlns:a16="http://schemas.microsoft.com/office/drawing/2014/main" id="{FCD7247C-7231-4211-A119-F743B2E8AE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9075" y="2024063"/>
            <a:ext cx="703263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95%</a:t>
            </a:r>
          </a:p>
        </p:txBody>
      </p:sp>
      <p:sp>
        <p:nvSpPr>
          <p:cNvPr id="1422343" name="Text Box 7">
            <a:extLst>
              <a:ext uri="{FF2B5EF4-FFF2-40B4-BE49-F238E27FC236}">
                <a16:creationId xmlns:a16="http://schemas.microsoft.com/office/drawing/2014/main" id="{FC213CFF-CBF6-4255-B920-89B10DEEE3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9075" y="2816225"/>
            <a:ext cx="565150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5%</a:t>
            </a:r>
          </a:p>
        </p:txBody>
      </p:sp>
      <p:graphicFrame>
        <p:nvGraphicFramePr>
          <p:cNvPr id="1422344" name="Object 8">
            <a:extLst>
              <a:ext uri="{FF2B5EF4-FFF2-40B4-BE49-F238E27FC236}">
                <a16:creationId xmlns:a16="http://schemas.microsoft.com/office/drawing/2014/main" id="{B0EB4EE3-6822-4B98-B552-7546A2A3BA4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86500" y="2492375"/>
          <a:ext cx="160338" cy="28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43035" imgH="255419" progId="ChemDraw.Document.6.0">
                  <p:embed/>
                </p:oleObj>
              </mc:Choice>
              <mc:Fallback>
                <p:oleObj name="CS ChemDraw Drawing" r:id="rId2" imgW="143035" imgH="255419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0" y="2492375"/>
                        <a:ext cx="160338" cy="280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2345" name="Object 9">
            <a:extLst>
              <a:ext uri="{FF2B5EF4-FFF2-40B4-BE49-F238E27FC236}">
                <a16:creationId xmlns:a16="http://schemas.microsoft.com/office/drawing/2014/main" id="{6C4CD560-2557-4605-AF70-0FA9EE2FF53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83200" y="2852738"/>
          <a:ext cx="2305050" cy="31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869440" imgH="254000" progId="ChemDraw.Document.6.0">
                  <p:embed/>
                </p:oleObj>
              </mc:Choice>
              <mc:Fallback>
                <p:oleObj name="CS ChemDraw Drawing" r:id="rId4" imgW="1869440" imgH="254000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3200" y="2852738"/>
                        <a:ext cx="2305050" cy="312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2346" name="Object 10">
            <a:extLst>
              <a:ext uri="{FF2B5EF4-FFF2-40B4-BE49-F238E27FC236}">
                <a16:creationId xmlns:a16="http://schemas.microsoft.com/office/drawing/2014/main" id="{0FAFE7BF-C41F-4E90-A714-89E4D0B249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20038" y="2501900"/>
          <a:ext cx="1195387" cy="27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161945" imgH="267752" progId="ChemDraw.Document.6.0">
                  <p:embed/>
                </p:oleObj>
              </mc:Choice>
              <mc:Fallback>
                <p:oleObj name="CS ChemDraw Drawing" r:id="rId6" imgW="1161945" imgH="267752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0038" y="2501900"/>
                        <a:ext cx="1195387" cy="271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2347" name="Object 11">
            <a:extLst>
              <a:ext uri="{FF2B5EF4-FFF2-40B4-BE49-F238E27FC236}">
                <a16:creationId xmlns:a16="http://schemas.microsoft.com/office/drawing/2014/main" id="{89F6CCD9-E701-430F-A674-76123244FD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73238" y="2349500"/>
          <a:ext cx="3005137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2712720" imgH="660400" progId="ChemDraw.Document.6.0">
                  <p:embed/>
                </p:oleObj>
              </mc:Choice>
              <mc:Fallback>
                <p:oleObj name="CS ChemDraw Drawing" r:id="rId8" imgW="2712720" imgH="660400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3238" y="2349500"/>
                        <a:ext cx="3005137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2348" name="Object 12">
            <a:extLst>
              <a:ext uri="{FF2B5EF4-FFF2-40B4-BE49-F238E27FC236}">
                <a16:creationId xmlns:a16="http://schemas.microsoft.com/office/drawing/2014/main" id="{BBED6B14-D91D-4049-ADE0-ED583BCE26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38738" y="2078038"/>
          <a:ext cx="2544762" cy="30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971040" imgH="254000" progId="ChemDraw.Document.6.0">
                  <p:embed/>
                </p:oleObj>
              </mc:Choice>
              <mc:Fallback>
                <p:oleObj name="CS ChemDraw Drawing" r:id="rId10" imgW="1971040" imgH="254000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8738" y="2078038"/>
                        <a:ext cx="2544762" cy="303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2349" name="Rectangle 13">
            <a:extLst>
              <a:ext uri="{FF2B5EF4-FFF2-40B4-BE49-F238E27FC236}">
                <a16:creationId xmlns:a16="http://schemas.microsoft.com/office/drawing/2014/main" id="{13368962-5BDA-4495-9609-AE7E564F4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900" y="4652963"/>
            <a:ext cx="3529013" cy="53022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&gt;  RCH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&gt;  R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</a:p>
        </p:txBody>
      </p:sp>
      <p:sp>
        <p:nvSpPr>
          <p:cNvPr id="1422350" name="Rectangle 14">
            <a:extLst>
              <a:ext uri="{FF2B5EF4-FFF2-40B4-BE49-F238E27FC236}">
                <a16:creationId xmlns:a16="http://schemas.microsoft.com/office/drawing/2014/main" id="{F8BFD945-A222-42A8-AAE1-D37A9A35C3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8763" y="4729163"/>
            <a:ext cx="2640012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l-GR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β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-H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消去活性：</a:t>
            </a:r>
          </a:p>
        </p:txBody>
      </p:sp>
      <p:sp>
        <p:nvSpPr>
          <p:cNvPr id="1422351" name="Text Box 15">
            <a:extLst>
              <a:ext uri="{FF2B5EF4-FFF2-40B4-BE49-F238E27FC236}">
                <a16:creationId xmlns:a16="http://schemas.microsoft.com/office/drawing/2014/main" id="{82A44132-C502-4CF1-92E9-F807FC76EE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8138" y="3543300"/>
            <a:ext cx="7323137" cy="82232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For Hofmann Elimination, reaction is governed by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abstraction of the more acidic hydrogen: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4223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4223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4223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22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22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1422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34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3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22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34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22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22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22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22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22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22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22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22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22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35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3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22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22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22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4" dur="80"/>
                                        <p:tgtEl>
                                          <p:spTgt spid="14223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5" dur="80"/>
                                        <p:tgtEl>
                                          <p:spTgt spid="14223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80"/>
                                        <p:tgtEl>
                                          <p:spTgt spid="14223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2340" grpId="0"/>
      <p:bldP spid="1422342" grpId="0"/>
      <p:bldP spid="1422343" grpId="0"/>
      <p:bldP spid="1422349" grpId="0"/>
      <p:bldP spid="1422350" grpId="0"/>
      <p:bldP spid="1422351" grpId="0"/>
    </p:bldLst>
  </p:timing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23364" name="Object 4">
            <a:extLst>
              <a:ext uri="{FF2B5EF4-FFF2-40B4-BE49-F238E27FC236}">
                <a16:creationId xmlns:a16="http://schemas.microsoft.com/office/drawing/2014/main" id="{6EB8437B-2E97-47B3-84DE-3C6059DCFA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22425" y="3619500"/>
          <a:ext cx="2598738" cy="70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925320" imgH="523240" progId="ChemDraw.Document.6.0">
                  <p:embed/>
                </p:oleObj>
              </mc:Choice>
              <mc:Fallback>
                <p:oleObj name="CS ChemDraw Drawing" r:id="rId2" imgW="1925320" imgH="523240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2425" y="3619500"/>
                        <a:ext cx="2598738" cy="709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3365" name="Text Box 5">
            <a:extLst>
              <a:ext uri="{FF2B5EF4-FFF2-40B4-BE49-F238E27FC236}">
                <a16:creationId xmlns:a16="http://schemas.microsoft.com/office/drawing/2014/main" id="{4F68DA1A-7B61-468D-9C42-6A744DAE2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6300" y="4616450"/>
            <a:ext cx="703263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99%</a:t>
            </a:r>
          </a:p>
        </p:txBody>
      </p:sp>
      <p:sp>
        <p:nvSpPr>
          <p:cNvPr id="1423366" name="Text Box 6">
            <a:extLst>
              <a:ext uri="{FF2B5EF4-FFF2-40B4-BE49-F238E27FC236}">
                <a16:creationId xmlns:a16="http://schemas.microsoft.com/office/drawing/2014/main" id="{BC7033FB-9BBB-4B88-9713-B618F8645B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3938" y="4616450"/>
            <a:ext cx="565150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1%</a:t>
            </a:r>
          </a:p>
        </p:txBody>
      </p:sp>
      <p:graphicFrame>
        <p:nvGraphicFramePr>
          <p:cNvPr id="718853" name="Object 7">
            <a:extLst>
              <a:ext uri="{FF2B5EF4-FFF2-40B4-BE49-F238E27FC236}">
                <a16:creationId xmlns:a16="http://schemas.microsoft.com/office/drawing/2014/main" id="{D1EE8413-073E-4090-9B25-5B0680170F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76375" y="1052513"/>
          <a:ext cx="3335338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332480" imgH="1107440" progId="ChemDraw.Document.6.0">
                  <p:embed/>
                </p:oleObj>
              </mc:Choice>
              <mc:Fallback>
                <p:oleObj name="CS ChemDraw Drawing" r:id="rId4" imgW="3332480" imgH="1107440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1052513"/>
                        <a:ext cx="3335338" cy="111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3368" name="Text Box 8">
            <a:extLst>
              <a:ext uri="{FF2B5EF4-FFF2-40B4-BE49-F238E27FC236}">
                <a16:creationId xmlns:a16="http://schemas.microsoft.com/office/drawing/2014/main" id="{CAB1D3F7-DA32-4CFA-8A21-F68457FDC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7925" y="1844675"/>
            <a:ext cx="749300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98</a:t>
            </a:r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％</a:t>
            </a:r>
          </a:p>
        </p:txBody>
      </p:sp>
      <p:graphicFrame>
        <p:nvGraphicFramePr>
          <p:cNvPr id="1423369" name="Object 9">
            <a:extLst>
              <a:ext uri="{FF2B5EF4-FFF2-40B4-BE49-F238E27FC236}">
                <a16:creationId xmlns:a16="http://schemas.microsoft.com/office/drawing/2014/main" id="{004C212F-3422-4A1A-AB72-24EA0A0272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86363" y="1196975"/>
          <a:ext cx="2927350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2555240" imgH="254000" progId="ChemDraw.Document.6.0">
                  <p:embed/>
                </p:oleObj>
              </mc:Choice>
              <mc:Fallback>
                <p:oleObj name="CS ChemDraw Drawing" r:id="rId6" imgW="2555240" imgH="254000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6363" y="1196975"/>
                        <a:ext cx="2927350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3370" name="Object 10">
            <a:extLst>
              <a:ext uri="{FF2B5EF4-FFF2-40B4-BE49-F238E27FC236}">
                <a16:creationId xmlns:a16="http://schemas.microsoft.com/office/drawing/2014/main" id="{632DE8AF-68F6-45EB-BE79-0A0CFA2C65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61138" y="1577975"/>
          <a:ext cx="152400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46506" imgH="252597" progId="ChemDraw.Document.6.0">
                  <p:embed/>
                </p:oleObj>
              </mc:Choice>
              <mc:Fallback>
                <p:oleObj name="CS ChemDraw Drawing" r:id="rId8" imgW="146506" imgH="252597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1138" y="1577975"/>
                        <a:ext cx="152400" cy="268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3371" name="Object 11">
            <a:extLst>
              <a:ext uri="{FF2B5EF4-FFF2-40B4-BE49-F238E27FC236}">
                <a16:creationId xmlns:a16="http://schemas.microsoft.com/office/drawing/2014/main" id="{4C63737E-EABB-4774-A4B7-315BC9461B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67413" y="1927225"/>
          <a:ext cx="1328737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112520" imgH="254000" progId="ChemDraw.Document.6.0">
                  <p:embed/>
                </p:oleObj>
              </mc:Choice>
              <mc:Fallback>
                <p:oleObj name="CS ChemDraw Drawing" r:id="rId10" imgW="1112520" imgH="254000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7413" y="1927225"/>
                        <a:ext cx="1328737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3372" name="Object 12">
            <a:extLst>
              <a:ext uri="{FF2B5EF4-FFF2-40B4-BE49-F238E27FC236}">
                <a16:creationId xmlns:a16="http://schemas.microsoft.com/office/drawing/2014/main" id="{91239715-F1D5-40C6-834A-464BD1DE9A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72025" y="3227388"/>
          <a:ext cx="3168650" cy="1128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2270760" imgH="807720" progId="ChemDraw.Document.6.0">
                  <p:embed/>
                </p:oleObj>
              </mc:Choice>
              <mc:Fallback>
                <p:oleObj name="CS ChemDraw Drawing" r:id="rId12" imgW="2270760" imgH="807720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2025" y="3227388"/>
                        <a:ext cx="3168650" cy="1128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23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23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3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3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23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23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23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23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23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23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23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23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23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23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23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23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365" grpId="0"/>
      <p:bldP spid="1423366" grpId="0"/>
      <p:bldP spid="1423368" grpId="0"/>
    </p:bldLst>
  </p:timing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874" name="Text Box 4">
            <a:extLst>
              <a:ext uri="{FF2B5EF4-FFF2-40B4-BE49-F238E27FC236}">
                <a16:creationId xmlns:a16="http://schemas.microsoft.com/office/drawing/2014/main" id="{E00C1DFC-BB87-4304-A685-C768D620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908050"/>
            <a:ext cx="81454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但是，若 </a:t>
            </a:r>
            <a:r>
              <a:rPr kumimoji="1" lang="el-GR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β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-C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上连有苯基、羰基等共轭基团，消去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不遵从 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Hofmann 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规则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</p:txBody>
      </p:sp>
      <p:sp>
        <p:nvSpPr>
          <p:cNvPr id="1424389" name="Text Box 5">
            <a:extLst>
              <a:ext uri="{FF2B5EF4-FFF2-40B4-BE49-F238E27FC236}">
                <a16:creationId xmlns:a16="http://schemas.microsoft.com/office/drawing/2014/main" id="{793A6B57-A587-4E49-96B7-5297EA7CEF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4288" y="2095500"/>
            <a:ext cx="7508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94</a:t>
            </a:r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％</a:t>
            </a:r>
          </a:p>
        </p:txBody>
      </p:sp>
      <p:graphicFrame>
        <p:nvGraphicFramePr>
          <p:cNvPr id="1424390" name="Object 6">
            <a:extLst>
              <a:ext uri="{FF2B5EF4-FFF2-40B4-BE49-F238E27FC236}">
                <a16:creationId xmlns:a16="http://schemas.microsoft.com/office/drawing/2014/main" id="{8541B7FC-E143-4A19-B6CE-1181CCD8D6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11800" y="2182813"/>
          <a:ext cx="1590675" cy="309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305560" imgH="254000" progId="ChemDraw.Document.6.0">
                  <p:embed/>
                </p:oleObj>
              </mc:Choice>
              <mc:Fallback>
                <p:oleObj name="CS ChemDraw Drawing" r:id="rId2" imgW="1305560" imgH="254000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1800" y="2182813"/>
                        <a:ext cx="1590675" cy="309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4391" name="Object 7">
            <a:extLst>
              <a:ext uri="{FF2B5EF4-FFF2-40B4-BE49-F238E27FC236}">
                <a16:creationId xmlns:a16="http://schemas.microsoft.com/office/drawing/2014/main" id="{E4076402-3D20-4CD8-90F2-DB6810B89A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59413" y="2563813"/>
          <a:ext cx="2060575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899920" imgH="497840" progId="ChemDraw.Document.6.0">
                  <p:embed/>
                </p:oleObj>
              </mc:Choice>
              <mc:Fallback>
                <p:oleObj name="CS ChemDraw Drawing" r:id="rId4" imgW="1899920" imgH="497840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9413" y="2563813"/>
                        <a:ext cx="2060575" cy="534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4392" name="Object 8">
            <a:extLst>
              <a:ext uri="{FF2B5EF4-FFF2-40B4-BE49-F238E27FC236}">
                <a16:creationId xmlns:a16="http://schemas.microsoft.com/office/drawing/2014/main" id="{01BF1546-DC02-422D-8B10-7129552AB9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79575" y="2060575"/>
          <a:ext cx="3216275" cy="1103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3220720" imgH="1107440" progId="ChemDraw.Document.6.0">
                  <p:embed/>
                </p:oleObj>
              </mc:Choice>
              <mc:Fallback>
                <p:oleObj name="CS ChemDraw Drawing" r:id="rId6" imgW="3220720" imgH="1107440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9575" y="2060575"/>
                        <a:ext cx="3216275" cy="1103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4393" name="Object 9">
            <a:extLst>
              <a:ext uri="{FF2B5EF4-FFF2-40B4-BE49-F238E27FC236}">
                <a16:creationId xmlns:a16="http://schemas.microsoft.com/office/drawing/2014/main" id="{0A335403-4221-48A8-B62F-F77392757B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86388" y="3790950"/>
          <a:ext cx="1047750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046767" imgH="719653" progId="ChemDraw.Document.6.0">
                  <p:embed/>
                </p:oleObj>
              </mc:Choice>
              <mc:Fallback>
                <p:oleObj name="CS ChemDraw Drawing" r:id="rId8" imgW="1046767" imgH="719653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6388" y="3790950"/>
                        <a:ext cx="1047750" cy="71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4394" name="Rectangle 10">
            <a:extLst>
              <a:ext uri="{FF2B5EF4-FFF2-40B4-BE49-F238E27FC236}">
                <a16:creationId xmlns:a16="http://schemas.microsoft.com/office/drawing/2014/main" id="{F11BF2E2-C0CD-4AC8-9EAA-98961AFD5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9925" y="4005263"/>
            <a:ext cx="2178050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N(CH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424395" name="Text Box 11">
            <a:extLst>
              <a:ext uri="{FF2B5EF4-FFF2-40B4-BE49-F238E27FC236}">
                <a16:creationId xmlns:a16="http://schemas.microsoft.com/office/drawing/2014/main" id="{68A2583C-D6DB-430B-9EB7-25DE41F9E5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9088" y="4065588"/>
            <a:ext cx="354012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graphicFrame>
        <p:nvGraphicFramePr>
          <p:cNvPr id="1424396" name="Object 12">
            <a:extLst>
              <a:ext uri="{FF2B5EF4-FFF2-40B4-BE49-F238E27FC236}">
                <a16:creationId xmlns:a16="http://schemas.microsoft.com/office/drawing/2014/main" id="{75DAC000-B39C-4368-978E-590FBFD5DA9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05225" y="4219575"/>
          <a:ext cx="1404938" cy="18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999602" imgH="143018" progId="ChemDraw.Document.6.0">
                  <p:embed/>
                </p:oleObj>
              </mc:Choice>
              <mc:Fallback>
                <p:oleObj name="CS ChemDraw Drawing" r:id="rId10" imgW="999602" imgH="143018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5225" y="4219575"/>
                        <a:ext cx="1404938" cy="185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4397" name="Object 13">
            <a:extLst>
              <a:ext uri="{FF2B5EF4-FFF2-40B4-BE49-F238E27FC236}">
                <a16:creationId xmlns:a16="http://schemas.microsoft.com/office/drawing/2014/main" id="{1734E5BE-2C22-4A9D-865F-68300B5152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5400" y="3717925"/>
          <a:ext cx="2084388" cy="909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2086356" imgH="909828" progId="ChemDraw.Document.6.0">
                  <p:embed/>
                </p:oleObj>
              </mc:Choice>
              <mc:Fallback>
                <p:oleObj name="CS ChemDraw Drawing" r:id="rId12" imgW="2086356" imgH="909828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717925"/>
                        <a:ext cx="2084388" cy="909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4398" name="Text Box 14">
            <a:extLst>
              <a:ext uri="{FF2B5EF4-FFF2-40B4-BE49-F238E27FC236}">
                <a16:creationId xmlns:a16="http://schemas.microsoft.com/office/drawing/2014/main" id="{E8EBDC90-7EAC-4EEB-AF2F-197A1A5628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5100" y="4256088"/>
            <a:ext cx="665163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∆</a:t>
            </a:r>
          </a:p>
        </p:txBody>
      </p:sp>
      <p:sp>
        <p:nvSpPr>
          <p:cNvPr id="1424399" name="Text Box 15">
            <a:extLst>
              <a:ext uri="{FF2B5EF4-FFF2-40B4-BE49-F238E27FC236}">
                <a16:creationId xmlns:a16="http://schemas.microsoft.com/office/drawing/2014/main" id="{57AE5D21-084D-49E8-8C93-7E038775E9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6375" y="3913188"/>
            <a:ext cx="703263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EtO</a:t>
            </a:r>
            <a:r>
              <a:rPr lang="en-US" altLang="zh-CN" sz="2000" baseline="30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24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24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38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3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24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39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3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24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39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3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24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24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24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24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24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24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24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243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243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39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3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424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39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3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24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39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3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424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4389" grpId="0"/>
      <p:bldP spid="1424394" grpId="0"/>
      <p:bldP spid="1424395" grpId="0"/>
      <p:bldP spid="1424398" grpId="0"/>
      <p:bldP spid="1424399" grpId="0"/>
    </p:bldLst>
  </p:timing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25412" name="Object 4">
            <a:extLst>
              <a:ext uri="{FF2B5EF4-FFF2-40B4-BE49-F238E27FC236}">
                <a16:creationId xmlns:a16="http://schemas.microsoft.com/office/drawing/2014/main" id="{EE608449-4EF8-4B27-91C7-B4C0504655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03450" y="2224088"/>
          <a:ext cx="1350963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349539" imgH="915921" progId="ChemDraw.Document.6.0">
                  <p:embed/>
                </p:oleObj>
              </mc:Choice>
              <mc:Fallback>
                <p:oleObj name="CS ChemDraw Drawing" r:id="rId2" imgW="1349539" imgH="915921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3450" y="2224088"/>
                        <a:ext cx="1350963" cy="915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5413" name="Object 5">
            <a:extLst>
              <a:ext uri="{FF2B5EF4-FFF2-40B4-BE49-F238E27FC236}">
                <a16:creationId xmlns:a16="http://schemas.microsoft.com/office/drawing/2014/main" id="{311F50F0-531F-448C-BC5C-6B80E9CC37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39875" y="2176463"/>
          <a:ext cx="419100" cy="29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418403" imgH="293643" progId="ChemDraw.Document.6.0">
                  <p:embed/>
                </p:oleObj>
              </mc:Choice>
              <mc:Fallback>
                <p:oleObj name="CS ChemDraw Drawing" r:id="rId4" imgW="418403" imgH="293643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9875" y="2176463"/>
                        <a:ext cx="419100" cy="293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5414" name="Object 6">
            <a:extLst>
              <a:ext uri="{FF2B5EF4-FFF2-40B4-BE49-F238E27FC236}">
                <a16:creationId xmlns:a16="http://schemas.microsoft.com/office/drawing/2014/main" id="{B272EF1B-F9AB-4391-A14A-C7543BA274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8325" y="1992313"/>
          <a:ext cx="444500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444268" imgH="273864" progId="ChemDraw.Document.6.0">
                  <p:embed/>
                </p:oleObj>
              </mc:Choice>
              <mc:Fallback>
                <p:oleObj name="CS ChemDraw Drawing" r:id="rId6" imgW="444268" imgH="273864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8325" y="1992313"/>
                        <a:ext cx="444500" cy="27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5415" name="Object 7">
            <a:extLst>
              <a:ext uri="{FF2B5EF4-FFF2-40B4-BE49-F238E27FC236}">
                <a16:creationId xmlns:a16="http://schemas.microsoft.com/office/drawing/2014/main" id="{2827020A-CC92-48E3-9BCC-41ABCED0CC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95538" y="2386013"/>
          <a:ext cx="360362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359988" imgH="294674" progId="ChemDraw.Document.6.0">
                  <p:embed/>
                </p:oleObj>
              </mc:Choice>
              <mc:Fallback>
                <p:oleObj name="CS ChemDraw Drawing" r:id="rId8" imgW="359988" imgH="294674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5538" y="2386013"/>
                        <a:ext cx="360362" cy="29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5416" name="Object 8">
            <a:extLst>
              <a:ext uri="{FF2B5EF4-FFF2-40B4-BE49-F238E27FC236}">
                <a16:creationId xmlns:a16="http://schemas.microsoft.com/office/drawing/2014/main" id="{1D1063D6-0EB0-4EF7-A80C-E2B830D623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19400" y="2741613"/>
          <a:ext cx="250825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251042" imgH="299728" progId="ChemDraw.Document.6.0">
                  <p:embed/>
                </p:oleObj>
              </mc:Choice>
              <mc:Fallback>
                <p:oleObj name="CS ChemDraw Drawing" r:id="rId10" imgW="251042" imgH="299728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2741613"/>
                        <a:ext cx="250825" cy="300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5417" name="Object 9">
            <a:extLst>
              <a:ext uri="{FF2B5EF4-FFF2-40B4-BE49-F238E27FC236}">
                <a16:creationId xmlns:a16="http://schemas.microsoft.com/office/drawing/2014/main" id="{E31F5348-1F77-4CAD-8B40-0ACF891C72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89650" y="2265363"/>
          <a:ext cx="823913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824634" imgH="718131" progId="ChemDraw.Document.6.0">
                  <p:embed/>
                </p:oleObj>
              </mc:Choice>
              <mc:Fallback>
                <p:oleObj name="CS ChemDraw Drawing" r:id="rId12" imgW="824634" imgH="718131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9650" y="2265363"/>
                        <a:ext cx="823913" cy="71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5418" name="Object 10">
            <a:extLst>
              <a:ext uri="{FF2B5EF4-FFF2-40B4-BE49-F238E27FC236}">
                <a16:creationId xmlns:a16="http://schemas.microsoft.com/office/drawing/2014/main" id="{75EFDF2A-E577-404E-AF4F-BCAC7DB18D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94163" y="2552700"/>
          <a:ext cx="1349375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1348017" imgH="174968" progId="ChemDraw.Document.6.0">
                  <p:embed/>
                </p:oleObj>
              </mc:Choice>
              <mc:Fallback>
                <p:oleObj name="CS ChemDraw Drawing" r:id="rId14" imgW="1348017" imgH="174968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4163" y="2552700"/>
                        <a:ext cx="1349375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5419" name="Text Box 11">
            <a:extLst>
              <a:ext uri="{FF2B5EF4-FFF2-40B4-BE49-F238E27FC236}">
                <a16:creationId xmlns:a16="http://schemas.microsoft.com/office/drawing/2014/main" id="{7A713AD1-772C-42CB-956E-41FCB66B7F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3888" y="2228850"/>
            <a:ext cx="520700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720906" name="Rectangle 12">
            <a:extLst>
              <a:ext uri="{FF2B5EF4-FFF2-40B4-BE49-F238E27FC236}">
                <a16:creationId xmlns:a16="http://schemas.microsoft.com/office/drawing/2014/main" id="{7C4CCD27-7E8E-466A-BCBC-E6E60459B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6838" y="549275"/>
            <a:ext cx="4437062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立体化学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——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反式消去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400" b="1" i="1">
                <a:solidFill>
                  <a:srgbClr val="000000"/>
                </a:solidFill>
                <a:latin typeface="Times New Roman" panose="02020603050405020304" pitchFamily="18" charset="0"/>
              </a:rPr>
              <a:t>E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2)</a:t>
            </a:r>
          </a:p>
        </p:txBody>
      </p:sp>
      <p:sp>
        <p:nvSpPr>
          <p:cNvPr id="1425421" name="Rectangle 13">
            <a:extLst>
              <a:ext uri="{FF2B5EF4-FFF2-40B4-BE49-F238E27FC236}">
                <a16:creationId xmlns:a16="http://schemas.microsoft.com/office/drawing/2014/main" id="{FE335061-3849-45A1-9300-936788F726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6763" y="1125538"/>
            <a:ext cx="4703762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Hofmann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消去是反式消去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400" b="1" i="1">
                <a:solidFill>
                  <a:srgbClr val="000000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2).</a:t>
            </a:r>
          </a:p>
        </p:txBody>
      </p:sp>
      <p:sp>
        <p:nvSpPr>
          <p:cNvPr id="1425422" name="Text Box 14">
            <a:extLst>
              <a:ext uri="{FF2B5EF4-FFF2-40B4-BE49-F238E27FC236}">
                <a16:creationId xmlns:a16="http://schemas.microsoft.com/office/drawing/2014/main" id="{172E10EC-6EC3-48FD-93D5-633499422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4063" y="2460625"/>
            <a:ext cx="1906587" cy="366713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+  NMe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 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 +  H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</a:p>
        </p:txBody>
      </p:sp>
      <p:sp>
        <p:nvSpPr>
          <p:cNvPr id="1425423" name="Rectangle 15">
            <a:extLst>
              <a:ext uri="{FF2B5EF4-FFF2-40B4-BE49-F238E27FC236}">
                <a16:creationId xmlns:a16="http://schemas.microsoft.com/office/drawing/2014/main" id="{2F03C4EE-67DB-41D1-828D-A4F462C6E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1213" y="4097338"/>
            <a:ext cx="488950" cy="366712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 i="1">
                <a:solidFill>
                  <a:srgbClr val="000000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425424" name="Rectangle 16">
            <a:extLst>
              <a:ext uri="{FF2B5EF4-FFF2-40B4-BE49-F238E27FC236}">
                <a16:creationId xmlns:a16="http://schemas.microsoft.com/office/drawing/2014/main" id="{B3A18314-5063-4A95-850E-29D3CF0AA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1850" y="4421188"/>
            <a:ext cx="368300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∆</a:t>
            </a:r>
            <a:endParaRPr lang="en-US" altLang="zh-CN" sz="20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25425" name="Rectangle 17">
            <a:extLst>
              <a:ext uri="{FF2B5EF4-FFF2-40B4-BE49-F238E27FC236}">
                <a16:creationId xmlns:a16="http://schemas.microsoft.com/office/drawing/2014/main" id="{09D550BB-3D1B-457A-B115-8420AE1471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3538" y="4795838"/>
            <a:ext cx="1300162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反式消去</a:t>
            </a:r>
          </a:p>
        </p:txBody>
      </p:sp>
      <p:graphicFrame>
        <p:nvGraphicFramePr>
          <p:cNvPr id="1425426" name="Object 18">
            <a:extLst>
              <a:ext uri="{FF2B5EF4-FFF2-40B4-BE49-F238E27FC236}">
                <a16:creationId xmlns:a16="http://schemas.microsoft.com/office/drawing/2014/main" id="{487806D9-DE5E-413B-AE99-735EEBF881D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78538" y="4095750"/>
          <a:ext cx="908050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908314" imgH="794204" progId="ChemDraw.Document.6.0">
                  <p:embed/>
                </p:oleObj>
              </mc:Choice>
              <mc:Fallback>
                <p:oleObj name="CS ChemDraw Drawing" r:id="rId16" imgW="908314" imgH="794204" progId="ChemDraw.Document.6.0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8538" y="4095750"/>
                        <a:ext cx="908050" cy="79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5427" name="Object 19">
            <a:extLst>
              <a:ext uri="{FF2B5EF4-FFF2-40B4-BE49-F238E27FC236}">
                <a16:creationId xmlns:a16="http://schemas.microsoft.com/office/drawing/2014/main" id="{ACCA8DD4-3310-44CC-84B6-705A674794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79650" y="3952875"/>
          <a:ext cx="1400175" cy="1347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1398226" imgH="1348017" progId="ChemDraw.Document.6.0">
                  <p:embed/>
                </p:oleObj>
              </mc:Choice>
              <mc:Fallback>
                <p:oleObj name="CS ChemDraw Drawing" r:id="rId18" imgW="1398226" imgH="1348017" progId="ChemDraw.Document.6.0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9650" y="3952875"/>
                        <a:ext cx="1400175" cy="1347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5428" name="Object 20">
            <a:extLst>
              <a:ext uri="{FF2B5EF4-FFF2-40B4-BE49-F238E27FC236}">
                <a16:creationId xmlns:a16="http://schemas.microsoft.com/office/drawing/2014/main" id="{E27A008B-5894-4E15-BC14-9B1E109800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90863" y="4070350"/>
          <a:ext cx="285750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285560" imgH="294674" progId="ChemDraw.Document.6.0">
                  <p:embed/>
                </p:oleObj>
              </mc:Choice>
              <mc:Fallback>
                <p:oleObj name="CS ChemDraw Drawing" r:id="rId20" imgW="285560" imgH="294674" progId="ChemDraw.Document.6.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0863" y="4070350"/>
                        <a:ext cx="285750" cy="29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5429" name="Object 21">
            <a:extLst>
              <a:ext uri="{FF2B5EF4-FFF2-40B4-BE49-F238E27FC236}">
                <a16:creationId xmlns:a16="http://schemas.microsoft.com/office/drawing/2014/main" id="{28B776B6-A76F-4159-B66C-8577E8BF7B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55913" y="4225925"/>
          <a:ext cx="254000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254758" imgH="426113" progId="ChemDraw.Document.6.0">
                  <p:embed/>
                </p:oleObj>
              </mc:Choice>
              <mc:Fallback>
                <p:oleObj name="CS ChemDraw Drawing" r:id="rId22" imgW="254758" imgH="426113" progId="ChemDraw.Document.6.0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913" y="4225925"/>
                        <a:ext cx="254000" cy="42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5430" name="Object 22">
            <a:extLst>
              <a:ext uri="{FF2B5EF4-FFF2-40B4-BE49-F238E27FC236}">
                <a16:creationId xmlns:a16="http://schemas.microsoft.com/office/drawing/2014/main" id="{07445487-A71D-426B-A872-B21D0A11F5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97150" y="4864100"/>
          <a:ext cx="314325" cy="29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4" imgW="313899" imgH="294185" progId="ChemDraw.Document.6.0">
                  <p:embed/>
                </p:oleObj>
              </mc:Choice>
              <mc:Fallback>
                <p:oleObj name="CS ChemDraw Drawing" r:id="rId24" imgW="313899" imgH="294185" progId="ChemDraw.Document.6.0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7150" y="4864100"/>
                        <a:ext cx="314325" cy="293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5431" name="Object 23">
            <a:extLst>
              <a:ext uri="{FF2B5EF4-FFF2-40B4-BE49-F238E27FC236}">
                <a16:creationId xmlns:a16="http://schemas.microsoft.com/office/drawing/2014/main" id="{54738047-71EF-4EF2-A186-2C8EC8F69DD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19588" y="4386263"/>
          <a:ext cx="1133475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6" imgW="1131969" imgH="174968" progId="ChemDraw.Document.6.0">
                  <p:embed/>
                </p:oleObj>
              </mc:Choice>
              <mc:Fallback>
                <p:oleObj name="CS ChemDraw Drawing" r:id="rId26" imgW="1131969" imgH="174968" progId="ChemDraw.Document.6.0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9588" y="4386263"/>
                        <a:ext cx="1133475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4254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4254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4254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4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4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25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4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4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25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4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4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25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4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4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25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4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4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25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4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4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25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4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4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25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4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4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25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4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4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25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425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25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4254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4254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254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4254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425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425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425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425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425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425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425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425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425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425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9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4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9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4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425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5419" grpId="0"/>
      <p:bldP spid="1425421" grpId="0"/>
      <p:bldP spid="1425422" grpId="0"/>
      <p:bldP spid="1425423" grpId="0"/>
      <p:bldP spid="1425424" grpId="0"/>
      <p:bldP spid="1425425" grpId="0"/>
    </p:bldLst>
  </p:timing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1922" name="Object 4">
            <a:extLst>
              <a:ext uri="{FF2B5EF4-FFF2-40B4-BE49-F238E27FC236}">
                <a16:creationId xmlns:a16="http://schemas.microsoft.com/office/drawing/2014/main" id="{BC40D050-A56C-4098-B213-2A341788F87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8350" y="1441450"/>
          <a:ext cx="3743325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3058160" imgH="942340" progId="ChemDraw.Document.4.5">
                  <p:embed/>
                </p:oleObj>
              </mc:Choice>
              <mc:Fallback>
                <p:oleObj name="CS ChemDraw Drawing" r:id="rId2" imgW="3058160" imgH="942340" progId="ChemDraw.Document.4.5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350" y="1441450"/>
                        <a:ext cx="3743325" cy="1152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1923" name="Text Box 5">
            <a:extLst>
              <a:ext uri="{FF2B5EF4-FFF2-40B4-BE49-F238E27FC236}">
                <a16:creationId xmlns:a16="http://schemas.microsoft.com/office/drawing/2014/main" id="{4431E0F1-BD76-492B-A1DC-6A3F5B28B5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1038" y="1298575"/>
            <a:ext cx="37941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(CH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CCH=CH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 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+  (CH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N</a:t>
            </a:r>
          </a:p>
        </p:txBody>
      </p:sp>
      <p:sp>
        <p:nvSpPr>
          <p:cNvPr id="721924" name="Text Box 6">
            <a:extLst>
              <a:ext uri="{FF2B5EF4-FFF2-40B4-BE49-F238E27FC236}">
                <a16:creationId xmlns:a16="http://schemas.microsoft.com/office/drawing/2014/main" id="{81F9B5BB-A694-4013-A936-BB3DAC9F2B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9450" y="2359025"/>
            <a:ext cx="3635375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(CH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CCH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N(CH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 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          +  CH</a:t>
            </a:r>
            <a:r>
              <a:rPr kumimoji="1"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OH</a:t>
            </a:r>
            <a:endParaRPr kumimoji="1" lang="en-US" altLang="zh-CN" sz="20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21925" name="Text Box 7">
            <a:extLst>
              <a:ext uri="{FF2B5EF4-FFF2-40B4-BE49-F238E27FC236}">
                <a16:creationId xmlns:a16="http://schemas.microsoft.com/office/drawing/2014/main" id="{05DA3437-C779-4583-8672-70A5D7AAC9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1000" y="1795463"/>
            <a:ext cx="1136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</a:rPr>
              <a:t>20%</a:t>
            </a:r>
          </a:p>
        </p:txBody>
      </p:sp>
      <p:sp>
        <p:nvSpPr>
          <p:cNvPr id="721926" name="Text Box 8">
            <a:extLst>
              <a:ext uri="{FF2B5EF4-FFF2-40B4-BE49-F238E27FC236}">
                <a16:creationId xmlns:a16="http://schemas.microsoft.com/office/drawing/2014/main" id="{9EE1BF65-9763-4517-9AD9-CD18C7C5B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9325" y="2811463"/>
            <a:ext cx="825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800">
                <a:solidFill>
                  <a:srgbClr val="000000"/>
                </a:solidFill>
                <a:latin typeface="Times New Roman" panose="02020603050405020304" pitchFamily="18" charset="0"/>
              </a:rPr>
              <a:t>80%</a:t>
            </a:r>
          </a:p>
        </p:txBody>
      </p:sp>
      <p:sp>
        <p:nvSpPr>
          <p:cNvPr id="721927" name="Text Box 9">
            <a:extLst>
              <a:ext uri="{FF2B5EF4-FFF2-40B4-BE49-F238E27FC236}">
                <a16:creationId xmlns:a16="http://schemas.microsoft.com/office/drawing/2014/main" id="{0BC5B1FB-AD6B-4CA0-AE93-23ACC34741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00" y="549275"/>
            <a:ext cx="6630988" cy="4572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5C00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* 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-H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空阻太大时，得不到正常产物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</p:txBody>
      </p:sp>
      <p:sp>
        <p:nvSpPr>
          <p:cNvPr id="721928" name="Text Box 10">
            <a:extLst>
              <a:ext uri="{FF2B5EF4-FFF2-40B4-BE49-F238E27FC236}">
                <a16:creationId xmlns:a16="http://schemas.microsoft.com/office/drawing/2014/main" id="{C1A49D2E-D5BB-4005-A380-EE1AAB295E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7288" y="1909763"/>
            <a:ext cx="368300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∆</a:t>
            </a:r>
          </a:p>
        </p:txBody>
      </p:sp>
      <p:graphicFrame>
        <p:nvGraphicFramePr>
          <p:cNvPr id="721929" name="Object 11">
            <a:extLst>
              <a:ext uri="{FF2B5EF4-FFF2-40B4-BE49-F238E27FC236}">
                <a16:creationId xmlns:a16="http://schemas.microsoft.com/office/drawing/2014/main" id="{CD9740D1-37E3-43DE-8643-6A446A8BDC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81550" y="1909763"/>
          <a:ext cx="857250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856584" imgH="174968" progId="ChemDraw.Document.6.0">
                  <p:embed/>
                </p:oleObj>
              </mc:Choice>
              <mc:Fallback>
                <p:oleObj name="CS ChemDraw Drawing" r:id="rId4" imgW="856584" imgH="174968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1550" y="1909763"/>
                        <a:ext cx="857250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1930" name="Rectangle 12">
            <a:extLst>
              <a:ext uri="{FF2B5EF4-FFF2-40B4-BE49-F238E27FC236}">
                <a16:creationId xmlns:a16="http://schemas.microsoft.com/office/drawing/2014/main" id="{9C086C4E-B26E-46FA-85BA-C16575083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5875" y="1776413"/>
            <a:ext cx="387350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721931" name="Text Box 13">
            <a:extLst>
              <a:ext uri="{FF2B5EF4-FFF2-40B4-BE49-F238E27FC236}">
                <a16:creationId xmlns:a16="http://schemas.microsoft.com/office/drawing/2014/main" id="{8A0B36F2-07CC-4B18-91F8-D989FF8534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4188" y="4364038"/>
            <a:ext cx="7256462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Hofmann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彻底甲基化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Exhaustive Methylation</a:t>
            </a:r>
          </a:p>
        </p:txBody>
      </p:sp>
      <p:sp>
        <p:nvSpPr>
          <p:cNvPr id="721932" name="Text Box 14">
            <a:extLst>
              <a:ext uri="{FF2B5EF4-FFF2-40B4-BE49-F238E27FC236}">
                <a16:creationId xmlns:a16="http://schemas.microsoft.com/office/drawing/2014/main" id="{089CC08D-C4AA-423A-93C8-AC2B3DB20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4188" y="3979863"/>
            <a:ext cx="4349750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Hofmann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降解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(Degradation)</a:t>
            </a:r>
          </a:p>
        </p:txBody>
      </p:sp>
      <p:sp>
        <p:nvSpPr>
          <p:cNvPr id="1426447" name="Text Box 15">
            <a:extLst>
              <a:ext uri="{FF2B5EF4-FFF2-40B4-BE49-F238E27FC236}">
                <a16:creationId xmlns:a16="http://schemas.microsoft.com/office/drawing/2014/main" id="{A2F20ECE-79B4-442C-AF53-D09804D9FE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2763" y="4845050"/>
            <a:ext cx="6872287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Blip>
                <a:blip r:embed="rId6"/>
              </a:buBlip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彻底甲基化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——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制备季铵盐  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I (excess) </a:t>
            </a:r>
          </a:p>
        </p:txBody>
      </p:sp>
      <p:sp>
        <p:nvSpPr>
          <p:cNvPr id="1426448" name="Text Box 16">
            <a:extLst>
              <a:ext uri="{FF2B5EF4-FFF2-40B4-BE49-F238E27FC236}">
                <a16:creationId xmlns:a16="http://schemas.microsoft.com/office/drawing/2014/main" id="{572FC630-EB3D-474E-A631-FC99EA01E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2763" y="5276850"/>
            <a:ext cx="6637337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Blip>
                <a:blip r:embed="rId6"/>
              </a:buBlip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离子交换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——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制备季铵碱      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Ag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 + 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</a:p>
        </p:txBody>
      </p:sp>
      <p:sp>
        <p:nvSpPr>
          <p:cNvPr id="1426449" name="Text Box 17">
            <a:extLst>
              <a:ext uri="{FF2B5EF4-FFF2-40B4-BE49-F238E27FC236}">
                <a16:creationId xmlns:a16="http://schemas.microsoft.com/office/drawing/2014/main" id="{1AF131F8-F457-48CF-9D53-BBDEE720C0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2763" y="5708650"/>
            <a:ext cx="1506537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Blip>
                <a:blip r:embed="rId6"/>
              </a:buBlip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热分解</a:t>
            </a:r>
          </a:p>
        </p:txBody>
      </p:sp>
      <p:sp>
        <p:nvSpPr>
          <p:cNvPr id="721936" name="Rectangle 18">
            <a:extLst>
              <a:ext uri="{FF2B5EF4-FFF2-40B4-BE49-F238E27FC236}">
                <a16:creationId xmlns:a16="http://schemas.microsoft.com/office/drawing/2014/main" id="{1E346D52-C4CF-40E3-81F8-1B31CF20E0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3663" y="3548063"/>
            <a:ext cx="3273425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Hofmann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消去的应用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26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26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26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26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26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26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6447" grpId="0"/>
      <p:bldP spid="1426448" grpId="0"/>
      <p:bldP spid="1426449" grpId="0"/>
    </p:bldLst>
  </p:timing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946" name="Rectangle 4">
            <a:extLst>
              <a:ext uri="{FF2B5EF4-FFF2-40B4-BE49-F238E27FC236}">
                <a16:creationId xmlns:a16="http://schemas.microsoft.com/office/drawing/2014/main" id="{D0EF4FBB-AAF1-4C53-A89B-81742B624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75" y="692150"/>
            <a:ext cx="3587750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彻底甲基化反应：</a:t>
            </a:r>
          </a:p>
        </p:txBody>
      </p:sp>
      <p:graphicFrame>
        <p:nvGraphicFramePr>
          <p:cNvPr id="1427461" name="Object 5">
            <a:extLst>
              <a:ext uri="{FF2B5EF4-FFF2-40B4-BE49-F238E27FC236}">
                <a16:creationId xmlns:a16="http://schemas.microsoft.com/office/drawing/2014/main" id="{FFFC68C0-82FB-494B-AF27-DFEEFE6133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71725" y="2290763"/>
          <a:ext cx="5476875" cy="178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2657475" imgH="866775" progId="ChemWindow.Document">
                  <p:embed/>
                </p:oleObj>
              </mc:Choice>
              <mc:Fallback>
                <p:oleObj name="Document" r:id="rId2" imgW="2657475" imgH="866775" progId="ChemWindow.Document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1725" y="2290763"/>
                        <a:ext cx="5476875" cy="1785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7462" name="Rectangle 6">
            <a:extLst>
              <a:ext uri="{FF2B5EF4-FFF2-40B4-BE49-F238E27FC236}">
                <a16:creationId xmlns:a16="http://schemas.microsoft.com/office/drawing/2014/main" id="{D3F8CDDE-28C6-489F-A14C-7F7DDA395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2163" y="1312863"/>
            <a:ext cx="5153025" cy="60325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胺与过量的碘甲烷作用生成季铵盐</a:t>
            </a:r>
          </a:p>
        </p:txBody>
      </p:sp>
      <p:sp>
        <p:nvSpPr>
          <p:cNvPr id="1427463" name="Rectangle 7">
            <a:extLst>
              <a:ext uri="{FF2B5EF4-FFF2-40B4-BE49-F238E27FC236}">
                <a16:creationId xmlns:a16="http://schemas.microsoft.com/office/drawing/2014/main" id="{8EC55538-FC13-4E69-9A23-A0B422C70A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8088" y="4484688"/>
            <a:ext cx="8189912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彻底甲基化、季铵碱化、热分解</a:t>
            </a:r>
            <a:r>
              <a:rPr kumimoji="1" lang="zh-CN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三个反应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联合</a:t>
            </a:r>
            <a:r>
              <a:rPr kumimoji="1" lang="zh-CN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应用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。</a:t>
            </a:r>
            <a:endParaRPr kumimoji="1" lang="zh-CN" altLang="zh-CN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274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274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274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274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14274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14274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14274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7462" grpId="0"/>
      <p:bldP spid="1427463" grpId="0"/>
    </p:bldLst>
  </p:timing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3970" name="Object 4">
            <a:extLst>
              <a:ext uri="{FF2B5EF4-FFF2-40B4-BE49-F238E27FC236}">
                <a16:creationId xmlns:a16="http://schemas.microsoft.com/office/drawing/2014/main" id="{03DE8B34-FD0C-4D49-A7AE-FEFE10D605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23975" y="1844675"/>
          <a:ext cx="1685925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684261" imgH="827677" progId="ChemDraw.Document.6.0">
                  <p:embed/>
                </p:oleObj>
              </mc:Choice>
              <mc:Fallback>
                <p:oleObj name="CS ChemDraw Drawing" r:id="rId2" imgW="1684261" imgH="827677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3975" y="1844675"/>
                        <a:ext cx="1685925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8485" name="Object 5">
            <a:extLst>
              <a:ext uri="{FF2B5EF4-FFF2-40B4-BE49-F238E27FC236}">
                <a16:creationId xmlns:a16="http://schemas.microsoft.com/office/drawing/2014/main" id="{1879C873-E1F5-4CF8-90C4-97CA0FF5D2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60488" y="3735388"/>
          <a:ext cx="180975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807500" imgH="827677" progId="ChemDraw.Document.6.0">
                  <p:embed/>
                </p:oleObj>
              </mc:Choice>
              <mc:Fallback>
                <p:oleObj name="CS ChemDraw Drawing" r:id="rId4" imgW="1807500" imgH="827677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0488" y="3735388"/>
                        <a:ext cx="1809750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8486" name="Object 6">
            <a:extLst>
              <a:ext uri="{FF2B5EF4-FFF2-40B4-BE49-F238E27FC236}">
                <a16:creationId xmlns:a16="http://schemas.microsoft.com/office/drawing/2014/main" id="{44E4EFFC-F7B9-4D84-84E6-EE113EC4EC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24425" y="1844675"/>
          <a:ext cx="180975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807500" imgH="827677" progId="ChemDraw.Document.6.0">
                  <p:embed/>
                </p:oleObj>
              </mc:Choice>
              <mc:Fallback>
                <p:oleObj name="CS ChemDraw Drawing" r:id="rId6" imgW="1807500" imgH="827677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4425" y="1844675"/>
                        <a:ext cx="1809750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8487" name="Object 7">
            <a:extLst>
              <a:ext uri="{FF2B5EF4-FFF2-40B4-BE49-F238E27FC236}">
                <a16:creationId xmlns:a16="http://schemas.microsoft.com/office/drawing/2014/main" id="{B6B18404-9F0F-4858-B8BA-79534DA7C4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97500" y="3735388"/>
          <a:ext cx="1062038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060461" imgH="845934" progId="ChemDraw.Document.6.0">
                  <p:embed/>
                </p:oleObj>
              </mc:Choice>
              <mc:Fallback>
                <p:oleObj name="CS ChemDraw Drawing" r:id="rId8" imgW="1060461" imgH="845934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0" y="3735388"/>
                        <a:ext cx="1062038" cy="846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8488" name="Object 8">
            <a:extLst>
              <a:ext uri="{FF2B5EF4-FFF2-40B4-BE49-F238E27FC236}">
                <a16:creationId xmlns:a16="http://schemas.microsoft.com/office/drawing/2014/main" id="{2887545E-5783-4FE5-AC8A-28A09C5A77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95663" y="2174875"/>
          <a:ext cx="1171575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171956" imgH="173736" progId="ChemDraw.Document.6.0">
                  <p:embed/>
                </p:oleObj>
              </mc:Choice>
              <mc:Fallback>
                <p:oleObj name="CS ChemDraw Drawing" r:id="rId10" imgW="1171956" imgH="173736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5663" y="2174875"/>
                        <a:ext cx="1171575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8489" name="Text Box 9">
            <a:extLst>
              <a:ext uri="{FF2B5EF4-FFF2-40B4-BE49-F238E27FC236}">
                <a16:creationId xmlns:a16="http://schemas.microsoft.com/office/drawing/2014/main" id="{91869673-47E7-4515-92D9-293555E18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3613" y="1892300"/>
            <a:ext cx="755650" cy="33655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3 MeI</a:t>
            </a:r>
          </a:p>
        </p:txBody>
      </p:sp>
      <p:sp>
        <p:nvSpPr>
          <p:cNvPr id="1428490" name="Text Box 10">
            <a:extLst>
              <a:ext uri="{FF2B5EF4-FFF2-40B4-BE49-F238E27FC236}">
                <a16:creationId xmlns:a16="http://schemas.microsoft.com/office/drawing/2014/main" id="{47A3C1E1-DA9D-4CEC-B514-067581A17F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8213" y="2278063"/>
            <a:ext cx="849312" cy="33655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MeOH</a:t>
            </a:r>
          </a:p>
        </p:txBody>
      </p:sp>
      <p:sp>
        <p:nvSpPr>
          <p:cNvPr id="1428491" name="Text Box 11">
            <a:extLst>
              <a:ext uri="{FF2B5EF4-FFF2-40B4-BE49-F238E27FC236}">
                <a16:creationId xmlns:a16="http://schemas.microsoft.com/office/drawing/2014/main" id="{770F9E54-BD77-4899-81A5-332B2C0258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700" y="1868488"/>
            <a:ext cx="1246188" cy="33655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Ag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O, 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</a:p>
        </p:txBody>
      </p:sp>
      <p:sp>
        <p:nvSpPr>
          <p:cNvPr id="1428492" name="Text Box 12">
            <a:extLst>
              <a:ext uri="{FF2B5EF4-FFF2-40B4-BE49-F238E27FC236}">
                <a16:creationId xmlns:a16="http://schemas.microsoft.com/office/drawing/2014/main" id="{F9188C96-6F74-4E59-B5A7-61AC92ADF6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8688" y="2278063"/>
            <a:ext cx="849312" cy="33655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MeOH</a:t>
            </a:r>
          </a:p>
        </p:txBody>
      </p:sp>
      <p:graphicFrame>
        <p:nvGraphicFramePr>
          <p:cNvPr id="1428493" name="Object 13">
            <a:extLst>
              <a:ext uri="{FF2B5EF4-FFF2-40B4-BE49-F238E27FC236}">
                <a16:creationId xmlns:a16="http://schemas.microsoft.com/office/drawing/2014/main" id="{B27F18AD-0AD8-46FE-B743-A0E9C554F4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65963" y="2174875"/>
          <a:ext cx="1476375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475820" imgH="174968" progId="ChemDraw.Document.6.0">
                  <p:embed/>
                </p:oleObj>
              </mc:Choice>
              <mc:Fallback>
                <p:oleObj name="CS ChemDraw Drawing" r:id="rId12" imgW="1475820" imgH="174968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5963" y="2174875"/>
                        <a:ext cx="1476375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8494" name="Text Box 14">
            <a:extLst>
              <a:ext uri="{FF2B5EF4-FFF2-40B4-BE49-F238E27FC236}">
                <a16:creationId xmlns:a16="http://schemas.microsoft.com/office/drawing/2014/main" id="{4B66CE51-81CC-4CDB-9679-930E569C87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6350" y="3830638"/>
            <a:ext cx="817563" cy="33655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160 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graphicFrame>
        <p:nvGraphicFramePr>
          <p:cNvPr id="1428495" name="Object 15">
            <a:extLst>
              <a:ext uri="{FF2B5EF4-FFF2-40B4-BE49-F238E27FC236}">
                <a16:creationId xmlns:a16="http://schemas.microsoft.com/office/drawing/2014/main" id="{7ED5256F-F0EC-4AD3-B965-D920E27CF7A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41713" y="4087813"/>
          <a:ext cx="1476375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1475820" imgH="174968" progId="ChemDraw.Document.6.0">
                  <p:embed/>
                </p:oleObj>
              </mc:Choice>
              <mc:Fallback>
                <p:oleObj name="CS ChemDraw Drawing" r:id="rId14" imgW="1475820" imgH="174968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1713" y="4087813"/>
                        <a:ext cx="1476375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8496" name="Text Box 16">
            <a:extLst>
              <a:ext uri="{FF2B5EF4-FFF2-40B4-BE49-F238E27FC236}">
                <a16:creationId xmlns:a16="http://schemas.microsoft.com/office/drawing/2014/main" id="{033F0655-6AAC-4533-87FB-625C6948A3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2900" y="3944938"/>
            <a:ext cx="1927225" cy="366712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+  NMe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  +  H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</a:p>
        </p:txBody>
      </p:sp>
      <p:sp>
        <p:nvSpPr>
          <p:cNvPr id="723983" name="Rectangle 17">
            <a:extLst>
              <a:ext uri="{FF2B5EF4-FFF2-40B4-BE49-F238E27FC236}">
                <a16:creationId xmlns:a16="http://schemas.microsoft.com/office/drawing/2014/main" id="{135EFCD1-2A74-439E-92F4-4FF0762A3A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463" y="476250"/>
            <a:ext cx="28368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Blip>
                <a:blip r:embed="rId15"/>
              </a:buBlip>
            </a:pPr>
            <a:r>
              <a:rPr kumimoji="1" lang="en-US" altLang="zh-CN" sz="2400" b="1">
                <a:solidFill>
                  <a:srgbClr val="990033"/>
                </a:solidFill>
              </a:rPr>
              <a:t> </a:t>
            </a:r>
            <a:r>
              <a:rPr kumimoji="1" lang="zh-CN" altLang="en-US" sz="2400" b="1">
                <a:solidFill>
                  <a:srgbClr val="FF0000"/>
                </a:solidFill>
              </a:rPr>
              <a:t>测定、推导结构</a:t>
            </a:r>
          </a:p>
        </p:txBody>
      </p:sp>
      <p:sp>
        <p:nvSpPr>
          <p:cNvPr id="723984" name="Text Box 18">
            <a:extLst>
              <a:ext uri="{FF2B5EF4-FFF2-40B4-BE49-F238E27FC236}">
                <a16:creationId xmlns:a16="http://schemas.microsoft.com/office/drawing/2014/main" id="{5291769C-98B2-4FED-819E-72EBA4E96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052513"/>
            <a:ext cx="777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例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284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284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84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84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284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284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28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28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49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4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28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49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4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28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49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4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28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284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284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284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284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284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284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48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4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28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49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4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28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8489" grpId="0"/>
      <p:bldP spid="1428490" grpId="0"/>
      <p:bldP spid="1428491" grpId="0"/>
      <p:bldP spid="1428492" grpId="0"/>
      <p:bldP spid="1428494" grpId="0"/>
      <p:bldP spid="1428496" grpId="0"/>
    </p:bldLst>
  </p:timing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994" name="Text Box 4">
            <a:extLst>
              <a:ext uri="{FF2B5EF4-FFF2-40B4-BE49-F238E27FC236}">
                <a16:creationId xmlns:a16="http://schemas.microsoft.com/office/drawing/2014/main" id="{66A1B7AF-6461-4AFF-B943-C7C9A8ADF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00" y="595313"/>
            <a:ext cx="777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例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429509" name="Text Box 5">
            <a:extLst>
              <a:ext uri="{FF2B5EF4-FFF2-40B4-BE49-F238E27FC236}">
                <a16:creationId xmlns:a16="http://schemas.microsoft.com/office/drawing/2014/main" id="{336D5AF3-FAE6-43B7-8491-1D9F477962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4138" y="2093913"/>
            <a:ext cx="379412" cy="366712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1429510" name="Text Box 6">
            <a:extLst>
              <a:ext uri="{FF2B5EF4-FFF2-40B4-BE49-F238E27FC236}">
                <a16:creationId xmlns:a16="http://schemas.microsoft.com/office/drawing/2014/main" id="{7BD19D0C-D067-4AA9-A685-401A986303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4013" y="3789363"/>
            <a:ext cx="363537" cy="366712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1429511" name="Text Box 7">
            <a:extLst>
              <a:ext uri="{FF2B5EF4-FFF2-40B4-BE49-F238E27FC236}">
                <a16:creationId xmlns:a16="http://schemas.microsoft.com/office/drawing/2014/main" id="{95B86193-A064-4761-B5A9-66509C2A43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1575" y="3789363"/>
            <a:ext cx="379413" cy="366712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1429512" name="Text Box 8">
            <a:extLst>
              <a:ext uri="{FF2B5EF4-FFF2-40B4-BE49-F238E27FC236}">
                <a16:creationId xmlns:a16="http://schemas.microsoft.com/office/drawing/2014/main" id="{35F3657A-9965-4BB3-A334-8F7209880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1450" y="3621088"/>
            <a:ext cx="377825" cy="366712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1429513" name="Text Box 9">
            <a:extLst>
              <a:ext uri="{FF2B5EF4-FFF2-40B4-BE49-F238E27FC236}">
                <a16:creationId xmlns:a16="http://schemas.microsoft.com/office/drawing/2014/main" id="{D5B588EF-43C9-43FB-BF72-BDC751EE78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1425" y="5445125"/>
            <a:ext cx="363538" cy="366713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E</a:t>
            </a:r>
          </a:p>
        </p:txBody>
      </p:sp>
      <p:graphicFrame>
        <p:nvGraphicFramePr>
          <p:cNvPr id="725000" name="Object 10">
            <a:extLst>
              <a:ext uri="{FF2B5EF4-FFF2-40B4-BE49-F238E27FC236}">
                <a16:creationId xmlns:a16="http://schemas.microsoft.com/office/drawing/2014/main" id="{3745AE10-3FEA-46A9-9670-FDFE8FB4C0A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11300" y="1158875"/>
          <a:ext cx="1660525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658396" imgH="900707" progId="ChemDraw.Document.6.0">
                  <p:embed/>
                </p:oleObj>
              </mc:Choice>
              <mc:Fallback>
                <p:oleObj name="CS ChemDraw Drawing" r:id="rId2" imgW="1658396" imgH="900707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1300" y="1158875"/>
                        <a:ext cx="1660525" cy="90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9515" name="Object 11">
            <a:extLst>
              <a:ext uri="{FF2B5EF4-FFF2-40B4-BE49-F238E27FC236}">
                <a16:creationId xmlns:a16="http://schemas.microsoft.com/office/drawing/2014/main" id="{361C00F9-9E2A-4878-9EF2-3D626B3DCE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87925" y="1052513"/>
          <a:ext cx="1636713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635574" imgH="1016338" progId="ChemDraw.Document.6.0">
                  <p:embed/>
                </p:oleObj>
              </mc:Choice>
              <mc:Fallback>
                <p:oleObj name="CS ChemDraw Drawing" r:id="rId4" imgW="1635574" imgH="1016338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7925" y="1052513"/>
                        <a:ext cx="1636713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9516" name="Object 12">
            <a:extLst>
              <a:ext uri="{FF2B5EF4-FFF2-40B4-BE49-F238E27FC236}">
                <a16:creationId xmlns:a16="http://schemas.microsoft.com/office/drawing/2014/main" id="{2B732078-7854-4045-BAE6-41252583EE7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11300" y="2708275"/>
          <a:ext cx="1636713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635574" imgH="1016338" progId="ChemDraw.Document.6.0">
                  <p:embed/>
                </p:oleObj>
              </mc:Choice>
              <mc:Fallback>
                <p:oleObj name="CS ChemDraw Drawing" r:id="rId6" imgW="1635574" imgH="1016338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1300" y="2708275"/>
                        <a:ext cx="1636713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9517" name="Object 13">
            <a:extLst>
              <a:ext uri="{FF2B5EF4-FFF2-40B4-BE49-F238E27FC236}">
                <a16:creationId xmlns:a16="http://schemas.microsoft.com/office/drawing/2014/main" id="{4696810D-16E5-42C1-BFFF-EAF929AC692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91075" y="2924175"/>
          <a:ext cx="723900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724217" imgH="827677" progId="ChemDraw.Document.6.0">
                  <p:embed/>
                </p:oleObj>
              </mc:Choice>
              <mc:Fallback>
                <p:oleObj name="CS ChemDraw Drawing" r:id="rId8" imgW="724217" imgH="827677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1075" y="2924175"/>
                        <a:ext cx="723900" cy="827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9518" name="Object 14">
            <a:extLst>
              <a:ext uri="{FF2B5EF4-FFF2-40B4-BE49-F238E27FC236}">
                <a16:creationId xmlns:a16="http://schemas.microsoft.com/office/drawing/2014/main" id="{1531BC3D-2795-4CC5-8664-AC2265595E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22763" y="5154613"/>
          <a:ext cx="1722437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723644" imgH="254508" progId="ChemDraw.Document.6.0">
                  <p:embed/>
                </p:oleObj>
              </mc:Choice>
              <mc:Fallback>
                <p:oleObj name="CS ChemDraw Drawing" r:id="rId10" imgW="1723644" imgH="254508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2763" y="5154613"/>
                        <a:ext cx="1722437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9519" name="Object 15">
            <a:extLst>
              <a:ext uri="{FF2B5EF4-FFF2-40B4-BE49-F238E27FC236}">
                <a16:creationId xmlns:a16="http://schemas.microsoft.com/office/drawing/2014/main" id="{584D029A-983B-4420-9D3A-1DA24C3562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18363" y="3213100"/>
          <a:ext cx="1570037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568630" imgH="254085" progId="ChemDraw.Document.6.0">
                  <p:embed/>
                </p:oleObj>
              </mc:Choice>
              <mc:Fallback>
                <p:oleObj name="CS ChemDraw Drawing" r:id="rId12" imgW="1568630" imgH="254085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18363" y="3213100"/>
                        <a:ext cx="1570037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9520" name="Object 16">
            <a:extLst>
              <a:ext uri="{FF2B5EF4-FFF2-40B4-BE49-F238E27FC236}">
                <a16:creationId xmlns:a16="http://schemas.microsoft.com/office/drawing/2014/main" id="{3F7F73B4-536D-44BC-8D4F-F52CA3AE52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41700" y="1584325"/>
          <a:ext cx="1171575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1171956" imgH="173736" progId="ChemDraw.Document.6.0">
                  <p:embed/>
                </p:oleObj>
              </mc:Choice>
              <mc:Fallback>
                <p:oleObj name="CS ChemDraw Drawing" r:id="rId14" imgW="1171956" imgH="173736" progId="ChemDraw.Document.6.0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1700" y="1584325"/>
                        <a:ext cx="1171575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9521" name="Text Box 17">
            <a:extLst>
              <a:ext uri="{FF2B5EF4-FFF2-40B4-BE49-F238E27FC236}">
                <a16:creationId xmlns:a16="http://schemas.microsoft.com/office/drawing/2014/main" id="{192C9101-2EAA-4E9A-B858-CAA57127E9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9650" y="1301750"/>
            <a:ext cx="757238" cy="33655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2 MeI</a:t>
            </a:r>
          </a:p>
        </p:txBody>
      </p:sp>
      <p:sp>
        <p:nvSpPr>
          <p:cNvPr id="1429522" name="Text Box 18">
            <a:extLst>
              <a:ext uri="{FF2B5EF4-FFF2-40B4-BE49-F238E27FC236}">
                <a16:creationId xmlns:a16="http://schemas.microsoft.com/office/drawing/2014/main" id="{CA5B1E21-31F8-4852-9C00-9323E6AD76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3588" y="1301750"/>
            <a:ext cx="714375" cy="33655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Ag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</a:p>
        </p:txBody>
      </p:sp>
      <p:graphicFrame>
        <p:nvGraphicFramePr>
          <p:cNvPr id="1429523" name="Object 19">
            <a:extLst>
              <a:ext uri="{FF2B5EF4-FFF2-40B4-BE49-F238E27FC236}">
                <a16:creationId xmlns:a16="http://schemas.microsoft.com/office/drawing/2014/main" id="{E18BB95D-7287-4E51-ACBF-622FEE5461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62325" y="3248025"/>
          <a:ext cx="1171575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1171956" imgH="173736" progId="ChemDraw.Document.6.0">
                  <p:embed/>
                </p:oleObj>
              </mc:Choice>
              <mc:Fallback>
                <p:oleObj name="CS ChemDraw Drawing" r:id="rId16" imgW="1171956" imgH="173736" progId="ChemDraw.Document.6.0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2325" y="3248025"/>
                        <a:ext cx="1171575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9524" name="Text Box 20">
            <a:extLst>
              <a:ext uri="{FF2B5EF4-FFF2-40B4-BE49-F238E27FC236}">
                <a16:creationId xmlns:a16="http://schemas.microsoft.com/office/drawing/2014/main" id="{99884AE1-57B2-4F6B-BDAA-5B08D7A6F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1888" y="3248025"/>
            <a:ext cx="368300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∆</a:t>
            </a:r>
          </a:p>
        </p:txBody>
      </p:sp>
      <p:graphicFrame>
        <p:nvGraphicFramePr>
          <p:cNvPr id="1429525" name="Object 21">
            <a:extLst>
              <a:ext uri="{FF2B5EF4-FFF2-40B4-BE49-F238E27FC236}">
                <a16:creationId xmlns:a16="http://schemas.microsoft.com/office/drawing/2014/main" id="{5265362A-C146-46B5-A0DD-199A6E6255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59450" y="3248025"/>
          <a:ext cx="1171575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7" imgW="1171956" imgH="173736" progId="ChemDraw.Document.6.0">
                  <p:embed/>
                </p:oleObj>
              </mc:Choice>
              <mc:Fallback>
                <p:oleObj name="CS ChemDraw Drawing" r:id="rId17" imgW="1171956" imgH="173736" progId="ChemDraw.Document.6.0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9450" y="3248025"/>
                        <a:ext cx="1171575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9526" name="Object 22">
            <a:extLst>
              <a:ext uri="{FF2B5EF4-FFF2-40B4-BE49-F238E27FC236}">
                <a16:creationId xmlns:a16="http://schemas.microsoft.com/office/drawing/2014/main" id="{56A0FA0D-52AE-42AA-92B1-7B1782D726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76825" y="4221163"/>
          <a:ext cx="174625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174968" imgH="827677" progId="ChemDraw.Document.6.0">
                  <p:embed/>
                </p:oleObj>
              </mc:Choice>
              <mc:Fallback>
                <p:oleObj name="CS ChemDraw Drawing" r:id="rId18" imgW="174968" imgH="827677" progId="ChemDraw.Document.6.0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4221163"/>
                        <a:ext cx="174625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9527" name="Text Box 23">
            <a:extLst>
              <a:ext uri="{FF2B5EF4-FFF2-40B4-BE49-F238E27FC236}">
                <a16:creationId xmlns:a16="http://schemas.microsoft.com/office/drawing/2014/main" id="{995F49BE-4A56-4C70-89CF-D1A1FA041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1685925"/>
            <a:ext cx="619125" cy="33655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</a:p>
        </p:txBody>
      </p:sp>
      <p:graphicFrame>
        <p:nvGraphicFramePr>
          <p:cNvPr id="1429528" name="Object 24">
            <a:extLst>
              <a:ext uri="{FF2B5EF4-FFF2-40B4-BE49-F238E27FC236}">
                <a16:creationId xmlns:a16="http://schemas.microsoft.com/office/drawing/2014/main" id="{A2F218C6-18CC-4746-8A23-302C54B0B58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51663" y="1590675"/>
          <a:ext cx="1171575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1171956" imgH="173736" progId="ChemDraw.Document.6.0">
                  <p:embed/>
                </p:oleObj>
              </mc:Choice>
              <mc:Fallback>
                <p:oleObj name="CS ChemDraw Drawing" r:id="rId20" imgW="1171956" imgH="173736" progId="ChemDraw.Document.6.0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1663" y="1590675"/>
                        <a:ext cx="1171575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9529" name="Text Box 25">
            <a:extLst>
              <a:ext uri="{FF2B5EF4-FFF2-40B4-BE49-F238E27FC236}">
                <a16:creationId xmlns:a16="http://schemas.microsoft.com/office/drawing/2014/main" id="{38C17EDD-FB84-4AEC-993E-20540530C5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5200" y="2947988"/>
            <a:ext cx="447675" cy="33655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endParaRPr lang="en-US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29530" name="Text Box 26">
            <a:extLst>
              <a:ext uri="{FF2B5EF4-FFF2-40B4-BE49-F238E27FC236}">
                <a16:creationId xmlns:a16="http://schemas.microsoft.com/office/drawing/2014/main" id="{1DF8A133-3847-4885-9D40-FDDCE93711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4389438"/>
            <a:ext cx="949325" cy="33655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</a:rPr>
              <a:t>KMnO</a:t>
            </a:r>
            <a:r>
              <a:rPr lang="en-US" altLang="zh-CN" sz="16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endParaRPr lang="en-US" altLang="zh-CN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295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295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295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295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295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295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295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295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5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5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29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52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5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29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52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5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29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295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295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295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295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295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295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295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295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295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295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4295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295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429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429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4295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4295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4295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4295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429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429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429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429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429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429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429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429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429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429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9509" grpId="0"/>
      <p:bldP spid="1429510" grpId="0"/>
      <p:bldP spid="1429511" grpId="0"/>
      <p:bldP spid="1429512" grpId="0"/>
      <p:bldP spid="1429513" grpId="0"/>
      <p:bldP spid="1429521" grpId="0"/>
      <p:bldP spid="1429522" grpId="0"/>
      <p:bldP spid="1429524" grpId="0"/>
      <p:bldP spid="1429527" grpId="0"/>
      <p:bldP spid="1429529" grpId="0"/>
      <p:bldP spid="142953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6" name="Rectangle 4">
            <a:extLst>
              <a:ext uri="{FF2B5EF4-FFF2-40B4-BE49-F238E27FC236}">
                <a16:creationId xmlns:a16="http://schemas.microsoft.com/office/drawing/2014/main" id="{14184831-49BC-46E3-A057-82417DA35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0350" y="1196975"/>
            <a:ext cx="7000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亲二烯体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—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烯键上连有吸电子基有利于反应；</a:t>
            </a:r>
          </a:p>
        </p:txBody>
      </p:sp>
      <p:sp>
        <p:nvSpPr>
          <p:cNvPr id="371717" name="Rectangle 5">
            <a:extLst>
              <a:ext uri="{FF2B5EF4-FFF2-40B4-BE49-F238E27FC236}">
                <a16:creationId xmlns:a16="http://schemas.microsoft.com/office/drawing/2014/main" id="{C61ECA11-6EEC-4053-9A4A-2170E1F86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0825" y="1701800"/>
            <a:ext cx="70993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二烯体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—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烯键上连有给电子基有利于反应，环共轭二烯的活性特别高。</a:t>
            </a:r>
          </a:p>
        </p:txBody>
      </p:sp>
      <p:sp>
        <p:nvSpPr>
          <p:cNvPr id="161796" name="Rectangle 6">
            <a:extLst>
              <a:ext uri="{FF2B5EF4-FFF2-40B4-BE49-F238E27FC236}">
                <a16:creationId xmlns:a16="http://schemas.microsoft.com/office/drawing/2014/main" id="{E7B429EC-6917-41F4-9AED-88EC6DB7F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463" y="622300"/>
            <a:ext cx="165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(1)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反应性</a:t>
            </a:r>
          </a:p>
        </p:txBody>
      </p:sp>
      <p:pic>
        <p:nvPicPr>
          <p:cNvPr id="161797" name="Picture 15">
            <a:extLst>
              <a:ext uri="{FF2B5EF4-FFF2-40B4-BE49-F238E27FC236}">
                <a16:creationId xmlns:a16="http://schemas.microsoft.com/office/drawing/2014/main" id="{40819D2B-09F8-4D0C-9C01-8E2A22B37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825" y="2781300"/>
            <a:ext cx="5986463" cy="9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161798" name="Picture 16">
            <a:extLst>
              <a:ext uri="{FF2B5EF4-FFF2-40B4-BE49-F238E27FC236}">
                <a16:creationId xmlns:a16="http://schemas.microsoft.com/office/drawing/2014/main" id="{0F73B715-9B41-4E72-89BB-F7CBFFA1F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588" y="4581525"/>
            <a:ext cx="6230937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17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17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80"/>
                                        <p:tgtEl>
                                          <p:spTgt spid="3717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80"/>
                                        <p:tgtEl>
                                          <p:spTgt spid="3717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80"/>
                                        <p:tgtEl>
                                          <p:spTgt spid="3717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716" grpId="0"/>
      <p:bldP spid="371717" grpId="0"/>
    </p:bldLst>
  </p:timing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42" name="Rectangle 4">
            <a:extLst>
              <a:ext uri="{FF2B5EF4-FFF2-40B4-BE49-F238E27FC236}">
                <a16:creationId xmlns:a16="http://schemas.microsoft.com/office/drawing/2014/main" id="{24BD0011-6F17-4D2E-BB0D-A3A23BA85C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938" y="836613"/>
            <a:ext cx="588010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b="1">
                <a:solidFill>
                  <a:srgbClr val="FF3300"/>
                </a:solidFill>
                <a:latin typeface="Times New Roman" panose="02020603050405020304" pitchFamily="18" charset="0"/>
              </a:rPr>
              <a:t>3  </a:t>
            </a:r>
            <a:r>
              <a:rPr kumimoji="1" lang="zh-CN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重氮化合物</a:t>
            </a:r>
            <a:r>
              <a:rPr kumimoji="1"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Diazo Compounds</a:t>
            </a:r>
          </a:p>
        </p:txBody>
      </p:sp>
      <p:sp>
        <p:nvSpPr>
          <p:cNvPr id="727043" name="Rectangle 6">
            <a:extLst>
              <a:ext uri="{FF2B5EF4-FFF2-40B4-BE49-F238E27FC236}">
                <a16:creationId xmlns:a16="http://schemas.microsoft.com/office/drawing/2014/main" id="{4202F62F-3A51-4023-932B-900C8C9FB4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2050" y="3244850"/>
            <a:ext cx="3249613" cy="523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CC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800" b="1">
                <a:solidFill>
                  <a:srgbClr val="0000CC"/>
                </a:solidFill>
                <a:latin typeface="Times New Roman" panose="02020603050405020304" pitchFamily="18" charset="0"/>
              </a:rPr>
              <a:t>）脂肪重氮化合物</a:t>
            </a:r>
          </a:p>
        </p:txBody>
      </p:sp>
      <p:sp>
        <p:nvSpPr>
          <p:cNvPr id="727044" name="Rectangle 7">
            <a:extLst>
              <a:ext uri="{FF2B5EF4-FFF2-40B4-BE49-F238E27FC236}">
                <a16:creationId xmlns:a16="http://schemas.microsoft.com/office/drawing/2014/main" id="{44A1B24A-EFB7-4608-93A2-F61307337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4088" y="2492375"/>
            <a:ext cx="5770562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CC"/>
                </a:solidFill>
              </a:rPr>
              <a:t>1</a:t>
            </a:r>
            <a:r>
              <a:rPr lang="zh-CN" altLang="en-US" sz="2800" b="1">
                <a:solidFill>
                  <a:srgbClr val="0000CC"/>
                </a:solidFill>
              </a:rPr>
              <a:t>）芳香重氮盐及其合成应用</a:t>
            </a:r>
            <a:endParaRPr lang="zh-CN" altLang="en-US" sz="2800">
              <a:solidFill>
                <a:srgbClr val="0000CC"/>
              </a:solidFill>
            </a:endParaRPr>
          </a:p>
        </p:txBody>
      </p:sp>
    </p:spTree>
  </p:cSld>
  <p:clrMapOvr>
    <a:masterClrMapping/>
  </p:clrMapOvr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066" name="Rectangle 4">
            <a:extLst>
              <a:ext uri="{FF2B5EF4-FFF2-40B4-BE49-F238E27FC236}">
                <a16:creationId xmlns:a16="http://schemas.microsoft.com/office/drawing/2014/main" id="{3E39211A-3CB5-4FBD-B4FC-10667CDB7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838" y="476250"/>
            <a:ext cx="57721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00"/>
                </a:solidFill>
              </a:rPr>
              <a:t>1</a:t>
            </a:r>
            <a:r>
              <a:rPr lang="zh-CN" altLang="en-US" sz="2800" b="1">
                <a:solidFill>
                  <a:srgbClr val="000000"/>
                </a:solidFill>
              </a:rPr>
              <a:t>）</a:t>
            </a:r>
            <a:r>
              <a:rPr lang="zh-CN" altLang="en-US" sz="2800" b="1">
                <a:solidFill>
                  <a:srgbClr val="0070C0"/>
                </a:solidFill>
              </a:rPr>
              <a:t>芳香重氮盐及其合成应用</a:t>
            </a:r>
            <a:endParaRPr lang="zh-CN" altLang="en-US" sz="2800">
              <a:solidFill>
                <a:srgbClr val="0070C0"/>
              </a:solidFill>
            </a:endParaRPr>
          </a:p>
        </p:txBody>
      </p:sp>
      <p:sp>
        <p:nvSpPr>
          <p:cNvPr id="1432581" name="Text Box 5">
            <a:extLst>
              <a:ext uri="{FF2B5EF4-FFF2-40B4-BE49-F238E27FC236}">
                <a16:creationId xmlns:a16="http://schemas.microsoft.com/office/drawing/2014/main" id="{7C543255-7A58-4F4A-842F-50393D03EC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300" y="1266825"/>
            <a:ext cx="1638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Blip>
                <a:blip r:embed="rId2"/>
              </a:buBlip>
            </a:pPr>
            <a:r>
              <a:rPr lang="en-US" altLang="zh-CN" sz="2400" b="1">
                <a:solidFill>
                  <a:srgbClr val="000000"/>
                </a:solidFill>
              </a:rPr>
              <a:t> </a:t>
            </a:r>
            <a:r>
              <a:rPr lang="zh-CN" altLang="en-US" sz="2400" b="1">
                <a:solidFill>
                  <a:srgbClr val="000000"/>
                </a:solidFill>
              </a:rPr>
              <a:t>制备  </a:t>
            </a:r>
          </a:p>
        </p:txBody>
      </p:sp>
      <p:sp>
        <p:nvSpPr>
          <p:cNvPr id="1432582" name="Text Box 6">
            <a:extLst>
              <a:ext uri="{FF2B5EF4-FFF2-40B4-BE49-F238E27FC236}">
                <a16:creationId xmlns:a16="http://schemas.microsoft.com/office/drawing/2014/main" id="{8017E4D1-7BF5-473B-A0E5-D2C97AC11D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950" y="3776663"/>
            <a:ext cx="8013700" cy="210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一般是将芳胺溶解在过量的稀盐酸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芳胺的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2.5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倍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)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中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在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0-10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下加入等量的亚硝酸钠的水溶液。芳重氮盐低温下稳定，</a:t>
            </a:r>
            <a:r>
              <a:rPr kumimoji="1" lang="zh-CN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通常不分离出来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而直接用于合成；</a:t>
            </a:r>
            <a:r>
              <a:rPr kumimoji="1" lang="zh-CN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重氮化反应必须在酸性溶液中进行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；</a:t>
            </a:r>
            <a:r>
              <a:rPr kumimoji="1" lang="zh-CN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碱性弱的芳胺不易发生重氮化反应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728069" name="Text Box 7">
            <a:extLst>
              <a:ext uri="{FF2B5EF4-FFF2-40B4-BE49-F238E27FC236}">
                <a16:creationId xmlns:a16="http://schemas.microsoft.com/office/drawing/2014/main" id="{0FE9EDCF-49B4-4BC6-9494-290EDCDEA0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9663" y="1527175"/>
            <a:ext cx="198437" cy="33655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zh-CN" sz="1600" b="1">
              <a:solidFill>
                <a:srgbClr val="000000"/>
              </a:solidFill>
            </a:endParaRPr>
          </a:p>
        </p:txBody>
      </p:sp>
      <p:sp>
        <p:nvSpPr>
          <p:cNvPr id="1432584" name="Rectangle 8">
            <a:extLst>
              <a:ext uri="{FF2B5EF4-FFF2-40B4-BE49-F238E27FC236}">
                <a16:creationId xmlns:a16="http://schemas.microsoft.com/office/drawing/2014/main" id="{748C1A46-8E60-495F-9665-36317FDD3D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3038" y="1892300"/>
            <a:ext cx="80343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芳伯胺在强酸性、低温条件下亚硝化生成芳重氮盐。</a:t>
            </a:r>
          </a:p>
        </p:txBody>
      </p:sp>
      <p:sp>
        <p:nvSpPr>
          <p:cNvPr id="1432585" name="Rectangle 9">
            <a:extLst>
              <a:ext uri="{FF2B5EF4-FFF2-40B4-BE49-F238E27FC236}">
                <a16:creationId xmlns:a16="http://schemas.microsoft.com/office/drawing/2014/main" id="{4537E293-285A-4D1E-B6C2-7443D80CB2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8563" y="1268413"/>
            <a:ext cx="4278312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Griess Diazo Reaction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(1858)</a:t>
            </a:r>
          </a:p>
        </p:txBody>
      </p:sp>
      <p:sp>
        <p:nvSpPr>
          <p:cNvPr id="1432586" name="Rectangle 10">
            <a:extLst>
              <a:ext uri="{FF2B5EF4-FFF2-40B4-BE49-F238E27FC236}">
                <a16:creationId xmlns:a16="http://schemas.microsoft.com/office/drawing/2014/main" id="{504EF0A5-8E6B-47ED-9BA9-E3D6D407C9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913" y="2852738"/>
            <a:ext cx="3221037" cy="427037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</a:rPr>
              <a:t>ArNH</a:t>
            </a:r>
            <a:r>
              <a:rPr lang="en-US" altLang="zh-CN" sz="22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</a:rPr>
              <a:t> + NaNO</a:t>
            </a:r>
            <a:r>
              <a:rPr lang="en-US" altLang="zh-CN" sz="22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</a:rPr>
              <a:t> + HCl</a:t>
            </a:r>
          </a:p>
        </p:txBody>
      </p:sp>
      <p:sp>
        <p:nvSpPr>
          <p:cNvPr id="1432587" name="Text Box 11">
            <a:extLst>
              <a:ext uri="{FF2B5EF4-FFF2-40B4-BE49-F238E27FC236}">
                <a16:creationId xmlns:a16="http://schemas.microsoft.com/office/drawing/2014/main" id="{8AFA3158-03BB-4616-830A-3EACE03714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6900" y="2708275"/>
            <a:ext cx="855663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0-5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˚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graphicFrame>
        <p:nvGraphicFramePr>
          <p:cNvPr id="1432588" name="Object 12">
            <a:extLst>
              <a:ext uri="{FF2B5EF4-FFF2-40B4-BE49-F238E27FC236}">
                <a16:creationId xmlns:a16="http://schemas.microsoft.com/office/drawing/2014/main" id="{E73D4CE5-5E11-4A3D-BB3C-6EF83E5CA11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76725" y="3008313"/>
          <a:ext cx="1247775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1246079" imgH="174968" progId="ChemDraw.Document.6.0">
                  <p:embed/>
                </p:oleObj>
              </mc:Choice>
              <mc:Fallback>
                <p:oleObj name="CS ChemDraw Drawing" r:id="rId3" imgW="1246079" imgH="174968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6725" y="3008313"/>
                        <a:ext cx="1247775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2589" name="Object 13">
            <a:extLst>
              <a:ext uri="{FF2B5EF4-FFF2-40B4-BE49-F238E27FC236}">
                <a16:creationId xmlns:a16="http://schemas.microsoft.com/office/drawing/2014/main" id="{697CAD18-92EA-4B63-89A7-9B4480F7741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41988" y="2824163"/>
          <a:ext cx="1263650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1118276" imgH="345372" progId="ChemDraw.Document.6.0">
                  <p:embed/>
                </p:oleObj>
              </mc:Choice>
              <mc:Fallback>
                <p:oleObj name="CS ChemDraw Drawing" r:id="rId5" imgW="1118276" imgH="345372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1988" y="2824163"/>
                        <a:ext cx="1263650" cy="388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2590" name="Rectangle 14">
            <a:extLst>
              <a:ext uri="{FF2B5EF4-FFF2-40B4-BE49-F238E27FC236}">
                <a16:creationId xmlns:a16="http://schemas.microsoft.com/office/drawing/2014/main" id="{02E4A759-E8C7-4C89-A0F8-19DFF21C9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0725" y="2857500"/>
            <a:ext cx="2016125" cy="427038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</a:rPr>
              <a:t>+ NaCl + H</a:t>
            </a:r>
            <a:r>
              <a:rPr lang="en-US" altLang="zh-CN" sz="22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325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325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80"/>
                                        <p:tgtEl>
                                          <p:spTgt spid="14325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80"/>
                                        <p:tgtEl>
                                          <p:spTgt spid="14325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80"/>
                                        <p:tgtEl>
                                          <p:spTgt spid="14325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0" dur="80"/>
                                        <p:tgtEl>
                                          <p:spTgt spid="14325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1" dur="80"/>
                                        <p:tgtEl>
                                          <p:spTgt spid="14325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80"/>
                                        <p:tgtEl>
                                          <p:spTgt spid="14325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325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325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32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32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325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325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58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5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32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59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5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32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325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325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2581" grpId="0"/>
      <p:bldP spid="1432582" grpId="0"/>
      <p:bldP spid="1432584" grpId="0"/>
      <p:bldP spid="1432585" grpId="0"/>
      <p:bldP spid="1432586" grpId="0"/>
      <p:bldP spid="1432587" grpId="0"/>
      <p:bldP spid="1432590" grpId="0"/>
    </p:bldLst>
  </p:timing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04" name="Text Box 4">
            <a:extLst>
              <a:ext uri="{FF2B5EF4-FFF2-40B4-BE49-F238E27FC236}">
                <a16:creationId xmlns:a16="http://schemas.microsoft.com/office/drawing/2014/main" id="{9FC46C27-D14B-40AC-B45E-AE406FD17B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2950" y="1758950"/>
            <a:ext cx="252888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）取代反应</a:t>
            </a:r>
          </a:p>
        </p:txBody>
      </p:sp>
      <p:sp>
        <p:nvSpPr>
          <p:cNvPr id="729091" name="Text Box 5">
            <a:extLst>
              <a:ext uri="{FF2B5EF4-FFF2-40B4-BE49-F238E27FC236}">
                <a16:creationId xmlns:a16="http://schemas.microsoft.com/office/drawing/2014/main" id="{DFC05D7C-DEB2-4C36-B32B-93440F78B4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955675"/>
            <a:ext cx="3384550" cy="60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Blip>
                <a:blip r:embed="rId2"/>
              </a:buBlip>
            </a:pPr>
            <a:r>
              <a:rPr lang="en-US" altLang="zh-CN" sz="2800" b="1">
                <a:solidFill>
                  <a:srgbClr val="000000"/>
                </a:solidFill>
              </a:rPr>
              <a:t> </a:t>
            </a:r>
            <a:r>
              <a:rPr lang="zh-CN" altLang="en-US" sz="2800" b="1">
                <a:solidFill>
                  <a:srgbClr val="0000CC"/>
                </a:solidFill>
              </a:rPr>
              <a:t>芳重氮盐的反应 </a:t>
            </a:r>
          </a:p>
        </p:txBody>
      </p:sp>
      <p:sp>
        <p:nvSpPr>
          <p:cNvPr id="729092" name="Rectangle 6">
            <a:extLst>
              <a:ext uri="{FF2B5EF4-FFF2-40B4-BE49-F238E27FC236}">
                <a16:creationId xmlns:a16="http://schemas.microsoft.com/office/drawing/2014/main" id="{EF5CA641-130A-42AD-8FED-5C529B1C1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3463" y="958850"/>
            <a:ext cx="2606675" cy="604838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—— 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合成应用</a:t>
            </a:r>
          </a:p>
        </p:txBody>
      </p:sp>
      <p:sp>
        <p:nvSpPr>
          <p:cNvPr id="1433607" name="Text Box 7">
            <a:extLst>
              <a:ext uri="{FF2B5EF4-FFF2-40B4-BE49-F238E27FC236}">
                <a16:creationId xmlns:a16="http://schemas.microsoft.com/office/drawing/2014/main" id="{8B198484-702C-4EE0-8DC5-4F2A773368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8188" y="2343150"/>
            <a:ext cx="2528887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）还原成肼</a:t>
            </a:r>
          </a:p>
        </p:txBody>
      </p:sp>
      <p:sp>
        <p:nvSpPr>
          <p:cNvPr id="1433608" name="Text Box 8">
            <a:extLst>
              <a:ext uri="{FF2B5EF4-FFF2-40B4-BE49-F238E27FC236}">
                <a16:creationId xmlns:a16="http://schemas.microsoft.com/office/drawing/2014/main" id="{2D35A72C-244B-487B-9069-D1D00BDC8B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8188" y="2990850"/>
            <a:ext cx="2528887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）偶联反应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336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336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336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336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336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336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604" grpId="0"/>
      <p:bldP spid="1433607" grpId="0"/>
      <p:bldP spid="1433608" grpId="0"/>
    </p:bldLst>
  </p:timing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4628" name="Object 4">
            <a:extLst>
              <a:ext uri="{FF2B5EF4-FFF2-40B4-BE49-F238E27FC236}">
                <a16:creationId xmlns:a16="http://schemas.microsoft.com/office/drawing/2014/main" id="{D421406B-45B6-456B-82E3-07FA20F62C9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03400" y="3302000"/>
          <a:ext cx="1077913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078718" imgH="387973" progId="ChemDraw.Document.6.0">
                  <p:embed/>
                </p:oleObj>
              </mc:Choice>
              <mc:Fallback>
                <p:oleObj name="CS ChemDraw Drawing" r:id="rId2" imgW="1078718" imgH="387973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3400" y="3302000"/>
                        <a:ext cx="1077913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629" name="Object 5">
            <a:extLst>
              <a:ext uri="{FF2B5EF4-FFF2-40B4-BE49-F238E27FC236}">
                <a16:creationId xmlns:a16="http://schemas.microsoft.com/office/drawing/2014/main" id="{E883A24A-9AC8-4A68-8E8D-4B8C10F980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19700" y="2813050"/>
          <a:ext cx="754063" cy="25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753393" imgH="255181" progId="ChemDraw.Document.6.0">
                  <p:embed/>
                </p:oleObj>
              </mc:Choice>
              <mc:Fallback>
                <p:oleObj name="CS ChemDraw Drawing" r:id="rId4" imgW="753393" imgH="255181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2813050"/>
                        <a:ext cx="754063" cy="255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630" name="Object 6">
            <a:extLst>
              <a:ext uri="{FF2B5EF4-FFF2-40B4-BE49-F238E27FC236}">
                <a16:creationId xmlns:a16="http://schemas.microsoft.com/office/drawing/2014/main" id="{2EE31D2C-02C2-4AC2-8D09-2B12D84C42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18113" y="3427413"/>
          <a:ext cx="781050" cy="25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780511" imgH="255606" progId="ChemDraw.Document.6.0">
                  <p:embed/>
                </p:oleObj>
              </mc:Choice>
              <mc:Fallback>
                <p:oleObj name="CS ChemDraw Drawing" r:id="rId6" imgW="780511" imgH="255606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8113" y="3427413"/>
                        <a:ext cx="781050" cy="255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631" name="Object 7">
            <a:extLst>
              <a:ext uri="{FF2B5EF4-FFF2-40B4-BE49-F238E27FC236}">
                <a16:creationId xmlns:a16="http://schemas.microsoft.com/office/drawing/2014/main" id="{31E61C5A-A571-4F65-A06C-B70FAB9B3A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18113" y="4071938"/>
          <a:ext cx="844550" cy="25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843010" imgH="255181" progId="ChemDraw.Document.6.0">
                  <p:embed/>
                </p:oleObj>
              </mc:Choice>
              <mc:Fallback>
                <p:oleObj name="CS ChemDraw Drawing" r:id="rId8" imgW="843010" imgH="255181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8113" y="4071938"/>
                        <a:ext cx="844550" cy="255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632" name="Object 8">
            <a:extLst>
              <a:ext uri="{FF2B5EF4-FFF2-40B4-BE49-F238E27FC236}">
                <a16:creationId xmlns:a16="http://schemas.microsoft.com/office/drawing/2014/main" id="{F44534D9-AFF0-4FDC-8F86-9A823D108A7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14938" y="2203450"/>
          <a:ext cx="661987" cy="25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661837" imgH="255606" progId="ChemDraw.Document.6.0">
                  <p:embed/>
                </p:oleObj>
              </mc:Choice>
              <mc:Fallback>
                <p:oleObj name="CS ChemDraw Drawing" r:id="rId10" imgW="661837" imgH="255606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4938" y="2203450"/>
                        <a:ext cx="661987" cy="255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633" name="Object 9">
            <a:extLst>
              <a:ext uri="{FF2B5EF4-FFF2-40B4-BE49-F238E27FC236}">
                <a16:creationId xmlns:a16="http://schemas.microsoft.com/office/drawing/2014/main" id="{46504E60-C3FE-4C3C-B5D6-0840627615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14938" y="4722813"/>
          <a:ext cx="684212" cy="25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683522" imgH="255181" progId="ChemDraw.Document.6.0">
                  <p:embed/>
                </p:oleObj>
              </mc:Choice>
              <mc:Fallback>
                <p:oleObj name="CS ChemDraw Drawing" r:id="rId12" imgW="683522" imgH="255181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4938" y="4722813"/>
                        <a:ext cx="684212" cy="255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634" name="Object 10">
            <a:extLst>
              <a:ext uri="{FF2B5EF4-FFF2-40B4-BE49-F238E27FC236}">
                <a16:creationId xmlns:a16="http://schemas.microsoft.com/office/drawing/2014/main" id="{B0C89115-6A8C-4731-9774-2C26003AA8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24463" y="1557338"/>
          <a:ext cx="858837" cy="25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858199" imgH="255181" progId="ChemDraw.Document.6.0">
                  <p:embed/>
                </p:oleObj>
              </mc:Choice>
              <mc:Fallback>
                <p:oleObj name="CS ChemDraw Drawing" r:id="rId14" imgW="858199" imgH="255181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4463" y="1557338"/>
                        <a:ext cx="858837" cy="255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635" name="Object 11">
            <a:extLst>
              <a:ext uri="{FF2B5EF4-FFF2-40B4-BE49-F238E27FC236}">
                <a16:creationId xmlns:a16="http://schemas.microsoft.com/office/drawing/2014/main" id="{303B17EE-ECC5-425A-9001-43F087A3DC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30813" y="5368925"/>
          <a:ext cx="703262" cy="25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701749" imgH="255181" progId="ChemDraw.Document.6.0">
                  <p:embed/>
                </p:oleObj>
              </mc:Choice>
              <mc:Fallback>
                <p:oleObj name="CS ChemDraw Drawing" r:id="rId16" imgW="701749" imgH="255181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0813" y="5368925"/>
                        <a:ext cx="703262" cy="255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636" name="Object 12">
            <a:extLst>
              <a:ext uri="{FF2B5EF4-FFF2-40B4-BE49-F238E27FC236}">
                <a16:creationId xmlns:a16="http://schemas.microsoft.com/office/drawing/2014/main" id="{75CED675-26B8-4B32-AB5F-D612433705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87713" y="3470275"/>
          <a:ext cx="1374775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1376172" imgH="173736" progId="ChemDraw.Document.6.0">
                  <p:embed/>
                </p:oleObj>
              </mc:Choice>
              <mc:Fallback>
                <p:oleObj name="CS ChemDraw Drawing" r:id="rId18" imgW="1376172" imgH="173736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3470275"/>
                        <a:ext cx="1374775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0123" name="Rectangle 13">
            <a:extLst>
              <a:ext uri="{FF2B5EF4-FFF2-40B4-BE49-F238E27FC236}">
                <a16:creationId xmlns:a16="http://schemas.microsoft.com/office/drawing/2014/main" id="{59DFD788-7687-4DC3-94EB-27A6BF58C9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1350" y="838200"/>
            <a:ext cx="6051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Transformations of Aryl Diazonium Salts</a:t>
            </a:r>
          </a:p>
        </p:txBody>
      </p:sp>
      <p:sp>
        <p:nvSpPr>
          <p:cNvPr id="730124" name="Text Box 14">
            <a:extLst>
              <a:ext uri="{FF2B5EF4-FFF2-40B4-BE49-F238E27FC236}">
                <a16:creationId xmlns:a16="http://schemas.microsoft.com/office/drawing/2014/main" id="{10C12A0A-0295-4E4B-85B6-19F3426DE2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063" y="406400"/>
            <a:ext cx="219551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）</a:t>
            </a:r>
            <a:r>
              <a:rPr lang="zh-CN" altLang="en-US" sz="2400" b="1">
                <a:latin typeface="Times New Roman" panose="02020603050405020304" pitchFamily="18" charset="0"/>
              </a:rPr>
              <a:t>取代反应</a:t>
            </a:r>
          </a:p>
        </p:txBody>
      </p:sp>
      <p:graphicFrame>
        <p:nvGraphicFramePr>
          <p:cNvPr id="1434639" name="Object 15">
            <a:extLst>
              <a:ext uri="{FF2B5EF4-FFF2-40B4-BE49-F238E27FC236}">
                <a16:creationId xmlns:a16="http://schemas.microsoft.com/office/drawing/2014/main" id="{39004A88-20AE-4BD9-A01F-4369D94CAF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19513" y="3644900"/>
          <a:ext cx="341312" cy="25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341761" imgH="255181" progId="ChemDraw.Document.6.0">
                  <p:embed/>
                </p:oleObj>
              </mc:Choice>
              <mc:Fallback>
                <p:oleObj name="CS ChemDraw Drawing" r:id="rId20" imgW="341761" imgH="255181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9513" y="3644900"/>
                        <a:ext cx="341312" cy="255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640" name="Text Box 16">
            <a:extLst>
              <a:ext uri="{FF2B5EF4-FFF2-40B4-BE49-F238E27FC236}">
                <a16:creationId xmlns:a16="http://schemas.microsoft.com/office/drawing/2014/main" id="{F963D2B0-F191-47EF-85E8-F9C95A91E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8475" y="1412875"/>
            <a:ext cx="474663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酚</a:t>
            </a:r>
          </a:p>
        </p:txBody>
      </p:sp>
      <p:sp>
        <p:nvSpPr>
          <p:cNvPr id="1434641" name="Text Box 17">
            <a:extLst>
              <a:ext uri="{FF2B5EF4-FFF2-40B4-BE49-F238E27FC236}">
                <a16:creationId xmlns:a16="http://schemas.microsoft.com/office/drawing/2014/main" id="{947B0720-7E95-4F10-A22C-ACB5CA6BD3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4825" y="2060575"/>
            <a:ext cx="750888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碘代</a:t>
            </a:r>
          </a:p>
        </p:txBody>
      </p:sp>
      <p:sp>
        <p:nvSpPr>
          <p:cNvPr id="1434642" name="Text Box 18">
            <a:extLst>
              <a:ext uri="{FF2B5EF4-FFF2-40B4-BE49-F238E27FC236}">
                <a16:creationId xmlns:a16="http://schemas.microsoft.com/office/drawing/2014/main" id="{2D6ACCBF-683E-4BB6-9807-927FBFD66D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4825" y="2671763"/>
            <a:ext cx="750888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氯代</a:t>
            </a:r>
          </a:p>
        </p:txBody>
      </p:sp>
      <p:sp>
        <p:nvSpPr>
          <p:cNvPr id="1434643" name="Text Box 19">
            <a:extLst>
              <a:ext uri="{FF2B5EF4-FFF2-40B4-BE49-F238E27FC236}">
                <a16:creationId xmlns:a16="http://schemas.microsoft.com/office/drawing/2014/main" id="{C57E0677-FF0B-4A43-AF86-7123AC5E6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4825" y="3284538"/>
            <a:ext cx="750888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溴代</a:t>
            </a:r>
          </a:p>
        </p:txBody>
      </p:sp>
      <p:sp>
        <p:nvSpPr>
          <p:cNvPr id="1434644" name="Text Box 20">
            <a:extLst>
              <a:ext uri="{FF2B5EF4-FFF2-40B4-BE49-F238E27FC236}">
                <a16:creationId xmlns:a16="http://schemas.microsoft.com/office/drawing/2014/main" id="{4BFA4F8C-E2E7-45A8-AFD1-AE1CD8BAD8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4825" y="3897313"/>
            <a:ext cx="474663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腈</a:t>
            </a:r>
          </a:p>
        </p:txBody>
      </p:sp>
      <p:sp>
        <p:nvSpPr>
          <p:cNvPr id="1434645" name="Text Box 21">
            <a:extLst>
              <a:ext uri="{FF2B5EF4-FFF2-40B4-BE49-F238E27FC236}">
                <a16:creationId xmlns:a16="http://schemas.microsoft.com/office/drawing/2014/main" id="{438BE31A-8DEB-4EBF-95C4-E1FE951E51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4825" y="4614863"/>
            <a:ext cx="750888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氟代</a:t>
            </a:r>
          </a:p>
        </p:txBody>
      </p:sp>
      <p:sp>
        <p:nvSpPr>
          <p:cNvPr id="1434646" name="Text Box 22">
            <a:extLst>
              <a:ext uri="{FF2B5EF4-FFF2-40B4-BE49-F238E27FC236}">
                <a16:creationId xmlns:a16="http://schemas.microsoft.com/office/drawing/2014/main" id="{DCC8C2F9-DDE1-43D8-938A-B0EB33925F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4825" y="5264150"/>
            <a:ext cx="750888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还原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34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34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346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346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346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346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2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34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3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34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3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34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3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34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3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34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3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34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3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34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4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34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4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434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4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434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4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434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4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434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4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434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4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434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640" grpId="0"/>
      <p:bldP spid="1434641" grpId="0"/>
      <p:bldP spid="1434642" grpId="0"/>
      <p:bldP spid="1434643" grpId="0"/>
      <p:bldP spid="1434644" grpId="0"/>
      <p:bldP spid="1434645" grpId="0"/>
      <p:bldP spid="1434646" grpId="0"/>
    </p:bldLst>
  </p:timing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138" name="Text Box 4">
            <a:extLst>
              <a:ext uri="{FF2B5EF4-FFF2-40B4-BE49-F238E27FC236}">
                <a16:creationId xmlns:a16="http://schemas.microsoft.com/office/drawing/2014/main" id="{9FB46742-B5B5-488C-9D05-C51F4D4D6E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063" y="404813"/>
            <a:ext cx="2554287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(i) 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羟基、碘取代 </a:t>
            </a:r>
          </a:p>
        </p:txBody>
      </p:sp>
      <p:sp>
        <p:nvSpPr>
          <p:cNvPr id="1435653" name="Rectangle 5">
            <a:extLst>
              <a:ext uri="{FF2B5EF4-FFF2-40B4-BE49-F238E27FC236}">
                <a16:creationId xmlns:a16="http://schemas.microsoft.com/office/drawing/2014/main" id="{C1C7E298-AD86-4261-8273-0C7135DA9A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2513" y="981075"/>
            <a:ext cx="5243512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酚：芳重氮盐的水溶液加热即得酚</a:t>
            </a:r>
            <a:r>
              <a:rPr lang="en-US" altLang="zh-CN" sz="2400" b="1">
                <a:solidFill>
                  <a:srgbClr val="000000"/>
                </a:solidFill>
              </a:rPr>
              <a:t>.</a:t>
            </a:r>
          </a:p>
        </p:txBody>
      </p:sp>
      <p:graphicFrame>
        <p:nvGraphicFramePr>
          <p:cNvPr id="1435654" name="Object 6">
            <a:extLst>
              <a:ext uri="{FF2B5EF4-FFF2-40B4-BE49-F238E27FC236}">
                <a16:creationId xmlns:a16="http://schemas.microsoft.com/office/drawing/2014/main" id="{C11C0709-6430-481D-A223-8BD6E06727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0" y="1847850"/>
          <a:ext cx="1166813" cy="122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087120" imgH="1143000" progId="ChemDraw.Document.6.0">
                  <p:embed/>
                </p:oleObj>
              </mc:Choice>
              <mc:Fallback>
                <p:oleObj name="CS ChemDraw Drawing" r:id="rId2" imgW="1087120" imgH="1143000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1847850"/>
                        <a:ext cx="1166813" cy="1223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5655" name="Text Box 7">
            <a:extLst>
              <a:ext uri="{FF2B5EF4-FFF2-40B4-BE49-F238E27FC236}">
                <a16:creationId xmlns:a16="http://schemas.microsoft.com/office/drawing/2014/main" id="{A2A501BE-8A54-43B5-BC66-1D53C536F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4588" y="3090863"/>
            <a:ext cx="10699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81-86%</a:t>
            </a:r>
          </a:p>
        </p:txBody>
      </p:sp>
      <p:graphicFrame>
        <p:nvGraphicFramePr>
          <p:cNvPr id="1435656" name="Object 8">
            <a:extLst>
              <a:ext uri="{FF2B5EF4-FFF2-40B4-BE49-F238E27FC236}">
                <a16:creationId xmlns:a16="http://schemas.microsoft.com/office/drawing/2014/main" id="{577275E4-449A-4A95-9656-6B304E9AEE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98550" y="1774825"/>
          <a:ext cx="1306513" cy="130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923529" imgH="920486" progId="ChemDraw.Document.6.0">
                  <p:embed/>
                </p:oleObj>
              </mc:Choice>
              <mc:Fallback>
                <p:oleObj name="CS ChemDraw Drawing" r:id="rId4" imgW="923529" imgH="920486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8550" y="1774825"/>
                        <a:ext cx="1306513" cy="1304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5657" name="Text Box 9">
            <a:extLst>
              <a:ext uri="{FF2B5EF4-FFF2-40B4-BE49-F238E27FC236}">
                <a16:creationId xmlns:a16="http://schemas.microsoft.com/office/drawing/2014/main" id="{89373B2C-EEDA-4133-A8F5-F5A2CDBF60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3988" y="1881188"/>
            <a:ext cx="1038225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NaNO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435658" name="Text Box 10">
            <a:extLst>
              <a:ext uri="{FF2B5EF4-FFF2-40B4-BE49-F238E27FC236}">
                <a16:creationId xmlns:a16="http://schemas.microsoft.com/office/drawing/2014/main" id="{E15A8C48-CADE-45AA-8D7F-AC64D24A8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9550" y="2311400"/>
            <a:ext cx="958850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SO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</a:p>
        </p:txBody>
      </p:sp>
      <p:graphicFrame>
        <p:nvGraphicFramePr>
          <p:cNvPr id="1435659" name="Object 11">
            <a:extLst>
              <a:ext uri="{FF2B5EF4-FFF2-40B4-BE49-F238E27FC236}">
                <a16:creationId xmlns:a16="http://schemas.microsoft.com/office/drawing/2014/main" id="{2C91E6A1-456E-4197-AF1B-0E21AF33D9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95563" y="2206625"/>
          <a:ext cx="1406525" cy="19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20902" imgH="143018" progId="ChemDraw.Document.6.0">
                  <p:embed/>
                </p:oleObj>
              </mc:Choice>
              <mc:Fallback>
                <p:oleObj name="CS ChemDraw Drawing" r:id="rId6" imgW="1020902" imgH="143018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5563" y="2206625"/>
                        <a:ext cx="1406525" cy="196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5660" name="Object 12">
            <a:extLst>
              <a:ext uri="{FF2B5EF4-FFF2-40B4-BE49-F238E27FC236}">
                <a16:creationId xmlns:a16="http://schemas.microsoft.com/office/drawing/2014/main" id="{1012FA4B-B936-4B7C-A029-B5F158AE98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67438" y="2170113"/>
          <a:ext cx="1255712" cy="182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894621" imgH="143018" progId="ChemDraw.Document.6.0">
                  <p:embed/>
                </p:oleObj>
              </mc:Choice>
              <mc:Fallback>
                <p:oleObj name="CS ChemDraw Drawing" r:id="rId8" imgW="894621" imgH="143018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7438" y="2170113"/>
                        <a:ext cx="1255712" cy="182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5661" name="Text Box 13">
            <a:extLst>
              <a:ext uri="{FF2B5EF4-FFF2-40B4-BE49-F238E27FC236}">
                <a16:creationId xmlns:a16="http://schemas.microsoft.com/office/drawing/2014/main" id="{006AD08C-F773-47AB-9BC4-44D96F866C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3813" y="1846263"/>
            <a:ext cx="715962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endParaRPr lang="en-US" altLang="zh-CN" sz="20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5662" name="Text Box 14">
            <a:extLst>
              <a:ext uri="{FF2B5EF4-FFF2-40B4-BE49-F238E27FC236}">
                <a16:creationId xmlns:a16="http://schemas.microsoft.com/office/drawing/2014/main" id="{0A107962-E839-42EA-98EC-92A38D3D48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7963" y="2206625"/>
            <a:ext cx="368300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∆</a:t>
            </a:r>
            <a:endParaRPr lang="en-US" altLang="zh-CN" sz="20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435663" name="Object 15">
            <a:extLst>
              <a:ext uri="{FF2B5EF4-FFF2-40B4-BE49-F238E27FC236}">
                <a16:creationId xmlns:a16="http://schemas.microsoft.com/office/drawing/2014/main" id="{CEE865CA-557F-4A49-B5D5-E669C38EA5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08475" y="1828800"/>
          <a:ext cx="1725613" cy="1312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261294" imgH="961565" progId="ChemDraw.Document.6.0">
                  <p:embed/>
                </p:oleObj>
              </mc:Choice>
              <mc:Fallback>
                <p:oleObj name="CS ChemDraw Drawing" r:id="rId10" imgW="1261294" imgH="961565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8475" y="1828800"/>
                        <a:ext cx="1725613" cy="1312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5664" name="Rectangle 16">
            <a:extLst>
              <a:ext uri="{FF2B5EF4-FFF2-40B4-BE49-F238E27FC236}">
                <a16:creationId xmlns:a16="http://schemas.microsoft.com/office/drawing/2014/main" id="{6F052B53-6E3B-4D71-8864-E5A2F1CFE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8525" y="404813"/>
            <a:ext cx="2840038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合成酚、碘代芳烃</a:t>
            </a:r>
          </a:p>
        </p:txBody>
      </p:sp>
      <p:graphicFrame>
        <p:nvGraphicFramePr>
          <p:cNvPr id="731151" name="Object 17">
            <a:extLst>
              <a:ext uri="{FF2B5EF4-FFF2-40B4-BE49-F238E27FC236}">
                <a16:creationId xmlns:a16="http://schemas.microsoft.com/office/drawing/2014/main" id="{4F554E7D-57AB-41B9-A750-18330003C1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16038" y="3856038"/>
          <a:ext cx="733425" cy="180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733346" imgH="1804457" progId="ChemDraw.Document.6.0">
                  <p:embed/>
                </p:oleObj>
              </mc:Choice>
              <mc:Fallback>
                <p:oleObj name="CS ChemDraw Drawing" r:id="rId12" imgW="733346" imgH="1804457" progId="ChemDraw.Document.6.0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6038" y="3856038"/>
                        <a:ext cx="733425" cy="1804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5666" name="Object 18">
            <a:extLst>
              <a:ext uri="{FF2B5EF4-FFF2-40B4-BE49-F238E27FC236}">
                <a16:creationId xmlns:a16="http://schemas.microsoft.com/office/drawing/2014/main" id="{22D2DF2E-3B07-4F16-A572-10F5B51426B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4988" y="3805238"/>
          <a:ext cx="1181100" cy="185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1182624" imgH="1851660" progId="ChemDraw.Document.6.0">
                  <p:embed/>
                </p:oleObj>
              </mc:Choice>
              <mc:Fallback>
                <p:oleObj name="CS ChemDraw Drawing" r:id="rId14" imgW="1182624" imgH="1851660" progId="ChemDraw.Document.6.0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4988" y="3805238"/>
                        <a:ext cx="1181100" cy="185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5667" name="Object 19">
            <a:extLst>
              <a:ext uri="{FF2B5EF4-FFF2-40B4-BE49-F238E27FC236}">
                <a16:creationId xmlns:a16="http://schemas.microsoft.com/office/drawing/2014/main" id="{98AB7410-37FB-47EE-9CF9-067220949B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78713" y="3851275"/>
          <a:ext cx="733425" cy="180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733346" imgH="1804457" progId="ChemDraw.Document.6.0">
                  <p:embed/>
                </p:oleObj>
              </mc:Choice>
              <mc:Fallback>
                <p:oleObj name="CS ChemDraw Drawing" r:id="rId16" imgW="733346" imgH="1804457" progId="ChemDraw.Document.6.0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78713" y="3851275"/>
                        <a:ext cx="733425" cy="1804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5668" name="Text Box 20">
            <a:extLst>
              <a:ext uri="{FF2B5EF4-FFF2-40B4-BE49-F238E27FC236}">
                <a16:creationId xmlns:a16="http://schemas.microsoft.com/office/drawing/2014/main" id="{C5E768BF-06B2-4D3D-9E58-E06FBA76B3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4463" y="4303713"/>
            <a:ext cx="955675" cy="366712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NaNO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435669" name="Text Box 21">
            <a:extLst>
              <a:ext uri="{FF2B5EF4-FFF2-40B4-BE49-F238E27FC236}">
                <a16:creationId xmlns:a16="http://schemas.microsoft.com/office/drawing/2014/main" id="{F6C707E7-2979-45E5-9AD2-58911BBC2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9225" y="4735513"/>
            <a:ext cx="887413" cy="366712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SO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</a:p>
        </p:txBody>
      </p:sp>
      <p:graphicFrame>
        <p:nvGraphicFramePr>
          <p:cNvPr id="1435670" name="Object 22">
            <a:extLst>
              <a:ext uri="{FF2B5EF4-FFF2-40B4-BE49-F238E27FC236}">
                <a16:creationId xmlns:a16="http://schemas.microsoft.com/office/drawing/2014/main" id="{F2C4811D-2F2C-40B4-9633-639F5293DD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49925" y="4652963"/>
          <a:ext cx="1406525" cy="19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1020902" imgH="143018" progId="ChemDraw.Document.6.0">
                  <p:embed/>
                </p:oleObj>
              </mc:Choice>
              <mc:Fallback>
                <p:oleObj name="CS ChemDraw Drawing" r:id="rId18" imgW="1020902" imgH="143018" progId="ChemDraw.Document.6.0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9925" y="4652963"/>
                        <a:ext cx="1406525" cy="196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5671" name="Text Box 23">
            <a:extLst>
              <a:ext uri="{FF2B5EF4-FFF2-40B4-BE49-F238E27FC236}">
                <a16:creationId xmlns:a16="http://schemas.microsoft.com/office/drawing/2014/main" id="{1927232B-5D72-4ED6-923A-58ECF4BB0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500" y="4333875"/>
            <a:ext cx="668338" cy="366713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endParaRPr lang="en-US" altLang="zh-CN" sz="18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5672" name="Text Box 24">
            <a:extLst>
              <a:ext uri="{FF2B5EF4-FFF2-40B4-BE49-F238E27FC236}">
                <a16:creationId xmlns:a16="http://schemas.microsoft.com/office/drawing/2014/main" id="{8FE78BFF-55C8-4A2A-88D5-96EB97E182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9188" y="4694238"/>
            <a:ext cx="368300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∆</a:t>
            </a:r>
            <a:endParaRPr lang="en-US" altLang="zh-CN" sz="20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435673" name="Object 25">
            <a:extLst>
              <a:ext uri="{FF2B5EF4-FFF2-40B4-BE49-F238E27FC236}">
                <a16:creationId xmlns:a16="http://schemas.microsoft.com/office/drawing/2014/main" id="{CAA8DA0D-CA92-4E53-B7CC-A6A5695487E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30475" y="4652963"/>
          <a:ext cx="1425575" cy="173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9" imgW="1424091" imgH="174968" progId="ChemDraw.Document.6.0">
                  <p:embed/>
                </p:oleObj>
              </mc:Choice>
              <mc:Fallback>
                <p:oleObj name="CS ChemDraw Drawing" r:id="rId19" imgW="1424091" imgH="174968" progId="ChemDraw.Document.6.0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0475" y="4652963"/>
                        <a:ext cx="1425575" cy="173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4356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4356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4356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14356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14356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14356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356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356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5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35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356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356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356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356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356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356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35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35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356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356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356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356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356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356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5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35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6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435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4356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4356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4356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4356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4356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4356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435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435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4356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4356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4356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4356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4356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4356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5655" grpId="0"/>
      <p:bldP spid="1435657" grpId="0"/>
      <p:bldP spid="1435658" grpId="0"/>
      <p:bldP spid="1435661" grpId="0"/>
      <p:bldP spid="1435662" grpId="0"/>
      <p:bldP spid="1435664" grpId="0"/>
      <p:bldP spid="1435668" grpId="0"/>
      <p:bldP spid="1435669" grpId="0"/>
      <p:bldP spid="1435671" grpId="0"/>
      <p:bldP spid="1435672" grpId="0"/>
    </p:bldLst>
  </p:timing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162" name="Rectangle 4">
            <a:extLst>
              <a:ext uri="{FF2B5EF4-FFF2-40B4-BE49-F238E27FC236}">
                <a16:creationId xmlns:a16="http://schemas.microsoft.com/office/drawing/2014/main" id="{661EC0C8-9877-40D2-BC90-648C8FD6BB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888" y="549275"/>
            <a:ext cx="1189037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碘代：</a:t>
            </a:r>
          </a:p>
        </p:txBody>
      </p:sp>
      <p:sp>
        <p:nvSpPr>
          <p:cNvPr id="1436677" name="Text Box 5">
            <a:extLst>
              <a:ext uri="{FF2B5EF4-FFF2-40B4-BE49-F238E27FC236}">
                <a16:creationId xmlns:a16="http://schemas.microsoft.com/office/drawing/2014/main" id="{4E74C931-EEE2-4C2B-9077-E29A126C7F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7625" y="2636838"/>
            <a:ext cx="6524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</a:rPr>
              <a:t>83%</a:t>
            </a:r>
          </a:p>
        </p:txBody>
      </p:sp>
      <p:graphicFrame>
        <p:nvGraphicFramePr>
          <p:cNvPr id="1436678" name="Object 6">
            <a:extLst>
              <a:ext uri="{FF2B5EF4-FFF2-40B4-BE49-F238E27FC236}">
                <a16:creationId xmlns:a16="http://schemas.microsoft.com/office/drawing/2014/main" id="{ADF836FB-6F4A-400E-A6CA-D7305F2FB9D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16038" y="3424238"/>
          <a:ext cx="733425" cy="180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733346" imgH="1804457" progId="ChemDraw.Document.6.0">
                  <p:embed/>
                </p:oleObj>
              </mc:Choice>
              <mc:Fallback>
                <p:oleObj name="CS ChemDraw Drawing" r:id="rId2" imgW="733346" imgH="1804457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6038" y="3424238"/>
                        <a:ext cx="733425" cy="1804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6679" name="Object 7">
            <a:extLst>
              <a:ext uri="{FF2B5EF4-FFF2-40B4-BE49-F238E27FC236}">
                <a16:creationId xmlns:a16="http://schemas.microsoft.com/office/drawing/2014/main" id="{663D1525-BEAF-4640-862C-20A7622583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86250" y="3373438"/>
          <a:ext cx="841375" cy="185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842772" imgH="1851660" progId="ChemDraw.Document.6.0">
                  <p:embed/>
                </p:oleObj>
              </mc:Choice>
              <mc:Fallback>
                <p:oleObj name="CS ChemDraw Drawing" r:id="rId4" imgW="842772" imgH="1851660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6250" y="3373438"/>
                        <a:ext cx="841375" cy="185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6680" name="Object 8">
            <a:extLst>
              <a:ext uri="{FF2B5EF4-FFF2-40B4-BE49-F238E27FC236}">
                <a16:creationId xmlns:a16="http://schemas.microsoft.com/office/drawing/2014/main" id="{53281D94-000B-4ABC-838D-56BC2D9AB2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00925" y="3419475"/>
          <a:ext cx="733425" cy="180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733346" imgH="1804457" progId="ChemDraw.Document.6.0">
                  <p:embed/>
                </p:oleObj>
              </mc:Choice>
              <mc:Fallback>
                <p:oleObj name="CS ChemDraw Drawing" r:id="rId6" imgW="733346" imgH="1804457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00925" y="3419475"/>
                        <a:ext cx="733425" cy="1804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6681" name="Text Box 9">
            <a:extLst>
              <a:ext uri="{FF2B5EF4-FFF2-40B4-BE49-F238E27FC236}">
                <a16:creationId xmlns:a16="http://schemas.microsoft.com/office/drawing/2014/main" id="{3AD88478-3247-4A3E-A660-F8F62BCA2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2388" y="3862388"/>
            <a:ext cx="955675" cy="366712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NaNO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436682" name="Text Box 10">
            <a:extLst>
              <a:ext uri="{FF2B5EF4-FFF2-40B4-BE49-F238E27FC236}">
                <a16:creationId xmlns:a16="http://schemas.microsoft.com/office/drawing/2014/main" id="{E86B4024-6343-40CA-AE72-93E33E1FB8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4294188"/>
            <a:ext cx="639763" cy="366712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HCl</a:t>
            </a:r>
            <a:endParaRPr lang="en-US" altLang="zh-CN" sz="18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436683" name="Object 11">
            <a:extLst>
              <a:ext uri="{FF2B5EF4-FFF2-40B4-BE49-F238E27FC236}">
                <a16:creationId xmlns:a16="http://schemas.microsoft.com/office/drawing/2014/main" id="{31972F2A-58B3-4E94-917A-22A8DC2076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52688" y="4181475"/>
          <a:ext cx="1406525" cy="19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020902" imgH="143018" progId="ChemDraw.Document.6.0">
                  <p:embed/>
                </p:oleObj>
              </mc:Choice>
              <mc:Fallback>
                <p:oleObj name="CS ChemDraw Drawing" r:id="rId8" imgW="1020902" imgH="143018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2688" y="4181475"/>
                        <a:ext cx="1406525" cy="196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6684" name="Text Box 12">
            <a:extLst>
              <a:ext uri="{FF2B5EF4-FFF2-40B4-BE49-F238E27FC236}">
                <a16:creationId xmlns:a16="http://schemas.microsoft.com/office/drawing/2014/main" id="{A983B4C1-154B-4585-848C-E4582B69D9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6138" y="3914775"/>
            <a:ext cx="488950" cy="366713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KI</a:t>
            </a:r>
            <a:endParaRPr lang="en-US" altLang="zh-CN" sz="18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436685" name="Object 13">
            <a:extLst>
              <a:ext uri="{FF2B5EF4-FFF2-40B4-BE49-F238E27FC236}">
                <a16:creationId xmlns:a16="http://schemas.microsoft.com/office/drawing/2014/main" id="{3303093C-B565-4807-B442-78C3980C24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59425" y="4216400"/>
          <a:ext cx="1406525" cy="19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020902" imgH="143018" progId="ChemDraw.Document.6.0">
                  <p:embed/>
                </p:oleObj>
              </mc:Choice>
              <mc:Fallback>
                <p:oleObj name="CS ChemDraw Drawing" r:id="rId10" imgW="1020902" imgH="143018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9425" y="4216400"/>
                        <a:ext cx="1406525" cy="196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6686" name="Text Box 14">
            <a:extLst>
              <a:ext uri="{FF2B5EF4-FFF2-40B4-BE49-F238E27FC236}">
                <a16:creationId xmlns:a16="http://schemas.microsoft.com/office/drawing/2014/main" id="{D3CBB70D-EEF9-46C9-AED9-746E15FACF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0600" y="5373688"/>
            <a:ext cx="654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</a:rPr>
              <a:t>92%</a:t>
            </a:r>
          </a:p>
        </p:txBody>
      </p:sp>
      <p:sp>
        <p:nvSpPr>
          <p:cNvPr id="732173" name="Rectangle 15">
            <a:extLst>
              <a:ext uri="{FF2B5EF4-FFF2-40B4-BE49-F238E27FC236}">
                <a16:creationId xmlns:a16="http://schemas.microsoft.com/office/drawing/2014/main" id="{00B82E37-CACA-4C34-BF83-4ED083FB8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6438" y="595313"/>
            <a:ext cx="5784850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KI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加入到重氮盐溶液中即得碘代产物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</p:txBody>
      </p:sp>
      <p:graphicFrame>
        <p:nvGraphicFramePr>
          <p:cNvPr id="732174" name="Object 16">
            <a:extLst>
              <a:ext uri="{FF2B5EF4-FFF2-40B4-BE49-F238E27FC236}">
                <a16:creationId xmlns:a16="http://schemas.microsoft.com/office/drawing/2014/main" id="{860BC6CF-D2B2-4C42-BDDA-86413ED225A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43025" y="1628775"/>
          <a:ext cx="1355725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1" imgW="1354103" imgH="972216" progId="ChemDraw.Document.6.0">
                  <p:embed/>
                </p:oleObj>
              </mc:Choice>
              <mc:Fallback>
                <p:oleObj name="CS ChemDraw Drawing" r:id="rId11" imgW="1354103" imgH="972216" progId="ChemDraw.Document.6.0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3025" y="1628775"/>
                        <a:ext cx="1355725" cy="97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6689" name="Object 17">
            <a:extLst>
              <a:ext uri="{FF2B5EF4-FFF2-40B4-BE49-F238E27FC236}">
                <a16:creationId xmlns:a16="http://schemas.microsoft.com/office/drawing/2014/main" id="{C0369EB7-1525-444F-AEAB-A75440F162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52925" y="1628775"/>
          <a:ext cx="1400175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3" imgW="1399747" imgH="972216" progId="ChemDraw.Document.6.0">
                  <p:embed/>
                </p:oleObj>
              </mc:Choice>
              <mc:Fallback>
                <p:oleObj name="CS ChemDraw Drawing" r:id="rId13" imgW="1399747" imgH="972216" progId="ChemDraw.Document.6.0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2925" y="1628775"/>
                        <a:ext cx="1400175" cy="97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6690" name="Object 18">
            <a:extLst>
              <a:ext uri="{FF2B5EF4-FFF2-40B4-BE49-F238E27FC236}">
                <a16:creationId xmlns:a16="http://schemas.microsoft.com/office/drawing/2014/main" id="{E6BAC34B-9112-4C5A-ABD7-917FE96AC9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42200" y="1628775"/>
          <a:ext cx="1204913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5" imgW="1203478" imgH="972216" progId="ChemDraw.Document.6.0">
                  <p:embed/>
                </p:oleObj>
              </mc:Choice>
              <mc:Fallback>
                <p:oleObj name="CS ChemDraw Drawing" r:id="rId15" imgW="1203478" imgH="972216" progId="ChemDraw.Document.6.0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2200" y="1628775"/>
                        <a:ext cx="1204913" cy="97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2177" name="Object 19">
            <a:extLst>
              <a:ext uri="{FF2B5EF4-FFF2-40B4-BE49-F238E27FC236}">
                <a16:creationId xmlns:a16="http://schemas.microsoft.com/office/drawing/2014/main" id="{DA60BB66-FE30-4297-B0A9-D67510251F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95600" y="1831975"/>
          <a:ext cx="1209675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7" imgW="1209564" imgH="588807" progId="ChemDraw.Document.6.0">
                  <p:embed/>
                </p:oleObj>
              </mc:Choice>
              <mc:Fallback>
                <p:oleObj name="CS ChemDraw Drawing" r:id="rId17" imgW="1209564" imgH="588807" progId="ChemDraw.Document.6.0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1831975"/>
                        <a:ext cx="1209675" cy="588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6692" name="Object 20">
            <a:extLst>
              <a:ext uri="{FF2B5EF4-FFF2-40B4-BE49-F238E27FC236}">
                <a16:creationId xmlns:a16="http://schemas.microsoft.com/office/drawing/2014/main" id="{7979148D-07E3-47CC-90BC-5C65741E4E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54713" y="1831975"/>
          <a:ext cx="120967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9" imgW="1208043" imgH="648144" progId="ChemDraw.Document.6.0">
                  <p:embed/>
                </p:oleObj>
              </mc:Choice>
              <mc:Fallback>
                <p:oleObj name="CS ChemDraw Drawing" r:id="rId19" imgW="1208043" imgH="648144" progId="ChemDraw.Document.6.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4713" y="1831975"/>
                        <a:ext cx="1209675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366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366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366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366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7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36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9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36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366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366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8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36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366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366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366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366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366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366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366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366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8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436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8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436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8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436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6677" grpId="0"/>
      <p:bldP spid="1436681" grpId="0"/>
      <p:bldP spid="1436682" grpId="0"/>
      <p:bldP spid="1436684" grpId="0"/>
      <p:bldP spid="1436686" grpId="0"/>
    </p:bldLst>
  </p:timing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210" name="Text Box 4">
            <a:extLst>
              <a:ext uri="{FF2B5EF4-FFF2-40B4-BE49-F238E27FC236}">
                <a16:creationId xmlns:a16="http://schemas.microsoft.com/office/drawing/2014/main" id="{F722E48B-510B-4983-A642-D0A946FA89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350" y="620713"/>
            <a:ext cx="7177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(ii) 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氯、溴、氰取代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— Sandmeyer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反应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(1884)</a:t>
            </a:r>
          </a:p>
        </p:txBody>
      </p:sp>
      <p:sp>
        <p:nvSpPr>
          <p:cNvPr id="1438725" name="Text Box 5">
            <a:extLst>
              <a:ext uri="{FF2B5EF4-FFF2-40B4-BE49-F238E27FC236}">
                <a16:creationId xmlns:a16="http://schemas.microsoft.com/office/drawing/2014/main" id="{563F08CF-A1A5-46E0-93E2-039E3DF169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4463" y="1231900"/>
            <a:ext cx="7205662" cy="82232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在亚铜盐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CuCl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CuBr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CuCN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存在下，芳重氮盐发生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Cl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Br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CN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取代反应。</a:t>
            </a:r>
          </a:p>
        </p:txBody>
      </p:sp>
      <p:sp>
        <p:nvSpPr>
          <p:cNvPr id="734212" name="Text Box 6">
            <a:extLst>
              <a:ext uri="{FF2B5EF4-FFF2-40B4-BE49-F238E27FC236}">
                <a16:creationId xmlns:a16="http://schemas.microsoft.com/office/drawing/2014/main" id="{5205A81B-B28E-4C7C-8D2F-68497BCE7E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0138" y="4478338"/>
            <a:ext cx="1117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70-79</a:t>
            </a:r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％</a:t>
            </a:r>
          </a:p>
        </p:txBody>
      </p:sp>
      <p:graphicFrame>
        <p:nvGraphicFramePr>
          <p:cNvPr id="1438727" name="Object 7">
            <a:extLst>
              <a:ext uri="{FF2B5EF4-FFF2-40B4-BE49-F238E27FC236}">
                <a16:creationId xmlns:a16="http://schemas.microsoft.com/office/drawing/2014/main" id="{FDB5D782-1D46-4FE3-8B12-5CB9A3A4D9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50988" y="2527300"/>
          <a:ext cx="733425" cy="180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734867" imgH="1802935" progId="ChemDraw.Document.6.0">
                  <p:embed/>
                </p:oleObj>
              </mc:Choice>
              <mc:Fallback>
                <p:oleObj name="CS ChemDraw Drawing" r:id="rId2" imgW="734867" imgH="1802935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0988" y="2527300"/>
                        <a:ext cx="733425" cy="1804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8728" name="Object 8">
            <a:extLst>
              <a:ext uri="{FF2B5EF4-FFF2-40B4-BE49-F238E27FC236}">
                <a16:creationId xmlns:a16="http://schemas.microsoft.com/office/drawing/2014/main" id="{2E824BDF-EF81-4FF0-9EE5-7F151C09EC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25963" y="2530475"/>
          <a:ext cx="784225" cy="180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786384" imgH="1805940" progId="ChemDraw.Document.6.0">
                  <p:embed/>
                </p:oleObj>
              </mc:Choice>
              <mc:Fallback>
                <p:oleObj name="CS ChemDraw Drawing" r:id="rId4" imgW="786384" imgH="1805940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5963" y="2530475"/>
                        <a:ext cx="784225" cy="1804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8729" name="Object 9">
            <a:extLst>
              <a:ext uri="{FF2B5EF4-FFF2-40B4-BE49-F238E27FC236}">
                <a16:creationId xmlns:a16="http://schemas.microsoft.com/office/drawing/2014/main" id="{380AA50E-E195-41B4-B2D1-455EBF7C98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64425" y="2530475"/>
          <a:ext cx="733425" cy="180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734867" imgH="1802935" progId="ChemDraw.Document.6.0">
                  <p:embed/>
                </p:oleObj>
              </mc:Choice>
              <mc:Fallback>
                <p:oleObj name="CS ChemDraw Drawing" r:id="rId6" imgW="734867" imgH="1802935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4425" y="2530475"/>
                        <a:ext cx="733425" cy="1804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8730" name="Text Box 10">
            <a:extLst>
              <a:ext uri="{FF2B5EF4-FFF2-40B4-BE49-F238E27FC236}">
                <a16:creationId xmlns:a16="http://schemas.microsoft.com/office/drawing/2014/main" id="{50DB4D9D-2AF8-4487-B70E-C8ECD11EF0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25" y="3025775"/>
            <a:ext cx="955675" cy="366713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NaNO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438731" name="Text Box 11">
            <a:extLst>
              <a:ext uri="{FF2B5EF4-FFF2-40B4-BE49-F238E27FC236}">
                <a16:creationId xmlns:a16="http://schemas.microsoft.com/office/drawing/2014/main" id="{D55D130F-23AB-4D47-8297-943DE22DC7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7363" y="3457575"/>
            <a:ext cx="639762" cy="366713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HCl</a:t>
            </a:r>
            <a:endParaRPr lang="en-US" altLang="zh-CN" sz="18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438732" name="Object 12">
            <a:extLst>
              <a:ext uri="{FF2B5EF4-FFF2-40B4-BE49-F238E27FC236}">
                <a16:creationId xmlns:a16="http://schemas.microsoft.com/office/drawing/2014/main" id="{8F6FE7C6-F443-433B-B663-07B6ED524A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47963" y="3327400"/>
          <a:ext cx="1406525" cy="19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020902" imgH="143018" progId="ChemDraw.Document.6.0">
                  <p:embed/>
                </p:oleObj>
              </mc:Choice>
              <mc:Fallback>
                <p:oleObj name="CS ChemDraw Drawing" r:id="rId8" imgW="1020902" imgH="143018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7963" y="3327400"/>
                        <a:ext cx="1406525" cy="196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8733" name="Text Box 13">
            <a:extLst>
              <a:ext uri="{FF2B5EF4-FFF2-40B4-BE49-F238E27FC236}">
                <a16:creationId xmlns:a16="http://schemas.microsoft.com/office/drawing/2014/main" id="{45E6A680-29AE-4FB7-8C50-089172D414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1538" y="3030538"/>
            <a:ext cx="639762" cy="366712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HCl</a:t>
            </a:r>
            <a:endParaRPr lang="en-US" altLang="zh-CN" sz="18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438734" name="Object 14">
            <a:extLst>
              <a:ext uri="{FF2B5EF4-FFF2-40B4-BE49-F238E27FC236}">
                <a16:creationId xmlns:a16="http://schemas.microsoft.com/office/drawing/2014/main" id="{E559833F-5445-4B45-B7C2-AD3E236BEC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72138" y="3327400"/>
          <a:ext cx="1406525" cy="19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020902" imgH="143018" progId="ChemDraw.Document.6.0">
                  <p:embed/>
                </p:oleObj>
              </mc:Choice>
              <mc:Fallback>
                <p:oleObj name="CS ChemDraw Drawing" r:id="rId10" imgW="1020902" imgH="143018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2138" y="3327400"/>
                        <a:ext cx="1406525" cy="196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8735" name="Text Box 15">
            <a:extLst>
              <a:ext uri="{FF2B5EF4-FFF2-40B4-BE49-F238E27FC236}">
                <a16:creationId xmlns:a16="http://schemas.microsoft.com/office/drawing/2014/main" id="{B1740018-5179-4A53-B50B-1448508F45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8500" y="3455988"/>
            <a:ext cx="1038225" cy="366712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CuCl, 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∆</a:t>
            </a:r>
            <a:endParaRPr lang="en-US" altLang="zh-CN" sz="1800" b="1" baseline="-25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4387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4387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4387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387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387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387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387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387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387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387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387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387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387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73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7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38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73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7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38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73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7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38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72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7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38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8725" grpId="0"/>
      <p:bldP spid="1438730" grpId="0"/>
      <p:bldP spid="1438731" grpId="0"/>
      <p:bldP spid="1438733" grpId="0"/>
      <p:bldP spid="1438735" grpId="0"/>
    </p:bldLst>
  </p:timing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748" name="Text Box 4">
            <a:extLst>
              <a:ext uri="{FF2B5EF4-FFF2-40B4-BE49-F238E27FC236}">
                <a16:creationId xmlns:a16="http://schemas.microsoft.com/office/drawing/2014/main" id="{575013A7-84F5-48F6-8211-E407118F15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7925" y="2311400"/>
            <a:ext cx="10699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70-79%</a:t>
            </a:r>
          </a:p>
        </p:txBody>
      </p:sp>
      <p:sp>
        <p:nvSpPr>
          <p:cNvPr id="1439749" name="Text Box 5">
            <a:extLst>
              <a:ext uri="{FF2B5EF4-FFF2-40B4-BE49-F238E27FC236}">
                <a16:creationId xmlns:a16="http://schemas.microsoft.com/office/drawing/2014/main" id="{CA1F4A7F-0AAE-4013-A1C3-296FDDDCD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9563" y="4616450"/>
            <a:ext cx="7032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70%</a:t>
            </a:r>
          </a:p>
        </p:txBody>
      </p:sp>
      <p:graphicFrame>
        <p:nvGraphicFramePr>
          <p:cNvPr id="735236" name="Object 6">
            <a:extLst>
              <a:ext uri="{FF2B5EF4-FFF2-40B4-BE49-F238E27FC236}">
                <a16:creationId xmlns:a16="http://schemas.microsoft.com/office/drawing/2014/main" id="{C35CA302-3CE3-4DD2-8E46-159B37DE98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30288" y="1231900"/>
          <a:ext cx="1355725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354103" imgH="975259" progId="ChemDraw.Document.6.0">
                  <p:embed/>
                </p:oleObj>
              </mc:Choice>
              <mc:Fallback>
                <p:oleObj name="CS ChemDraw Drawing" r:id="rId2" imgW="1354103" imgH="975259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0288" y="1231900"/>
                        <a:ext cx="1355725" cy="976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9751" name="Object 7">
            <a:extLst>
              <a:ext uri="{FF2B5EF4-FFF2-40B4-BE49-F238E27FC236}">
                <a16:creationId xmlns:a16="http://schemas.microsoft.com/office/drawing/2014/main" id="{DE82095A-10B0-4655-A908-23E548154A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30688" y="1231900"/>
          <a:ext cx="1400175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399747" imgH="975259" progId="ChemDraw.Document.6.0">
                  <p:embed/>
                </p:oleObj>
              </mc:Choice>
              <mc:Fallback>
                <p:oleObj name="CS ChemDraw Drawing" r:id="rId4" imgW="1399747" imgH="975259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0688" y="1231900"/>
                        <a:ext cx="1400175" cy="976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9752" name="Object 8">
            <a:extLst>
              <a:ext uri="{FF2B5EF4-FFF2-40B4-BE49-F238E27FC236}">
                <a16:creationId xmlns:a16="http://schemas.microsoft.com/office/drawing/2014/main" id="{2E7AB2F6-0DF2-4FCF-89B1-4A723F1E14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21575" y="1231900"/>
          <a:ext cx="1204913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203478" imgH="975259" progId="ChemDraw.Document.6.0">
                  <p:embed/>
                </p:oleObj>
              </mc:Choice>
              <mc:Fallback>
                <p:oleObj name="CS ChemDraw Drawing" r:id="rId6" imgW="1203478" imgH="975259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1575" y="1231900"/>
                        <a:ext cx="1204913" cy="976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5239" name="Object 9">
            <a:extLst>
              <a:ext uri="{FF2B5EF4-FFF2-40B4-BE49-F238E27FC236}">
                <a16:creationId xmlns:a16="http://schemas.microsoft.com/office/drawing/2014/main" id="{1F982D8A-EED2-41C5-B29E-CB7B11FA01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78113" y="1422400"/>
          <a:ext cx="1209675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209564" imgH="600978" progId="ChemDraw.Document.6.0">
                  <p:embed/>
                </p:oleObj>
              </mc:Choice>
              <mc:Fallback>
                <p:oleObj name="CS ChemDraw Drawing" r:id="rId8" imgW="1209564" imgH="600978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8113" y="1422400"/>
                        <a:ext cx="1209675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9754" name="Object 10">
            <a:extLst>
              <a:ext uri="{FF2B5EF4-FFF2-40B4-BE49-F238E27FC236}">
                <a16:creationId xmlns:a16="http://schemas.microsoft.com/office/drawing/2014/main" id="{1FBCD5D7-160A-43DB-9DEE-73F58C0DFF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73775" y="1447800"/>
          <a:ext cx="10953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095454" imgH="596414" progId="ChemDraw.Document.6.0">
                  <p:embed/>
                </p:oleObj>
              </mc:Choice>
              <mc:Fallback>
                <p:oleObj name="CS ChemDraw Drawing" r:id="rId10" imgW="1095454" imgH="596414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3775" y="1447800"/>
                        <a:ext cx="1095375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9755" name="Object 11">
            <a:extLst>
              <a:ext uri="{FF2B5EF4-FFF2-40B4-BE49-F238E27FC236}">
                <a16:creationId xmlns:a16="http://schemas.microsoft.com/office/drawing/2014/main" id="{EA906559-36A7-4012-8CD0-6D2FB300F99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18400" y="3527425"/>
          <a:ext cx="1355725" cy="101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354103" imgH="1017860" progId="ChemDraw.Document.6.0">
                  <p:embed/>
                </p:oleObj>
              </mc:Choice>
              <mc:Fallback>
                <p:oleObj name="CS ChemDraw Drawing" r:id="rId12" imgW="1354103" imgH="1017860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8400" y="3527425"/>
                        <a:ext cx="1355725" cy="1017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9756" name="Object 12">
            <a:extLst>
              <a:ext uri="{FF2B5EF4-FFF2-40B4-BE49-F238E27FC236}">
                <a16:creationId xmlns:a16="http://schemas.microsoft.com/office/drawing/2014/main" id="{33469328-8A60-46D2-8BC0-4902F36CC0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52913" y="3527425"/>
          <a:ext cx="1400175" cy="101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1399747" imgH="1017860" progId="ChemDraw.Document.6.0">
                  <p:embed/>
                </p:oleObj>
              </mc:Choice>
              <mc:Fallback>
                <p:oleObj name="CS ChemDraw Drawing" r:id="rId14" imgW="1399747" imgH="1017860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2913" y="3527425"/>
                        <a:ext cx="1400175" cy="1017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9757" name="Object 13">
            <a:extLst>
              <a:ext uri="{FF2B5EF4-FFF2-40B4-BE49-F238E27FC236}">
                <a16:creationId xmlns:a16="http://schemas.microsoft.com/office/drawing/2014/main" id="{522FE118-C6C6-49D8-897C-A1786023A1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30288" y="3527425"/>
          <a:ext cx="1355725" cy="101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1354103" imgH="1017860" progId="ChemDraw.Document.6.0">
                  <p:embed/>
                </p:oleObj>
              </mc:Choice>
              <mc:Fallback>
                <p:oleObj name="CS ChemDraw Drawing" r:id="rId16" imgW="1354103" imgH="1017860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0288" y="3527425"/>
                        <a:ext cx="1355725" cy="1017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9758" name="Object 14">
            <a:extLst>
              <a:ext uri="{FF2B5EF4-FFF2-40B4-BE49-F238E27FC236}">
                <a16:creationId xmlns:a16="http://schemas.microsoft.com/office/drawing/2014/main" id="{15B78A80-853D-48F6-8F4A-5B35CDE8B2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62238" y="3716338"/>
          <a:ext cx="1209675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1210056" imgH="589788" progId="ChemDraw.Document.6.0">
                  <p:embed/>
                </p:oleObj>
              </mc:Choice>
              <mc:Fallback>
                <p:oleObj name="CS ChemDraw Drawing" r:id="rId18" imgW="1210056" imgH="589788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2238" y="3716338"/>
                        <a:ext cx="1209675" cy="588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9759" name="Object 15">
            <a:extLst>
              <a:ext uri="{FF2B5EF4-FFF2-40B4-BE49-F238E27FC236}">
                <a16:creationId xmlns:a16="http://schemas.microsoft.com/office/drawing/2014/main" id="{75846E4A-0EEE-4BD7-BD6C-B96D6A7984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54713" y="3716338"/>
          <a:ext cx="1209675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1210056" imgH="576072" progId="ChemDraw.Document.6.0">
                  <p:embed/>
                </p:oleObj>
              </mc:Choice>
              <mc:Fallback>
                <p:oleObj name="CS ChemDraw Drawing" r:id="rId20" imgW="1210056" imgH="576072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4713" y="3716338"/>
                        <a:ext cx="1209675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397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397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397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397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74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7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39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75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7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39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397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397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397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397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397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397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75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7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39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74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7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39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75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7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439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9748" grpId="0"/>
      <p:bldP spid="1439749" grpId="0"/>
    </p:bldLst>
  </p:timing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82" name="Text Box 4">
            <a:extLst>
              <a:ext uri="{FF2B5EF4-FFF2-40B4-BE49-F238E27FC236}">
                <a16:creationId xmlns:a16="http://schemas.microsoft.com/office/drawing/2014/main" id="{B0DAABFF-EBBA-4EA2-86C7-63C17784E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950" y="404813"/>
            <a:ext cx="546735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(iii)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氟取代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—— Schiemann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反应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(1927)</a:t>
            </a:r>
          </a:p>
        </p:txBody>
      </p:sp>
      <p:sp>
        <p:nvSpPr>
          <p:cNvPr id="1441797" name="Text Box 5">
            <a:extLst>
              <a:ext uri="{FF2B5EF4-FFF2-40B4-BE49-F238E27FC236}">
                <a16:creationId xmlns:a16="http://schemas.microsoft.com/office/drawing/2014/main" id="{5864FB93-45BA-4F27-AFD0-6354C26754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0338" y="965200"/>
            <a:ext cx="6564312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芳香氟硼酸重氮盐热分解得氟代芳香化合物</a:t>
            </a:r>
            <a:r>
              <a:rPr lang="en-US" altLang="zh-CN" sz="2400" b="1">
                <a:solidFill>
                  <a:srgbClr val="000000"/>
                </a:solidFill>
              </a:rPr>
              <a:t>.</a:t>
            </a:r>
          </a:p>
        </p:txBody>
      </p:sp>
      <p:graphicFrame>
        <p:nvGraphicFramePr>
          <p:cNvPr id="1441798" name="Object 6">
            <a:extLst>
              <a:ext uri="{FF2B5EF4-FFF2-40B4-BE49-F238E27FC236}">
                <a16:creationId xmlns:a16="http://schemas.microsoft.com/office/drawing/2014/main" id="{1AF506EC-9EEF-4F03-AC13-42ADAAB2B5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30363" y="1716088"/>
          <a:ext cx="733425" cy="180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734867" imgH="1801414" progId="ChemDraw.Document.6.0">
                  <p:embed/>
                </p:oleObj>
              </mc:Choice>
              <mc:Fallback>
                <p:oleObj name="CS ChemDraw Drawing" r:id="rId2" imgW="734867" imgH="1801414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0363" y="1716088"/>
                        <a:ext cx="733425" cy="180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1799" name="Object 7">
            <a:extLst>
              <a:ext uri="{FF2B5EF4-FFF2-40B4-BE49-F238E27FC236}">
                <a16:creationId xmlns:a16="http://schemas.microsoft.com/office/drawing/2014/main" id="{73529FA2-AC9F-4767-B464-DDF8CF202C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75200" y="1716088"/>
          <a:ext cx="933450" cy="180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935736" imgH="1804416" progId="ChemDraw.Document.6.0">
                  <p:embed/>
                </p:oleObj>
              </mc:Choice>
              <mc:Fallback>
                <p:oleObj name="CS ChemDraw Drawing" r:id="rId4" imgW="935736" imgH="1804416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5200" y="1716088"/>
                        <a:ext cx="933450" cy="180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1800" name="Object 8">
            <a:extLst>
              <a:ext uri="{FF2B5EF4-FFF2-40B4-BE49-F238E27FC236}">
                <a16:creationId xmlns:a16="http://schemas.microsoft.com/office/drawing/2014/main" id="{5C374ECC-E6E7-4469-9D36-EE46B16AB9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13663" y="1716088"/>
          <a:ext cx="733425" cy="180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734867" imgH="1801414" progId="ChemDraw.Document.6.0">
                  <p:embed/>
                </p:oleObj>
              </mc:Choice>
              <mc:Fallback>
                <p:oleObj name="CS ChemDraw Drawing" r:id="rId6" imgW="734867" imgH="1801414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13663" y="1716088"/>
                        <a:ext cx="733425" cy="180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1801" name="Text Box 9">
            <a:extLst>
              <a:ext uri="{FF2B5EF4-FFF2-40B4-BE49-F238E27FC236}">
                <a16:creationId xmlns:a16="http://schemas.microsoft.com/office/drawing/2014/main" id="{27EAE5B4-6C8F-4027-94D0-3B680ED27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1013" y="2205038"/>
            <a:ext cx="957262" cy="366712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NaNO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441802" name="Text Box 10">
            <a:extLst>
              <a:ext uri="{FF2B5EF4-FFF2-40B4-BE49-F238E27FC236}">
                <a16:creationId xmlns:a16="http://schemas.microsoft.com/office/drawing/2014/main" id="{DE06F675-6D1A-48B5-B2F9-5A946D6D08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8800" y="2605088"/>
            <a:ext cx="792163" cy="366712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HBF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</a:p>
        </p:txBody>
      </p:sp>
      <p:graphicFrame>
        <p:nvGraphicFramePr>
          <p:cNvPr id="1441803" name="Object 11">
            <a:extLst>
              <a:ext uri="{FF2B5EF4-FFF2-40B4-BE49-F238E27FC236}">
                <a16:creationId xmlns:a16="http://schemas.microsoft.com/office/drawing/2014/main" id="{E4A702D9-8555-4C29-A862-BB1B16975D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84488" y="2511425"/>
          <a:ext cx="1406525" cy="19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020902" imgH="143018" progId="ChemDraw.Document.6.0">
                  <p:embed/>
                </p:oleObj>
              </mc:Choice>
              <mc:Fallback>
                <p:oleObj name="CS ChemDraw Drawing" r:id="rId8" imgW="1020902" imgH="143018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4488" y="2511425"/>
                        <a:ext cx="1406525" cy="196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1804" name="Object 12">
            <a:extLst>
              <a:ext uri="{FF2B5EF4-FFF2-40B4-BE49-F238E27FC236}">
                <a16:creationId xmlns:a16="http://schemas.microsoft.com/office/drawing/2014/main" id="{36541A01-8DA9-474E-9925-AFE3A971291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07113" y="2511425"/>
          <a:ext cx="1131887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914400" imgH="142780" progId="ChemDraw.Document.6.0">
                  <p:embed/>
                </p:oleObj>
              </mc:Choice>
              <mc:Fallback>
                <p:oleObj name="CS ChemDraw Drawing" r:id="rId10" imgW="914400" imgH="142780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7113" y="2511425"/>
                        <a:ext cx="1131887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1805" name="Text Box 13">
            <a:extLst>
              <a:ext uri="{FF2B5EF4-FFF2-40B4-BE49-F238E27FC236}">
                <a16:creationId xmlns:a16="http://schemas.microsoft.com/office/drawing/2014/main" id="{0E680B79-CF5E-4A20-B57D-B76395A591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0013" y="2508250"/>
            <a:ext cx="366712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∆</a:t>
            </a:r>
          </a:p>
        </p:txBody>
      </p:sp>
      <p:sp>
        <p:nvSpPr>
          <p:cNvPr id="1441806" name="Text Box 14">
            <a:extLst>
              <a:ext uri="{FF2B5EF4-FFF2-40B4-BE49-F238E27FC236}">
                <a16:creationId xmlns:a16="http://schemas.microsoft.com/office/drawing/2014/main" id="{3A88006F-4861-450E-AF32-07B82FD0D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5275" y="4435475"/>
            <a:ext cx="339725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∆</a:t>
            </a:r>
          </a:p>
        </p:txBody>
      </p:sp>
      <p:sp>
        <p:nvSpPr>
          <p:cNvPr id="1441807" name="Text Box 15">
            <a:extLst>
              <a:ext uri="{FF2B5EF4-FFF2-40B4-BE49-F238E27FC236}">
                <a16:creationId xmlns:a16="http://schemas.microsoft.com/office/drawing/2014/main" id="{3F95DC5B-F9AC-4679-B5BA-C657DFC43D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0825" y="4532313"/>
            <a:ext cx="882650" cy="366712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NaNO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441808" name="Text Box 16">
            <a:extLst>
              <a:ext uri="{FF2B5EF4-FFF2-40B4-BE49-F238E27FC236}">
                <a16:creationId xmlns:a16="http://schemas.microsoft.com/office/drawing/2014/main" id="{E2ACB6B5-6C32-45DD-B1C3-3BF005A95E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9413" y="4927600"/>
            <a:ext cx="590550" cy="366713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HCl</a:t>
            </a:r>
            <a:endParaRPr lang="en-US" altLang="zh-CN" sz="18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41809" name="Text Box 17">
            <a:extLst>
              <a:ext uri="{FF2B5EF4-FFF2-40B4-BE49-F238E27FC236}">
                <a16:creationId xmlns:a16="http://schemas.microsoft.com/office/drawing/2014/main" id="{155D54A1-D3D9-44AC-A544-F0E22583D4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8925" y="4546600"/>
            <a:ext cx="831850" cy="366713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NaBF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</a:p>
        </p:txBody>
      </p:sp>
      <p:graphicFrame>
        <p:nvGraphicFramePr>
          <p:cNvPr id="1441810" name="Object 18">
            <a:extLst>
              <a:ext uri="{FF2B5EF4-FFF2-40B4-BE49-F238E27FC236}">
                <a16:creationId xmlns:a16="http://schemas.microsoft.com/office/drawing/2014/main" id="{14B3BB65-657D-493C-BB60-1031A0B0DA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24750" y="4005263"/>
          <a:ext cx="1393825" cy="1423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392140" imgH="1424091" progId="ChemDraw.Document.6.0">
                  <p:embed/>
                </p:oleObj>
              </mc:Choice>
              <mc:Fallback>
                <p:oleObj name="CS ChemDraw Drawing" r:id="rId12" imgW="1392140" imgH="1424091" progId="ChemDraw.Document.6.0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4750" y="4005263"/>
                        <a:ext cx="1393825" cy="1423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1811" name="Object 19">
            <a:extLst>
              <a:ext uri="{FF2B5EF4-FFF2-40B4-BE49-F238E27FC236}">
                <a16:creationId xmlns:a16="http://schemas.microsoft.com/office/drawing/2014/main" id="{269334FC-33DF-4569-A0E3-35A8C67AC5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825" y="4076700"/>
          <a:ext cx="1393825" cy="1423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1392140" imgH="1424091" progId="ChemDraw.Document.6.0">
                  <p:embed/>
                </p:oleObj>
              </mc:Choice>
              <mc:Fallback>
                <p:oleObj name="CS ChemDraw Drawing" r:id="rId14" imgW="1392140" imgH="1424091" progId="ChemDraw.Document.6.0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4076700"/>
                        <a:ext cx="1393825" cy="1423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1812" name="Object 20">
            <a:extLst>
              <a:ext uri="{FF2B5EF4-FFF2-40B4-BE49-F238E27FC236}">
                <a16:creationId xmlns:a16="http://schemas.microsoft.com/office/drawing/2014/main" id="{F20D1CDB-CFF6-4D8B-8A1D-C6C726CE89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71775" y="4076700"/>
          <a:ext cx="1393825" cy="1423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1392140" imgH="1424091" progId="ChemDraw.Document.6.0">
                  <p:embed/>
                </p:oleObj>
              </mc:Choice>
              <mc:Fallback>
                <p:oleObj name="CS ChemDraw Drawing" r:id="rId16" imgW="1392140" imgH="1424091" progId="ChemDraw.Document.6.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4076700"/>
                        <a:ext cx="1393825" cy="1423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1813" name="Object 21">
            <a:extLst>
              <a:ext uri="{FF2B5EF4-FFF2-40B4-BE49-F238E27FC236}">
                <a16:creationId xmlns:a16="http://schemas.microsoft.com/office/drawing/2014/main" id="{10BFF317-E5C3-44D1-BD9E-393AED0850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76825" y="4149725"/>
          <a:ext cx="1393825" cy="1423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1392140" imgH="1424091" progId="ChemDraw.Document.6.0">
                  <p:embed/>
                </p:oleObj>
              </mc:Choice>
              <mc:Fallback>
                <p:oleObj name="CS ChemDraw Drawing" r:id="rId18" imgW="1392140" imgH="1424091" progId="ChemDraw.Document.6.0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4149725"/>
                        <a:ext cx="1393825" cy="1423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1814" name="Object 22">
            <a:extLst>
              <a:ext uri="{FF2B5EF4-FFF2-40B4-BE49-F238E27FC236}">
                <a16:creationId xmlns:a16="http://schemas.microsoft.com/office/drawing/2014/main" id="{D45F8E15-3E7D-42C2-BEF5-15DD14DE0D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76375" y="4838700"/>
          <a:ext cx="1131888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914400" imgH="142780" progId="ChemDraw.Document.6.0">
                  <p:embed/>
                </p:oleObj>
              </mc:Choice>
              <mc:Fallback>
                <p:oleObj name="CS ChemDraw Drawing" r:id="rId20" imgW="914400" imgH="142780" progId="ChemDraw.Document.6.0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4838700"/>
                        <a:ext cx="1131888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1815" name="Object 23">
            <a:extLst>
              <a:ext uri="{FF2B5EF4-FFF2-40B4-BE49-F238E27FC236}">
                <a16:creationId xmlns:a16="http://schemas.microsoft.com/office/drawing/2014/main" id="{DFEF4014-141F-45DD-8420-36FB2775D1E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24300" y="4868863"/>
          <a:ext cx="1131888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1" imgW="914400" imgH="142780" progId="ChemDraw.Document.6.0">
                  <p:embed/>
                </p:oleObj>
              </mc:Choice>
              <mc:Fallback>
                <p:oleObj name="CS ChemDraw Drawing" r:id="rId21" imgW="914400" imgH="142780" progId="ChemDraw.Document.6.0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4868863"/>
                        <a:ext cx="1131888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1816" name="Object 24">
            <a:extLst>
              <a:ext uri="{FF2B5EF4-FFF2-40B4-BE49-F238E27FC236}">
                <a16:creationId xmlns:a16="http://schemas.microsoft.com/office/drawing/2014/main" id="{512B7C8C-5C16-436D-A28D-296084677D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72225" y="4724400"/>
          <a:ext cx="1141413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759725" imgH="144060" progId="ChemDraw.Document.6.0">
                  <p:embed/>
                </p:oleObj>
              </mc:Choice>
              <mc:Fallback>
                <p:oleObj name="CS ChemDraw Drawing" r:id="rId22" imgW="759725" imgH="144060" progId="ChemDraw.Document.6.0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4724400"/>
                        <a:ext cx="1141413" cy="19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1817" name="Text Box 25">
            <a:extLst>
              <a:ext uri="{FF2B5EF4-FFF2-40B4-BE49-F238E27FC236}">
                <a16:creationId xmlns:a16="http://schemas.microsoft.com/office/drawing/2014/main" id="{D461B090-6525-48D4-BD3F-126D36161E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6688" y="4868863"/>
            <a:ext cx="603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</a:rPr>
              <a:t>89%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44179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4417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4417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417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417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417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417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418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418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418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418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418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418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418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418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418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418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80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8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41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418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418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418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418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4418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418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4418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4418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418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4418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41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418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418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418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4418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4418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4418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441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9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80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9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8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441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9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8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9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8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44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0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8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0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8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441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0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8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0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8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441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1797" grpId="0"/>
      <p:bldP spid="1441801" grpId="0"/>
      <p:bldP spid="1441802" grpId="0"/>
      <p:bldP spid="1441805" grpId="0"/>
      <p:bldP spid="1441806" grpId="0"/>
      <p:bldP spid="1441807" grpId="0"/>
      <p:bldP spid="1441808" grpId="0"/>
      <p:bldP spid="1441809" grpId="0"/>
      <p:bldP spid="1441817" grpId="0"/>
    </p:bldLst>
  </p:timing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306" name="Text Box 4">
            <a:extLst>
              <a:ext uri="{FF2B5EF4-FFF2-40B4-BE49-F238E27FC236}">
                <a16:creationId xmlns:a16="http://schemas.microsoft.com/office/drawing/2014/main" id="{35CE66C0-8F70-48F3-BE02-F6B182973F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988" y="404813"/>
            <a:ext cx="39497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(iv)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氢取代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——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还原去氨基</a:t>
            </a:r>
          </a:p>
        </p:txBody>
      </p:sp>
      <p:sp>
        <p:nvSpPr>
          <p:cNvPr id="738307" name="Text Box 5">
            <a:extLst>
              <a:ext uri="{FF2B5EF4-FFF2-40B4-BE49-F238E27FC236}">
                <a16:creationId xmlns:a16="http://schemas.microsoft.com/office/drawing/2014/main" id="{D8EBD33A-1879-4BF8-BCB4-DF1B0253D6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3038" y="955675"/>
            <a:ext cx="7297737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常用的还原剂：次磷酸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PO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、乙醇、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NaBH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等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</p:txBody>
      </p:sp>
      <p:pic>
        <p:nvPicPr>
          <p:cNvPr id="738308" name="Picture 36">
            <a:extLst>
              <a:ext uri="{FF2B5EF4-FFF2-40B4-BE49-F238E27FC236}">
                <a16:creationId xmlns:a16="http://schemas.microsoft.com/office/drawing/2014/main" id="{BDA55F62-88ED-4A21-8EDF-6DA8035C3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75" y="2133600"/>
            <a:ext cx="7312025" cy="361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498" name="Object 4">
            <a:extLst>
              <a:ext uri="{FF2B5EF4-FFF2-40B4-BE49-F238E27FC236}">
                <a16:creationId xmlns:a16="http://schemas.microsoft.com/office/drawing/2014/main" id="{F8A7934E-6C25-4E34-BDDA-60301607CA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2463" y="1236663"/>
          <a:ext cx="6057900" cy="97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5369052" imgH="867156" progId="ChemDraw.Document.6.0">
                  <p:embed/>
                </p:oleObj>
              </mc:Choice>
              <mc:Fallback>
                <p:oleObj name="CS ChemDraw Drawing" r:id="rId2" imgW="5369052" imgH="867156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2463" y="1236663"/>
                        <a:ext cx="6057900" cy="976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499" name="Object 5">
            <a:extLst>
              <a:ext uri="{FF2B5EF4-FFF2-40B4-BE49-F238E27FC236}">
                <a16:creationId xmlns:a16="http://schemas.microsoft.com/office/drawing/2014/main" id="{6C5EE3DC-884F-47DD-AB07-7FB4A12303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2463" y="3232150"/>
          <a:ext cx="5905500" cy="125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5241036" imgH="1114044" progId="ChemDraw.Document.6.0">
                  <p:embed/>
                </p:oleObj>
              </mc:Choice>
              <mc:Fallback>
                <p:oleObj name="CS ChemDraw Drawing" r:id="rId4" imgW="5241036" imgH="1114044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2463" y="3232150"/>
                        <a:ext cx="5905500" cy="1254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2630" name="Group 6">
            <a:extLst>
              <a:ext uri="{FF2B5EF4-FFF2-40B4-BE49-F238E27FC236}">
                <a16:creationId xmlns:a16="http://schemas.microsoft.com/office/drawing/2014/main" id="{89C74969-BBAD-4CEF-8F4E-69E4E4ADA578}"/>
              </a:ext>
            </a:extLst>
          </p:cNvPr>
          <p:cNvGrpSpPr>
            <a:grpSpLocks/>
          </p:cNvGrpSpPr>
          <p:nvPr/>
        </p:nvGrpSpPr>
        <p:grpSpPr bwMode="auto">
          <a:xfrm>
            <a:off x="4406900" y="2373313"/>
            <a:ext cx="3524250" cy="366712"/>
            <a:chOff x="2735" y="1616"/>
            <a:chExt cx="1909" cy="231"/>
          </a:xfrm>
        </p:grpSpPr>
        <p:sp>
          <p:nvSpPr>
            <p:cNvPr id="106506" name="Rectangle 7">
              <a:extLst>
                <a:ext uri="{FF2B5EF4-FFF2-40B4-BE49-F238E27FC236}">
                  <a16:creationId xmlns:a16="http://schemas.microsoft.com/office/drawing/2014/main" id="{EF9DAB6B-9C00-4024-A7D3-6091B227F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5" y="1616"/>
              <a:ext cx="190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>
                  <a:solidFill>
                    <a:srgbClr val="000000"/>
                  </a:solidFill>
                  <a:ea typeface="幼圆" panose="02010509060101010101" pitchFamily="49" charset="-122"/>
                </a:rPr>
                <a:t>选择性：</a:t>
              </a:r>
              <a:r>
                <a:rPr lang="en-US" altLang="zh-CN" sz="1800" b="1">
                  <a:solidFill>
                    <a:srgbClr val="0000FF"/>
                  </a:solidFill>
                  <a:ea typeface="幼圆" panose="02010509060101010101" pitchFamily="49" charset="-122"/>
                </a:rPr>
                <a:t>2</a:t>
              </a:r>
              <a:r>
                <a:rPr lang="en-US" altLang="zh-CN" sz="1800" b="1" baseline="30000">
                  <a:solidFill>
                    <a:srgbClr val="0000FF"/>
                  </a:solidFill>
                  <a:ea typeface="幼圆" panose="02010509060101010101" pitchFamily="49" charset="-122"/>
                </a:rPr>
                <a:t>o</a:t>
              </a:r>
              <a:r>
                <a:rPr lang="en-US" altLang="zh-CN" sz="1800" b="1">
                  <a:solidFill>
                    <a:srgbClr val="0000FF"/>
                  </a:solidFill>
                  <a:ea typeface="幼圆" panose="02010509060101010101" pitchFamily="49" charset="-122"/>
                </a:rPr>
                <a:t> H</a:t>
              </a:r>
              <a:r>
                <a:rPr lang="en-US" altLang="zh-CN" sz="1800" b="1">
                  <a:solidFill>
                    <a:srgbClr val="000000"/>
                  </a:solidFill>
                  <a:ea typeface="幼圆" panose="02010509060101010101" pitchFamily="49" charset="-122"/>
                </a:rPr>
                <a:t> : </a:t>
              </a:r>
              <a:r>
                <a:rPr lang="en-US" altLang="zh-CN" sz="1800" b="1">
                  <a:solidFill>
                    <a:srgbClr val="0000FF"/>
                  </a:solidFill>
                  <a:ea typeface="幼圆" panose="02010509060101010101" pitchFamily="49" charset="-122"/>
                </a:rPr>
                <a:t>1</a:t>
              </a:r>
              <a:r>
                <a:rPr lang="en-US" altLang="zh-CN" sz="1800" b="1" baseline="30000">
                  <a:solidFill>
                    <a:srgbClr val="0000FF"/>
                  </a:solidFill>
                  <a:ea typeface="幼圆" panose="02010509060101010101" pitchFamily="49" charset="-122"/>
                </a:rPr>
                <a:t>o </a:t>
              </a:r>
              <a:r>
                <a:rPr lang="en-US" altLang="zh-CN" sz="1800" b="1">
                  <a:solidFill>
                    <a:srgbClr val="0000FF"/>
                  </a:solidFill>
                  <a:ea typeface="幼圆" panose="02010509060101010101" pitchFamily="49" charset="-122"/>
                </a:rPr>
                <a:t>H</a:t>
              </a:r>
              <a:r>
                <a:rPr lang="en-US" altLang="zh-CN" sz="1800" b="1">
                  <a:solidFill>
                    <a:srgbClr val="000000"/>
                  </a:solidFill>
                  <a:ea typeface="幼圆" panose="02010509060101010101" pitchFamily="49" charset="-122"/>
                </a:rPr>
                <a:t> = 97</a:t>
              </a:r>
              <a:r>
                <a:rPr lang="en-US" altLang="zh-CN" sz="1800" b="1">
                  <a:solidFill>
                    <a:srgbClr val="0000FF"/>
                  </a:solidFill>
                  <a:ea typeface="幼圆" panose="02010509060101010101" pitchFamily="49" charset="-122"/>
                </a:rPr>
                <a:t> </a:t>
              </a:r>
              <a:r>
                <a:rPr lang="en-US" altLang="zh-CN" sz="1800" b="1">
                  <a:solidFill>
                    <a:srgbClr val="000000"/>
                  </a:solidFill>
                  <a:ea typeface="幼圆" panose="02010509060101010101" pitchFamily="49" charset="-122"/>
                </a:rPr>
                <a:t>:</a:t>
              </a:r>
              <a:r>
                <a:rPr lang="en-US" altLang="zh-CN" sz="1800" b="1">
                  <a:solidFill>
                    <a:srgbClr val="0000FF"/>
                  </a:solidFill>
                  <a:ea typeface="幼圆" panose="02010509060101010101" pitchFamily="49" charset="-122"/>
                </a:rPr>
                <a:t> 1</a:t>
              </a:r>
            </a:p>
          </p:txBody>
        </p:sp>
        <p:sp>
          <p:nvSpPr>
            <p:cNvPr id="106507" name="Line 8">
              <a:extLst>
                <a:ext uri="{FF2B5EF4-FFF2-40B4-BE49-F238E27FC236}">
                  <a16:creationId xmlns:a16="http://schemas.microsoft.com/office/drawing/2014/main" id="{3D3E3ED8-CBF5-49F8-89D4-DAE4C5C12A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4" y="1842"/>
              <a:ext cx="1860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82633" name="Group 9">
            <a:extLst>
              <a:ext uri="{FF2B5EF4-FFF2-40B4-BE49-F238E27FC236}">
                <a16:creationId xmlns:a16="http://schemas.microsoft.com/office/drawing/2014/main" id="{82FEF813-11A9-41A6-A4F5-E4860F10D26E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4672013"/>
            <a:ext cx="3573463" cy="366712"/>
            <a:chOff x="2566" y="2931"/>
            <a:chExt cx="2078" cy="231"/>
          </a:xfrm>
        </p:grpSpPr>
        <p:sp>
          <p:nvSpPr>
            <p:cNvPr id="106504" name="Rectangle 10">
              <a:extLst>
                <a:ext uri="{FF2B5EF4-FFF2-40B4-BE49-F238E27FC236}">
                  <a16:creationId xmlns:a16="http://schemas.microsoft.com/office/drawing/2014/main" id="{FA7A3180-F2F5-41A9-8AAF-A3FF13F23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6" y="2931"/>
              <a:ext cx="207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>
                  <a:solidFill>
                    <a:srgbClr val="000000"/>
                  </a:solidFill>
                  <a:ea typeface="幼圆" panose="02010509060101010101" pitchFamily="49" charset="-122"/>
                </a:rPr>
                <a:t>选择性：</a:t>
              </a:r>
              <a:r>
                <a:rPr lang="en-US" altLang="zh-CN" sz="1800" b="1">
                  <a:solidFill>
                    <a:srgbClr val="0000FF"/>
                  </a:solidFill>
                  <a:ea typeface="幼圆" panose="02010509060101010101" pitchFamily="49" charset="-122"/>
                </a:rPr>
                <a:t>3</a:t>
              </a:r>
              <a:r>
                <a:rPr lang="en-US" altLang="zh-CN" sz="1800" b="1" baseline="30000">
                  <a:solidFill>
                    <a:srgbClr val="0000FF"/>
                  </a:solidFill>
                  <a:ea typeface="幼圆" panose="02010509060101010101" pitchFamily="49" charset="-122"/>
                </a:rPr>
                <a:t>o</a:t>
              </a:r>
              <a:r>
                <a:rPr lang="en-US" altLang="zh-CN" sz="1800" b="1">
                  <a:solidFill>
                    <a:srgbClr val="0000FF"/>
                  </a:solidFill>
                  <a:ea typeface="幼圆" panose="02010509060101010101" pitchFamily="49" charset="-122"/>
                </a:rPr>
                <a:t> H </a:t>
              </a:r>
              <a:r>
                <a:rPr lang="en-US" altLang="zh-CN" sz="1800" b="1">
                  <a:solidFill>
                    <a:srgbClr val="000000"/>
                  </a:solidFill>
                  <a:ea typeface="幼圆" panose="02010509060101010101" pitchFamily="49" charset="-122"/>
                </a:rPr>
                <a:t>:</a:t>
              </a:r>
              <a:r>
                <a:rPr lang="en-US" altLang="zh-CN" sz="1800" b="1">
                  <a:solidFill>
                    <a:srgbClr val="0000FF"/>
                  </a:solidFill>
                  <a:ea typeface="幼圆" panose="02010509060101010101" pitchFamily="49" charset="-122"/>
                </a:rPr>
                <a:t> 1</a:t>
              </a:r>
              <a:r>
                <a:rPr lang="en-US" altLang="zh-CN" sz="1800" b="1" baseline="30000">
                  <a:solidFill>
                    <a:srgbClr val="0000FF"/>
                  </a:solidFill>
                  <a:ea typeface="幼圆" panose="02010509060101010101" pitchFamily="49" charset="-122"/>
                </a:rPr>
                <a:t>o</a:t>
              </a:r>
              <a:r>
                <a:rPr lang="en-US" altLang="zh-CN" sz="1800" b="1">
                  <a:solidFill>
                    <a:srgbClr val="0000FF"/>
                  </a:solidFill>
                  <a:ea typeface="幼圆" panose="02010509060101010101" pitchFamily="49" charset="-122"/>
                </a:rPr>
                <a:t> H</a:t>
              </a:r>
              <a:r>
                <a:rPr lang="en-US" altLang="zh-CN" sz="1800" b="1">
                  <a:solidFill>
                    <a:srgbClr val="000000"/>
                  </a:solidFill>
                  <a:ea typeface="幼圆" panose="02010509060101010101" pitchFamily="49" charset="-122"/>
                </a:rPr>
                <a:t> =</a:t>
              </a:r>
              <a:r>
                <a:rPr lang="en-US" altLang="zh-CN" sz="1800" b="1">
                  <a:solidFill>
                    <a:srgbClr val="0000FF"/>
                  </a:solidFill>
                  <a:ea typeface="幼圆" panose="02010509060101010101" pitchFamily="49" charset="-122"/>
                </a:rPr>
                <a:t> 1600 </a:t>
              </a:r>
              <a:r>
                <a:rPr lang="en-US" altLang="zh-CN" sz="1800" b="1">
                  <a:solidFill>
                    <a:srgbClr val="000000"/>
                  </a:solidFill>
                  <a:ea typeface="幼圆" panose="02010509060101010101" pitchFamily="49" charset="-122"/>
                </a:rPr>
                <a:t>:</a:t>
              </a:r>
              <a:r>
                <a:rPr lang="en-US" altLang="zh-CN" sz="1800" b="1">
                  <a:solidFill>
                    <a:srgbClr val="0000FF"/>
                  </a:solidFill>
                  <a:ea typeface="幼圆" panose="02010509060101010101" pitchFamily="49" charset="-122"/>
                </a:rPr>
                <a:t> 1</a:t>
              </a:r>
            </a:p>
          </p:txBody>
        </p:sp>
        <p:sp>
          <p:nvSpPr>
            <p:cNvPr id="106505" name="Line 11">
              <a:extLst>
                <a:ext uri="{FF2B5EF4-FFF2-40B4-BE49-F238E27FC236}">
                  <a16:creationId xmlns:a16="http://schemas.microsoft.com/office/drawing/2014/main" id="{13F64939-9B74-4DFE-978F-20AA1C77C7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1" y="3158"/>
              <a:ext cx="1983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82636" name="Rectangle 12">
            <a:extLst>
              <a:ext uri="{FF2B5EF4-FFF2-40B4-BE49-F238E27FC236}">
                <a16:creationId xmlns:a16="http://schemas.microsoft.com/office/drawing/2014/main" id="{E010F270-C6BE-483E-B921-E753A1FB8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50" y="5397500"/>
            <a:ext cx="8035925" cy="576263"/>
          </a:xfrm>
          <a:prstGeom prst="rect">
            <a:avLst/>
          </a:prstGeom>
          <a:solidFill>
            <a:schemeClr val="bg1">
              <a:alpha val="59999"/>
            </a:scheme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溴代选择性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(127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Arial" panose="020B0604020202020204" pitchFamily="34" charset="0"/>
              </a:rPr>
              <a:t>˚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C)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：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3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˚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 H : 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˚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 H : 1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˚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 H = 1600 : 80 : 1</a:t>
            </a:r>
          </a:p>
        </p:txBody>
      </p:sp>
      <p:sp>
        <p:nvSpPr>
          <p:cNvPr id="282637" name="Text Box 13">
            <a:extLst>
              <a:ext uri="{FF2B5EF4-FFF2-40B4-BE49-F238E27FC236}">
                <a16:creationId xmlns:a16="http://schemas.microsoft.com/office/drawing/2014/main" id="{5FFB1820-FA0F-4A93-9275-DB963F1198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350" y="476250"/>
            <a:ext cx="4525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CC3300"/>
              </a:buClr>
              <a:buSzPct val="75000"/>
              <a:buFont typeface="Wingdings" pitchFamily="2" charset="2"/>
              <a:buChar char="l"/>
              <a:defRPr/>
            </a:pPr>
            <a:r>
              <a:rPr kumimoji="1" lang="en-US" altLang="zh-CN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幼圆" pitchFamily="49" charset="-122"/>
                <a:ea typeface="幼圆" pitchFamily="49" charset="-122"/>
              </a:rPr>
              <a:t> </a:t>
            </a:r>
            <a:r>
              <a:rPr kumimoji="1"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幼圆" pitchFamily="49" charset="-122"/>
                <a:ea typeface="幼圆" pitchFamily="49" charset="-122"/>
              </a:rPr>
              <a:t>溴代反应的选择性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26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26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82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2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63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18" name="Picture 17">
            <a:extLst>
              <a:ext uri="{FF2B5EF4-FFF2-40B4-BE49-F238E27FC236}">
                <a16:creationId xmlns:a16="http://schemas.microsoft.com/office/drawing/2014/main" id="{7C2CF1E1-6E4D-44DB-8F3C-7999A14BB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836613"/>
            <a:ext cx="5707063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162819" name="Picture 18">
            <a:extLst>
              <a:ext uri="{FF2B5EF4-FFF2-40B4-BE49-F238E27FC236}">
                <a16:creationId xmlns:a16="http://schemas.microsoft.com/office/drawing/2014/main" id="{88F62808-2D2F-41A2-A1D3-0527E1208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2565400"/>
            <a:ext cx="6240462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162820" name="Picture 19">
            <a:extLst>
              <a:ext uri="{FF2B5EF4-FFF2-40B4-BE49-F238E27FC236}">
                <a16:creationId xmlns:a16="http://schemas.microsoft.com/office/drawing/2014/main" id="{6528759C-B4DA-4383-8AB9-E0307B447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4797425"/>
            <a:ext cx="7242175" cy="106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44" name="Text Box 4">
            <a:extLst>
              <a:ext uri="{FF2B5EF4-FFF2-40B4-BE49-F238E27FC236}">
                <a16:creationId xmlns:a16="http://schemas.microsoft.com/office/drawing/2014/main" id="{282C893A-8D59-4892-A293-9DF77B0D7F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5825" y="4365625"/>
            <a:ext cx="955675" cy="366713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NaNO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443845" name="Text Box 5">
            <a:extLst>
              <a:ext uri="{FF2B5EF4-FFF2-40B4-BE49-F238E27FC236}">
                <a16:creationId xmlns:a16="http://schemas.microsoft.com/office/drawing/2014/main" id="{316DD95E-EF05-4F46-A8B4-347D873733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4250" y="4791075"/>
            <a:ext cx="639763" cy="366713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HCl</a:t>
            </a:r>
            <a:endParaRPr lang="en-US" altLang="zh-CN" sz="18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43846" name="Text Box 6">
            <a:extLst>
              <a:ext uri="{FF2B5EF4-FFF2-40B4-BE49-F238E27FC236}">
                <a16:creationId xmlns:a16="http://schemas.microsoft.com/office/drawing/2014/main" id="{D4437ECA-BD42-4F4E-9E60-9A8BE41B45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25" y="4365625"/>
            <a:ext cx="831850" cy="366713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EtOH</a:t>
            </a:r>
            <a:endParaRPr lang="en-US" altLang="zh-CN" sz="18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43847" name="Text Box 7">
            <a:extLst>
              <a:ext uri="{FF2B5EF4-FFF2-40B4-BE49-F238E27FC236}">
                <a16:creationId xmlns:a16="http://schemas.microsoft.com/office/drawing/2014/main" id="{DAAA4743-3FDA-4528-ACB3-EA61E0B434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975" y="4700588"/>
            <a:ext cx="368300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∆</a:t>
            </a:r>
            <a:endParaRPr lang="en-US" altLang="zh-CN" sz="20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443848" name="Object 8">
            <a:extLst>
              <a:ext uri="{FF2B5EF4-FFF2-40B4-BE49-F238E27FC236}">
                <a16:creationId xmlns:a16="http://schemas.microsoft.com/office/drawing/2014/main" id="{55F2F79B-A444-4B90-A4EB-3CBBCB701A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03700" y="3881438"/>
          <a:ext cx="1355725" cy="177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356360" imgH="1781556" progId="ChemDraw.Document.6.0">
                  <p:embed/>
                </p:oleObj>
              </mc:Choice>
              <mc:Fallback>
                <p:oleObj name="CS ChemDraw Drawing" r:id="rId2" imgW="1356360" imgH="1781556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3700" y="3881438"/>
                        <a:ext cx="1355725" cy="177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3849" name="Object 9">
            <a:extLst>
              <a:ext uri="{FF2B5EF4-FFF2-40B4-BE49-F238E27FC236}">
                <a16:creationId xmlns:a16="http://schemas.microsoft.com/office/drawing/2014/main" id="{12D896D3-118C-41E9-89C4-10C641CFD6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40613" y="3860800"/>
          <a:ext cx="1355725" cy="177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354103" imgH="1778592" progId="ChemDraw.Document.6.0">
                  <p:embed/>
                </p:oleObj>
              </mc:Choice>
              <mc:Fallback>
                <p:oleObj name="CS ChemDraw Drawing" r:id="rId4" imgW="1354103" imgH="1778592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0613" y="3860800"/>
                        <a:ext cx="1355725" cy="177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3850" name="Text Box 10">
            <a:extLst>
              <a:ext uri="{FF2B5EF4-FFF2-40B4-BE49-F238E27FC236}">
                <a16:creationId xmlns:a16="http://schemas.microsoft.com/office/drawing/2014/main" id="{1C20E11D-3F53-47A6-B3F1-D00FC8712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4175" y="5013325"/>
            <a:ext cx="7508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80</a:t>
            </a:r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％</a:t>
            </a:r>
          </a:p>
        </p:txBody>
      </p:sp>
      <p:graphicFrame>
        <p:nvGraphicFramePr>
          <p:cNvPr id="1443851" name="Object 11">
            <a:extLst>
              <a:ext uri="{FF2B5EF4-FFF2-40B4-BE49-F238E27FC236}">
                <a16:creationId xmlns:a16="http://schemas.microsoft.com/office/drawing/2014/main" id="{911E2CA0-1F99-4238-B2B9-4029CEAA90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85863" y="4191000"/>
          <a:ext cx="1355725" cy="1398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354103" imgH="1398226" progId="ChemDraw.Document.6.0">
                  <p:embed/>
                </p:oleObj>
              </mc:Choice>
              <mc:Fallback>
                <p:oleObj name="CS ChemDraw Drawing" r:id="rId6" imgW="1354103" imgH="1398226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5863" y="4191000"/>
                        <a:ext cx="1355725" cy="1398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9338" name="Object 12">
            <a:extLst>
              <a:ext uri="{FF2B5EF4-FFF2-40B4-BE49-F238E27FC236}">
                <a16:creationId xmlns:a16="http://schemas.microsoft.com/office/drawing/2014/main" id="{58448DC7-1C9E-4A4C-B706-00E3560B07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85863" y="1090613"/>
          <a:ext cx="1355725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354103" imgH="900707" progId="ChemDraw.Document.6.0">
                  <p:embed/>
                </p:oleObj>
              </mc:Choice>
              <mc:Fallback>
                <p:oleObj name="CS ChemDraw Drawing" r:id="rId8" imgW="1354103" imgH="900707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5863" y="1090613"/>
                        <a:ext cx="1355725" cy="90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3853" name="Object 13">
            <a:extLst>
              <a:ext uri="{FF2B5EF4-FFF2-40B4-BE49-F238E27FC236}">
                <a16:creationId xmlns:a16="http://schemas.microsoft.com/office/drawing/2014/main" id="{7385A9BC-0DDC-4E73-AEA9-018811B47E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14850" y="693738"/>
          <a:ext cx="72390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723900" imgH="1780032" progId="ChemDraw.Document.6.0">
                  <p:embed/>
                </p:oleObj>
              </mc:Choice>
              <mc:Fallback>
                <p:oleObj name="CS ChemDraw Drawing" r:id="rId10" imgW="723900" imgH="1780032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693738"/>
                        <a:ext cx="723900" cy="177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3854" name="Object 14">
            <a:extLst>
              <a:ext uri="{FF2B5EF4-FFF2-40B4-BE49-F238E27FC236}">
                <a16:creationId xmlns:a16="http://schemas.microsoft.com/office/drawing/2014/main" id="{CB686EA6-BF6B-44A8-B161-2639A6C9BD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92463" y="1268413"/>
          <a:ext cx="496887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496692" imgH="253662" progId="ChemDraw.Document.6.0">
                  <p:embed/>
                </p:oleObj>
              </mc:Choice>
              <mc:Fallback>
                <p:oleObj name="CS ChemDraw Drawing" r:id="rId12" imgW="496692" imgH="253662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2463" y="1268413"/>
                        <a:ext cx="496887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3855" name="Object 15">
            <a:extLst>
              <a:ext uri="{FF2B5EF4-FFF2-40B4-BE49-F238E27FC236}">
                <a16:creationId xmlns:a16="http://schemas.microsoft.com/office/drawing/2014/main" id="{377D13F9-DED6-4945-950C-811F601B72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79763" y="1663700"/>
          <a:ext cx="509587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509016" imgH="254508" progId="ChemDraw.Document.6.0">
                  <p:embed/>
                </p:oleObj>
              </mc:Choice>
              <mc:Fallback>
                <p:oleObj name="CS ChemDraw Drawing" r:id="rId14" imgW="509016" imgH="254508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9763" y="1663700"/>
                        <a:ext cx="509587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3856" name="Object 16">
            <a:extLst>
              <a:ext uri="{FF2B5EF4-FFF2-40B4-BE49-F238E27FC236}">
                <a16:creationId xmlns:a16="http://schemas.microsoft.com/office/drawing/2014/main" id="{153CDA7A-97A5-417F-B3AC-CAC2430A62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52738" y="1484313"/>
          <a:ext cx="1319212" cy="187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923529" imgH="143018" progId="ChemDraw.Document.6.0">
                  <p:embed/>
                </p:oleObj>
              </mc:Choice>
              <mc:Fallback>
                <p:oleObj name="CS ChemDraw Drawing" r:id="rId16" imgW="923529" imgH="143018" progId="ChemDraw.Document.6.0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2738" y="1484313"/>
                        <a:ext cx="1319212" cy="187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3857" name="Object 17">
            <a:extLst>
              <a:ext uri="{FF2B5EF4-FFF2-40B4-BE49-F238E27FC236}">
                <a16:creationId xmlns:a16="http://schemas.microsoft.com/office/drawing/2014/main" id="{60FAE9BD-3A39-4043-A1B4-87E633D2B1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42013" y="1231900"/>
          <a:ext cx="630237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628840" imgH="255181" progId="ChemDraw.Document.6.0">
                  <p:embed/>
                </p:oleObj>
              </mc:Choice>
              <mc:Fallback>
                <p:oleObj name="CS ChemDraw Drawing" r:id="rId18" imgW="628840" imgH="255181" progId="ChemDraw.Document.6.0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2013" y="1231900"/>
                        <a:ext cx="630237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3858" name="Object 18">
            <a:extLst>
              <a:ext uri="{FF2B5EF4-FFF2-40B4-BE49-F238E27FC236}">
                <a16:creationId xmlns:a16="http://schemas.microsoft.com/office/drawing/2014/main" id="{EF2F34F0-5CEF-49BB-AE5F-EE8D3CBB06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43600" y="1628775"/>
          <a:ext cx="554038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552893" imgH="255181" progId="ChemDraw.Document.6.0">
                  <p:embed/>
                </p:oleObj>
              </mc:Choice>
              <mc:Fallback>
                <p:oleObj name="CS ChemDraw Drawing" r:id="rId20" imgW="552893" imgH="255181" progId="ChemDraw.Document.6.0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1628775"/>
                        <a:ext cx="554038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3859" name="Object 19">
            <a:extLst>
              <a:ext uri="{FF2B5EF4-FFF2-40B4-BE49-F238E27FC236}">
                <a16:creationId xmlns:a16="http://schemas.microsoft.com/office/drawing/2014/main" id="{882FD5F1-C011-45EC-A320-94E4183056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61025" y="1485900"/>
          <a:ext cx="1319213" cy="187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923529" imgH="143018" progId="ChemDraw.Document.6.0">
                  <p:embed/>
                </p:oleObj>
              </mc:Choice>
              <mc:Fallback>
                <p:oleObj name="CS ChemDraw Drawing" r:id="rId22" imgW="923529" imgH="143018" progId="ChemDraw.Document.6.0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1025" y="1485900"/>
                        <a:ext cx="1319213" cy="187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3860" name="Object 20">
            <a:extLst>
              <a:ext uri="{FF2B5EF4-FFF2-40B4-BE49-F238E27FC236}">
                <a16:creationId xmlns:a16="http://schemas.microsoft.com/office/drawing/2014/main" id="{D29A8C0D-9262-4594-B4F1-188310E3B1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40613" y="693738"/>
          <a:ext cx="1355725" cy="173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3" imgW="1354103" imgH="1737512" progId="ChemDraw.Document.6.0">
                  <p:embed/>
                </p:oleObj>
              </mc:Choice>
              <mc:Fallback>
                <p:oleObj name="CS ChemDraw Drawing" r:id="rId23" imgW="1354103" imgH="1737512" progId="ChemDraw.Document.6.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0613" y="693738"/>
                        <a:ext cx="1355725" cy="173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3861" name="Object 21">
            <a:extLst>
              <a:ext uri="{FF2B5EF4-FFF2-40B4-BE49-F238E27FC236}">
                <a16:creationId xmlns:a16="http://schemas.microsoft.com/office/drawing/2014/main" id="{95EF23D4-B393-4345-ABA0-D5AD86C1BF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88263" y="2676525"/>
          <a:ext cx="174625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5" imgW="173736" imgH="969264" progId="ChemDraw.Document.6.0">
                  <p:embed/>
                </p:oleObj>
              </mc:Choice>
              <mc:Fallback>
                <p:oleObj name="CS ChemDraw Drawing" r:id="rId25" imgW="173736" imgH="969264" progId="ChemDraw.Document.6.0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8263" y="2676525"/>
                        <a:ext cx="174625" cy="96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3862" name="Object 22">
            <a:extLst>
              <a:ext uri="{FF2B5EF4-FFF2-40B4-BE49-F238E27FC236}">
                <a16:creationId xmlns:a16="http://schemas.microsoft.com/office/drawing/2014/main" id="{12ED2356-FF80-4323-A609-D355CA2758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83425" y="2998788"/>
          <a:ext cx="615950" cy="21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7" imgW="615169" imgH="214170" progId="ChemDraw.Document.6.0">
                  <p:embed/>
                </p:oleObj>
              </mc:Choice>
              <mc:Fallback>
                <p:oleObj name="CS ChemDraw Drawing" r:id="rId27" imgW="615169" imgH="214170" progId="ChemDraw.Document.6.0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3425" y="2998788"/>
                        <a:ext cx="615950" cy="214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3863" name="Object 23">
            <a:extLst>
              <a:ext uri="{FF2B5EF4-FFF2-40B4-BE49-F238E27FC236}">
                <a16:creationId xmlns:a16="http://schemas.microsoft.com/office/drawing/2014/main" id="{5F1A0277-AA7A-48CE-BA9B-63D280D33A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58125" y="2997200"/>
          <a:ext cx="442913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9" imgW="442794" imgH="254758" progId="ChemDraw.Document.6.0">
                  <p:embed/>
                </p:oleObj>
              </mc:Choice>
              <mc:Fallback>
                <p:oleObj name="CS ChemDraw Drawing" r:id="rId29" imgW="442794" imgH="254758" progId="ChemDraw.Document.6.0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8125" y="2997200"/>
                        <a:ext cx="442913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3864" name="Object 24">
            <a:extLst>
              <a:ext uri="{FF2B5EF4-FFF2-40B4-BE49-F238E27FC236}">
                <a16:creationId xmlns:a16="http://schemas.microsoft.com/office/drawing/2014/main" id="{74B22C05-C027-4FEA-8425-75B3B28F0F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30875" y="4694238"/>
          <a:ext cx="1349375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1" imgW="1347297" imgH="174678" progId="ChemDraw.Document.6.0">
                  <p:embed/>
                </p:oleObj>
              </mc:Choice>
              <mc:Fallback>
                <p:oleObj name="CS ChemDraw Drawing" r:id="rId31" imgW="1347297" imgH="174678" progId="ChemDraw.Document.6.0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0875" y="4694238"/>
                        <a:ext cx="1349375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3865" name="Object 25">
            <a:extLst>
              <a:ext uri="{FF2B5EF4-FFF2-40B4-BE49-F238E27FC236}">
                <a16:creationId xmlns:a16="http://schemas.microsoft.com/office/drawing/2014/main" id="{4F0F94A8-FF76-44B3-A5A4-9B34416A70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40013" y="4694238"/>
          <a:ext cx="1171575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3" imgW="1171527" imgH="174968" progId="ChemDraw.Document.6.0">
                  <p:embed/>
                </p:oleObj>
              </mc:Choice>
              <mc:Fallback>
                <p:oleObj name="CS ChemDraw Drawing" r:id="rId33" imgW="1171527" imgH="174968" progId="ChemDraw.Document.6.0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0013" y="4694238"/>
                        <a:ext cx="1171575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9352" name="Object 26">
            <a:extLst>
              <a:ext uri="{FF2B5EF4-FFF2-40B4-BE49-F238E27FC236}">
                <a16:creationId xmlns:a16="http://schemas.microsoft.com/office/drawing/2014/main" id="{9CC76524-6BF3-434F-B9C1-58C8BAE2D2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97000" y="2565400"/>
          <a:ext cx="268288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5" imgW="269299" imgH="1119798" progId="ChemDraw.Document.6.0">
                  <p:embed/>
                </p:oleObj>
              </mc:Choice>
              <mc:Fallback>
                <p:oleObj name="CS ChemDraw Drawing" r:id="rId35" imgW="269299" imgH="1119798" progId="ChemDraw.Document.6.0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7000" y="2565400"/>
                        <a:ext cx="268288" cy="1120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43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43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443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438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438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438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438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438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438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443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3" dur="2000"/>
                                        <p:tgtEl>
                                          <p:spTgt spid="1443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6" dur="2000"/>
                                        <p:tgtEl>
                                          <p:spTgt spid="1443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9" dur="2000"/>
                                        <p:tgtEl>
                                          <p:spTgt spid="1443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43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43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43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443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4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43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43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43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43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43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4438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443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4438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4438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4438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443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4438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4438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4438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4438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4438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4438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4438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4438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44" grpId="0"/>
      <p:bldP spid="1443845" grpId="0"/>
      <p:bldP spid="1443846" grpId="0"/>
      <p:bldP spid="1443847" grpId="0"/>
      <p:bldP spid="1443850" grpId="0"/>
    </p:bldLst>
  </p:timing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378" name="Text Box 4">
            <a:extLst>
              <a:ext uri="{FF2B5EF4-FFF2-40B4-BE49-F238E27FC236}">
                <a16:creationId xmlns:a16="http://schemas.microsoft.com/office/drawing/2014/main" id="{77DC78B5-7477-4A0E-8AEB-1CD178ECD5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963" y="476250"/>
            <a:ext cx="219551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）还原成肼</a:t>
            </a:r>
          </a:p>
        </p:txBody>
      </p:sp>
      <p:sp>
        <p:nvSpPr>
          <p:cNvPr id="1445893" name="Text Box 5">
            <a:extLst>
              <a:ext uri="{FF2B5EF4-FFF2-40B4-BE49-F238E27FC236}">
                <a16:creationId xmlns:a16="http://schemas.microsoft.com/office/drawing/2014/main" id="{0FA8B87C-7E0E-4045-B8E7-CCB065172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4938" y="928688"/>
            <a:ext cx="5813425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重氮盐还原成肼是制备肼的重要方法。</a:t>
            </a:r>
          </a:p>
        </p:txBody>
      </p:sp>
      <p:sp>
        <p:nvSpPr>
          <p:cNvPr id="1445894" name="Text Box 6">
            <a:extLst>
              <a:ext uri="{FF2B5EF4-FFF2-40B4-BE49-F238E27FC236}">
                <a16:creationId xmlns:a16="http://schemas.microsoft.com/office/drawing/2014/main" id="{85D5DA77-EE4C-4A09-A800-5B28A4C480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0475" y="1412875"/>
            <a:ext cx="4584700" cy="89535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Na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SO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NaHSO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Na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;  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SnCl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/HCl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Zn/HOAc </a:t>
            </a:r>
            <a:r>
              <a:rPr lang="en-US" altLang="zh-CN" sz="2400" b="1" i="1">
                <a:solidFill>
                  <a:srgbClr val="000000"/>
                </a:solidFill>
                <a:latin typeface="Times New Roman" panose="02020603050405020304" pitchFamily="18" charset="0"/>
              </a:rPr>
              <a:t>etc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1445895" name="Rectangle 7">
            <a:extLst>
              <a:ext uri="{FF2B5EF4-FFF2-40B4-BE49-F238E27FC236}">
                <a16:creationId xmlns:a16="http://schemas.microsoft.com/office/drawing/2014/main" id="{D42C81F0-72E8-442B-B7E7-04A1EC53B6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3988" y="1412875"/>
            <a:ext cx="2511425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常用的还原剂：</a:t>
            </a:r>
          </a:p>
        </p:txBody>
      </p:sp>
      <p:sp>
        <p:nvSpPr>
          <p:cNvPr id="1445896" name="Text Box 8">
            <a:extLst>
              <a:ext uri="{FF2B5EF4-FFF2-40B4-BE49-F238E27FC236}">
                <a16:creationId xmlns:a16="http://schemas.microsoft.com/office/drawing/2014/main" id="{2B350D1D-8236-4FCC-B10A-A2D4B6B0F3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3038" y="5233988"/>
            <a:ext cx="7567612" cy="427037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</a:rPr>
              <a:t>苯肼用于合成药物、染料，实验室中用于醛酮、糖的鉴别。</a:t>
            </a:r>
          </a:p>
        </p:txBody>
      </p:sp>
      <p:graphicFrame>
        <p:nvGraphicFramePr>
          <p:cNvPr id="1445897" name="Object 9">
            <a:extLst>
              <a:ext uri="{FF2B5EF4-FFF2-40B4-BE49-F238E27FC236}">
                <a16:creationId xmlns:a16="http://schemas.microsoft.com/office/drawing/2014/main" id="{9977EE8C-FA1E-4BB4-B1FC-42BCE4D5E9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44625" y="2646363"/>
          <a:ext cx="1957388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564640" imgH="574040" progId="ChemDraw.Document.6.0">
                  <p:embed/>
                </p:oleObj>
              </mc:Choice>
              <mc:Fallback>
                <p:oleObj name="CS ChemDraw Drawing" r:id="rId2" imgW="1564640" imgH="574040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4625" y="2646363"/>
                        <a:ext cx="1957388" cy="71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5898" name="Object 10">
            <a:extLst>
              <a:ext uri="{FF2B5EF4-FFF2-40B4-BE49-F238E27FC236}">
                <a16:creationId xmlns:a16="http://schemas.microsoft.com/office/drawing/2014/main" id="{3762A6C0-80E5-4B44-9D2A-5B3E6E0627C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48425" y="2636838"/>
          <a:ext cx="1935163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544320" imgH="574040" progId="ChemDraw.Document.6.0">
                  <p:embed/>
                </p:oleObj>
              </mc:Choice>
              <mc:Fallback>
                <p:oleObj name="CS ChemDraw Drawing" r:id="rId4" imgW="1544320" imgH="574040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8425" y="2636838"/>
                        <a:ext cx="1935163" cy="71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5899" name="Text Box 11">
            <a:extLst>
              <a:ext uri="{FF2B5EF4-FFF2-40B4-BE49-F238E27FC236}">
                <a16:creationId xmlns:a16="http://schemas.microsoft.com/office/drawing/2014/main" id="{02E058AC-52DF-4D50-A181-079D6620CE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2488" y="2840038"/>
            <a:ext cx="749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苯肼</a:t>
            </a:r>
          </a:p>
        </p:txBody>
      </p:sp>
      <p:graphicFrame>
        <p:nvGraphicFramePr>
          <p:cNvPr id="1445900" name="Object 12">
            <a:extLst>
              <a:ext uri="{FF2B5EF4-FFF2-40B4-BE49-F238E27FC236}">
                <a16:creationId xmlns:a16="http://schemas.microsoft.com/office/drawing/2014/main" id="{6B045A43-F146-45D5-8788-76A07114D8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58900" y="3867150"/>
          <a:ext cx="2484438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2118360" imgH="574040" progId="ChemDraw.Document.6.0">
                  <p:embed/>
                </p:oleObj>
              </mc:Choice>
              <mc:Fallback>
                <p:oleObj name="CS ChemDraw Drawing" r:id="rId6" imgW="2118360" imgH="574040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8900" y="3867150"/>
                        <a:ext cx="2484438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5901" name="Object 13">
            <a:extLst>
              <a:ext uri="{FF2B5EF4-FFF2-40B4-BE49-F238E27FC236}">
                <a16:creationId xmlns:a16="http://schemas.microsoft.com/office/drawing/2014/main" id="{8B499BDB-8B06-42F8-AE36-BD52276A97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40438" y="3860800"/>
          <a:ext cx="2478087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2118360" imgH="579120" progId="ChemDraw.Document.6.0">
                  <p:embed/>
                </p:oleObj>
              </mc:Choice>
              <mc:Fallback>
                <p:oleObj name="CS ChemDraw Drawing" r:id="rId8" imgW="2118360" imgH="579120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0438" y="3860800"/>
                        <a:ext cx="2478087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5902" name="Text Box 14">
            <a:extLst>
              <a:ext uri="{FF2B5EF4-FFF2-40B4-BE49-F238E27FC236}">
                <a16:creationId xmlns:a16="http://schemas.microsoft.com/office/drawing/2014/main" id="{7E5F1F5C-E752-4B6E-9411-2852B67853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3500" y="4616450"/>
            <a:ext cx="15763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对硝基苯肼</a:t>
            </a:r>
          </a:p>
        </p:txBody>
      </p:sp>
      <p:graphicFrame>
        <p:nvGraphicFramePr>
          <p:cNvPr id="1445903" name="Object 15">
            <a:extLst>
              <a:ext uri="{FF2B5EF4-FFF2-40B4-BE49-F238E27FC236}">
                <a16:creationId xmlns:a16="http://schemas.microsoft.com/office/drawing/2014/main" id="{BC560222-7069-4601-B326-E6314682C4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98888" y="2706688"/>
          <a:ext cx="2308225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2305018" imgH="616193" progId="ChemDraw.Document.6.0">
                  <p:embed/>
                </p:oleObj>
              </mc:Choice>
              <mc:Fallback>
                <p:oleObj name="CS ChemDraw Drawing" r:id="rId10" imgW="2305018" imgH="616193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8888" y="2706688"/>
                        <a:ext cx="2308225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5904" name="Object 16">
            <a:extLst>
              <a:ext uri="{FF2B5EF4-FFF2-40B4-BE49-F238E27FC236}">
                <a16:creationId xmlns:a16="http://schemas.microsoft.com/office/drawing/2014/main" id="{81A9256F-95C6-494F-AB3A-F19E1981D6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46563" y="3932238"/>
          <a:ext cx="1412875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1414272" imgH="629412" progId="ChemDraw.Document.6.0">
                  <p:embed/>
                </p:oleObj>
              </mc:Choice>
              <mc:Fallback>
                <p:oleObj name="CS ChemDraw Drawing" r:id="rId12" imgW="1414272" imgH="629412" progId="ChemDraw.Document.6.0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6563" y="3932238"/>
                        <a:ext cx="1412875" cy="630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1391" name="Text Box 17">
            <a:extLst>
              <a:ext uri="{FF2B5EF4-FFF2-40B4-BE49-F238E27FC236}">
                <a16:creationId xmlns:a16="http://schemas.microsoft.com/office/drawing/2014/main" id="{E49FF3E3-C320-4628-B089-6622762573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5924550"/>
            <a:ext cx="2195513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）偶联反应</a:t>
            </a:r>
          </a:p>
        </p:txBody>
      </p:sp>
      <p:sp>
        <p:nvSpPr>
          <p:cNvPr id="741392" name="Text Box 18">
            <a:extLst>
              <a:ext uri="{FF2B5EF4-FFF2-40B4-BE49-F238E27FC236}">
                <a16:creationId xmlns:a16="http://schemas.microsoft.com/office/drawing/2014/main" id="{D1872774-9903-4BB2-9091-94E3993606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2100" y="5903913"/>
            <a:ext cx="2511425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合成偶氮化合物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458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458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445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458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458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458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458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89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8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45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89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8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45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89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8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45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0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45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459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459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459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459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459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459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459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459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458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4458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5893" grpId="0"/>
      <p:bldP spid="1445894" grpId="0"/>
      <p:bldP spid="1445895" grpId="0"/>
      <p:bldP spid="1445896" grpId="0"/>
      <p:bldP spid="1445899" grpId="0"/>
      <p:bldP spid="1445902" grpId="0"/>
    </p:bldLst>
  </p:timing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402" name="Rectangle 4">
            <a:extLst>
              <a:ext uri="{FF2B5EF4-FFF2-40B4-BE49-F238E27FC236}">
                <a16:creationId xmlns:a16="http://schemas.microsoft.com/office/drawing/2014/main" id="{35EFB48F-A472-4F7B-A828-3E9BD292CA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406400"/>
            <a:ext cx="6178550" cy="83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kumimoji="1" lang="en-US" altLang="zh-CN" b="1">
                <a:solidFill>
                  <a:srgbClr val="FF3300"/>
                </a:solidFill>
                <a:latin typeface="Times New Roman" panose="02020603050405020304" pitchFamily="18" charset="0"/>
              </a:rPr>
              <a:t>4  </a:t>
            </a:r>
            <a:r>
              <a:rPr kumimoji="1" lang="zh-CN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偶氮化合物  </a:t>
            </a:r>
            <a:r>
              <a:rPr kumimoji="1"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Azo Compounds</a:t>
            </a:r>
          </a:p>
        </p:txBody>
      </p:sp>
      <p:graphicFrame>
        <p:nvGraphicFramePr>
          <p:cNvPr id="1446917" name="Object 5">
            <a:extLst>
              <a:ext uri="{FF2B5EF4-FFF2-40B4-BE49-F238E27FC236}">
                <a16:creationId xmlns:a16="http://schemas.microsoft.com/office/drawing/2014/main" id="{D1A7A750-0B48-4167-A2EE-1ECA6B1419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88038" y="2624138"/>
          <a:ext cx="22875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815084" imgH="307848" progId="ChemDraw.Document.6.0">
                  <p:embed/>
                </p:oleObj>
              </mc:Choice>
              <mc:Fallback>
                <p:oleObj name="CS ChemDraw Drawing" r:id="rId2" imgW="1815084" imgH="307848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8038" y="2624138"/>
                        <a:ext cx="2287587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6918" name="Text Box 6">
            <a:extLst>
              <a:ext uri="{FF2B5EF4-FFF2-40B4-BE49-F238E27FC236}">
                <a16:creationId xmlns:a16="http://schemas.microsoft.com/office/drawing/2014/main" id="{EF81B5CE-AB4A-4852-8798-BB2F57BA2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9763" y="2547938"/>
            <a:ext cx="1527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偶氮甲烷</a:t>
            </a:r>
          </a:p>
        </p:txBody>
      </p:sp>
      <p:sp>
        <p:nvSpPr>
          <p:cNvPr id="1446919" name="Text Box 7">
            <a:extLst>
              <a:ext uri="{FF2B5EF4-FFF2-40B4-BE49-F238E27FC236}">
                <a16:creationId xmlns:a16="http://schemas.microsoft.com/office/drawing/2014/main" id="{337B83C7-AA11-44A2-A22F-5BA9692AC6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3313" y="2532063"/>
            <a:ext cx="19605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Azomethane</a:t>
            </a:r>
          </a:p>
        </p:txBody>
      </p:sp>
      <p:sp>
        <p:nvSpPr>
          <p:cNvPr id="1446920" name="Text Box 8">
            <a:extLst>
              <a:ext uri="{FF2B5EF4-FFF2-40B4-BE49-F238E27FC236}">
                <a16:creationId xmlns:a16="http://schemas.microsoft.com/office/drawing/2014/main" id="{03E0E29D-75C2-49FF-B197-E80CB82A8A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1350" y="3260725"/>
            <a:ext cx="1195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偶氮苯</a:t>
            </a:r>
          </a:p>
        </p:txBody>
      </p:sp>
      <p:sp>
        <p:nvSpPr>
          <p:cNvPr id="1446921" name="Rectangle 9">
            <a:extLst>
              <a:ext uri="{FF2B5EF4-FFF2-40B4-BE49-F238E27FC236}">
                <a16:creationId xmlns:a16="http://schemas.microsoft.com/office/drawing/2014/main" id="{8D28B29E-D1A4-4342-B555-6873A74D0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4900" y="3251200"/>
            <a:ext cx="1885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Azobenzene</a:t>
            </a:r>
          </a:p>
        </p:txBody>
      </p:sp>
      <p:graphicFrame>
        <p:nvGraphicFramePr>
          <p:cNvPr id="1446922" name="Object 10">
            <a:extLst>
              <a:ext uri="{FF2B5EF4-FFF2-40B4-BE49-F238E27FC236}">
                <a16:creationId xmlns:a16="http://schemas.microsoft.com/office/drawing/2014/main" id="{082001A8-2617-4B5E-A9E3-AA29B0DBAB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48388" y="3382963"/>
          <a:ext cx="1400175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107440" imgH="254000" progId="ChemDraw.Document.6.0">
                  <p:embed/>
                </p:oleObj>
              </mc:Choice>
              <mc:Fallback>
                <p:oleObj name="CS ChemDraw Drawing" r:id="rId4" imgW="1107440" imgH="254000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8388" y="3382963"/>
                        <a:ext cx="1400175" cy="322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2409" name="Rectangle 11">
            <a:extLst>
              <a:ext uri="{FF2B5EF4-FFF2-40B4-BE49-F238E27FC236}">
                <a16:creationId xmlns:a16="http://schemas.microsoft.com/office/drawing/2014/main" id="{5801D903-618F-4A64-AF19-292D61275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0563" y="1582738"/>
            <a:ext cx="62690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It comes from the French: </a:t>
            </a:r>
            <a:r>
              <a:rPr lang="en-US" altLang="zh-CN" sz="2400" b="1" i="1">
                <a:solidFill>
                  <a:srgbClr val="000000"/>
                </a:solidFill>
                <a:latin typeface="Times New Roman" panose="02020603050405020304" pitchFamily="18" charset="0"/>
              </a:rPr>
              <a:t> azote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, nitrogen. </a:t>
            </a:r>
          </a:p>
        </p:txBody>
      </p:sp>
      <p:sp>
        <p:nvSpPr>
          <p:cNvPr id="742410" name="Rectangle 12">
            <a:extLst>
              <a:ext uri="{FF2B5EF4-FFF2-40B4-BE49-F238E27FC236}">
                <a16:creationId xmlns:a16="http://schemas.microsoft.com/office/drawing/2014/main" id="{546EF5AC-28E7-4E89-A8FB-B46EBD7420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1350" y="4413250"/>
            <a:ext cx="2936875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偶氮二甲酸二乙酯 </a:t>
            </a:r>
          </a:p>
        </p:txBody>
      </p:sp>
      <p:sp>
        <p:nvSpPr>
          <p:cNvPr id="742411" name="Rectangle 13">
            <a:extLst>
              <a:ext uri="{FF2B5EF4-FFF2-40B4-BE49-F238E27FC236}">
                <a16:creationId xmlns:a16="http://schemas.microsoft.com/office/drawing/2014/main" id="{8E1E6856-239D-4932-9E99-C7249889E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5763" y="4987925"/>
            <a:ext cx="4949825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Diethyl azodicarboxylate (DEAD)</a:t>
            </a:r>
          </a:p>
        </p:txBody>
      </p:sp>
      <p:graphicFrame>
        <p:nvGraphicFramePr>
          <p:cNvPr id="742412" name="Object 14">
            <a:extLst>
              <a:ext uri="{FF2B5EF4-FFF2-40B4-BE49-F238E27FC236}">
                <a16:creationId xmlns:a16="http://schemas.microsoft.com/office/drawing/2014/main" id="{CF3DA701-7C7A-4211-9C90-4AE1D2AF03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13388" y="4541838"/>
          <a:ext cx="221615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2213730" imgH="255606" progId="ChemDraw.Document.6.0">
                  <p:embed/>
                </p:oleObj>
              </mc:Choice>
              <mc:Fallback>
                <p:oleObj name="CS ChemDraw Drawing" r:id="rId6" imgW="2213730" imgH="255606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3388" y="4541838"/>
                        <a:ext cx="221615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469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469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446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469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469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469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469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9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9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46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469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469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469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469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6918" grpId="0"/>
      <p:bldP spid="1446919" grpId="0"/>
      <p:bldP spid="1446920" grpId="0"/>
      <p:bldP spid="1446921" grpId="0"/>
    </p:bldLst>
  </p:timing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940" name="Text Box 4">
            <a:extLst>
              <a:ext uri="{FF2B5EF4-FFF2-40B4-BE49-F238E27FC236}">
                <a16:creationId xmlns:a16="http://schemas.microsoft.com/office/drawing/2014/main" id="{F583C25A-C8F9-4FA3-B0D8-F0C07E945A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675" y="720725"/>
            <a:ext cx="1189038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Blip>
                <a:blip r:embed="rId2"/>
              </a:buBlip>
            </a:pPr>
            <a:r>
              <a:rPr lang="en-US" altLang="zh-CN" sz="2400" b="1">
                <a:solidFill>
                  <a:srgbClr val="000000"/>
                </a:solidFill>
              </a:rPr>
              <a:t> </a:t>
            </a:r>
            <a:r>
              <a:rPr lang="zh-CN" altLang="en-US" sz="2400" b="1">
                <a:solidFill>
                  <a:srgbClr val="000000"/>
                </a:solidFill>
              </a:rPr>
              <a:t>结构</a:t>
            </a:r>
            <a:endParaRPr lang="zh-CN" altLang="en-US" sz="2400" b="1">
              <a:solidFill>
                <a:srgbClr val="000099"/>
              </a:solidFill>
            </a:endParaRPr>
          </a:p>
        </p:txBody>
      </p:sp>
      <p:sp>
        <p:nvSpPr>
          <p:cNvPr id="1447941" name="Text Box 5">
            <a:extLst>
              <a:ext uri="{FF2B5EF4-FFF2-40B4-BE49-F238E27FC236}">
                <a16:creationId xmlns:a16="http://schemas.microsoft.com/office/drawing/2014/main" id="{29C9D920-42C7-4E1F-8701-28934E76B6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050" y="719138"/>
            <a:ext cx="1519238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顺反异构</a:t>
            </a:r>
          </a:p>
        </p:txBody>
      </p:sp>
      <p:sp>
        <p:nvSpPr>
          <p:cNvPr id="1447942" name="Text Box 6">
            <a:extLst>
              <a:ext uri="{FF2B5EF4-FFF2-40B4-BE49-F238E27FC236}">
                <a16:creationId xmlns:a16="http://schemas.microsoft.com/office/drawing/2014/main" id="{E9846F2E-4906-4ED5-BFFF-1BB3849503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8225" y="4340225"/>
            <a:ext cx="4583113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高热稳定性，具有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鲜艳的</a:t>
            </a:r>
            <a:r>
              <a:rPr lang="zh-CN" altLang="en-US" sz="2400" b="1">
                <a:solidFill>
                  <a:srgbClr val="000000"/>
                </a:solidFill>
              </a:rPr>
              <a:t>颜色</a:t>
            </a:r>
            <a:r>
              <a:rPr lang="en-US" altLang="zh-CN" sz="2400" b="1">
                <a:solidFill>
                  <a:srgbClr val="000000"/>
                </a:solidFill>
              </a:rPr>
              <a:t>.</a:t>
            </a:r>
          </a:p>
        </p:txBody>
      </p:sp>
      <p:graphicFrame>
        <p:nvGraphicFramePr>
          <p:cNvPr id="1447943" name="Object 7">
            <a:extLst>
              <a:ext uri="{FF2B5EF4-FFF2-40B4-BE49-F238E27FC236}">
                <a16:creationId xmlns:a16="http://schemas.microsoft.com/office/drawing/2014/main" id="{A49EEB12-300D-4341-A2AF-CBE47EFFE1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92313" y="1530350"/>
          <a:ext cx="1922462" cy="159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1793240" imgH="1488440" progId="ChemDraw.Document.6.0">
                  <p:embed/>
                </p:oleObj>
              </mc:Choice>
              <mc:Fallback>
                <p:oleObj name="CS ChemDraw Drawing" r:id="rId3" imgW="1793240" imgH="1488440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2313" y="1530350"/>
                        <a:ext cx="1922462" cy="1598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7944" name="Object 8">
            <a:extLst>
              <a:ext uri="{FF2B5EF4-FFF2-40B4-BE49-F238E27FC236}">
                <a16:creationId xmlns:a16="http://schemas.microsoft.com/office/drawing/2014/main" id="{FDA8B499-0F95-446B-A77C-F64E755624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21400" y="1917700"/>
          <a:ext cx="1873250" cy="1141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1788160" imgH="1092200" progId="ChemDraw.Document.6.0">
                  <p:embed/>
                </p:oleObj>
              </mc:Choice>
              <mc:Fallback>
                <p:oleObj name="CS ChemDraw Drawing" r:id="rId5" imgW="1788160" imgH="1092200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1400" y="1917700"/>
                        <a:ext cx="1873250" cy="1141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7945" name="Text Box 9">
            <a:extLst>
              <a:ext uri="{FF2B5EF4-FFF2-40B4-BE49-F238E27FC236}">
                <a16:creationId xmlns:a16="http://schemas.microsoft.com/office/drawing/2014/main" id="{54AC4DB6-617D-4A88-A305-BE0126A1A1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7213" y="3248025"/>
            <a:ext cx="749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顺式</a:t>
            </a:r>
          </a:p>
        </p:txBody>
      </p:sp>
      <p:sp>
        <p:nvSpPr>
          <p:cNvPr id="1447946" name="Text Box 10">
            <a:extLst>
              <a:ext uri="{FF2B5EF4-FFF2-40B4-BE49-F238E27FC236}">
                <a16:creationId xmlns:a16="http://schemas.microsoft.com/office/drawing/2014/main" id="{1F8E02EF-8E2C-416D-97A6-8231D70B39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5425" y="3302000"/>
            <a:ext cx="749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反式</a:t>
            </a:r>
          </a:p>
        </p:txBody>
      </p:sp>
      <p:sp>
        <p:nvSpPr>
          <p:cNvPr id="1447947" name="Text Box 11">
            <a:extLst>
              <a:ext uri="{FF2B5EF4-FFF2-40B4-BE49-F238E27FC236}">
                <a16:creationId xmlns:a16="http://schemas.microsoft.com/office/drawing/2014/main" id="{0ED8D3DC-8C4E-4E96-AAB0-6F1D5F2986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2213" y="3319463"/>
            <a:ext cx="3841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</a:rPr>
              <a:t>E</a:t>
            </a:r>
          </a:p>
        </p:txBody>
      </p:sp>
      <p:sp>
        <p:nvSpPr>
          <p:cNvPr id="1447948" name="Text Box 12">
            <a:extLst>
              <a:ext uri="{FF2B5EF4-FFF2-40B4-BE49-F238E27FC236}">
                <a16:creationId xmlns:a16="http://schemas.microsoft.com/office/drawing/2014/main" id="{5E281421-2719-4909-BA1F-DC07241953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0350" y="3275013"/>
            <a:ext cx="368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</a:rPr>
              <a:t>Z</a:t>
            </a:r>
          </a:p>
        </p:txBody>
      </p:sp>
      <p:sp>
        <p:nvSpPr>
          <p:cNvPr id="1447949" name="Text Box 13">
            <a:extLst>
              <a:ext uri="{FF2B5EF4-FFF2-40B4-BE49-F238E27FC236}">
                <a16:creationId xmlns:a16="http://schemas.microsoft.com/office/drawing/2014/main" id="{BA596281-E44F-49D4-B8F6-5A77739C4F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313" y="4340225"/>
            <a:ext cx="1189037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Blip>
                <a:blip r:embed="rId2"/>
              </a:buBlip>
            </a:pPr>
            <a:r>
              <a:rPr lang="en-US" altLang="zh-CN" sz="2400" b="1">
                <a:solidFill>
                  <a:srgbClr val="000000"/>
                </a:solidFill>
              </a:rPr>
              <a:t> </a:t>
            </a:r>
            <a:r>
              <a:rPr lang="zh-CN" altLang="en-US" sz="2400" b="1">
                <a:solidFill>
                  <a:srgbClr val="000000"/>
                </a:solidFill>
              </a:rPr>
              <a:t>性质</a:t>
            </a:r>
          </a:p>
        </p:txBody>
      </p:sp>
      <p:graphicFrame>
        <p:nvGraphicFramePr>
          <p:cNvPr id="1447950" name="Object 14">
            <a:extLst>
              <a:ext uri="{FF2B5EF4-FFF2-40B4-BE49-F238E27FC236}">
                <a16:creationId xmlns:a16="http://schemas.microsoft.com/office/drawing/2014/main" id="{C8CCF942-7B62-4BF8-96BD-FBF074B3D7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75150" y="2278063"/>
          <a:ext cx="1228725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1229343" imgH="246477" progId="ChemDraw.Document.6.0">
                  <p:embed/>
                </p:oleObj>
              </mc:Choice>
              <mc:Fallback>
                <p:oleObj name="CS ChemDraw Drawing" r:id="rId7" imgW="1229343" imgH="246477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5150" y="2278063"/>
                        <a:ext cx="1228725" cy="247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7951" name="Text Box 15">
            <a:extLst>
              <a:ext uri="{FF2B5EF4-FFF2-40B4-BE49-F238E27FC236}">
                <a16:creationId xmlns:a16="http://schemas.microsoft.com/office/drawing/2014/main" id="{9C2865BE-EEA0-4E3E-A098-D5B2E23B8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1700" y="1954213"/>
            <a:ext cx="474663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</a:rPr>
              <a:t>hv</a:t>
            </a:r>
          </a:p>
        </p:txBody>
      </p:sp>
      <p:sp>
        <p:nvSpPr>
          <p:cNvPr id="1447952" name="Text Box 16">
            <a:extLst>
              <a:ext uri="{FF2B5EF4-FFF2-40B4-BE49-F238E27FC236}">
                <a16:creationId xmlns:a16="http://schemas.microsoft.com/office/drawing/2014/main" id="{B2483B3B-1903-4732-AB4C-7D13D2237F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2025" y="2368550"/>
            <a:ext cx="368300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∆</a:t>
            </a:r>
            <a:endParaRPr lang="en-US" altLang="zh-CN" sz="20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479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479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479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479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94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9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47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94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9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47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94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9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47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94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9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47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94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9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47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94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9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47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95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9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47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95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9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47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95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9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447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4479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479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4479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4479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7940" grpId="0"/>
      <p:bldP spid="1447941" grpId="0"/>
      <p:bldP spid="1447942" grpId="0"/>
      <p:bldP spid="1447945" grpId="0"/>
      <p:bldP spid="1447946" grpId="0"/>
      <p:bldP spid="1447947" grpId="0"/>
      <p:bldP spid="1447948" grpId="0"/>
      <p:bldP spid="1447949" grpId="0"/>
      <p:bldP spid="1447951" grpId="0"/>
      <p:bldP spid="1447952" grpId="0"/>
    </p:bldLst>
  </p:timing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450" name="Text Box 4">
            <a:extLst>
              <a:ext uri="{FF2B5EF4-FFF2-40B4-BE49-F238E27FC236}">
                <a16:creationId xmlns:a16="http://schemas.microsoft.com/office/drawing/2014/main" id="{C518B6E7-E275-4091-8B6B-8D9EDF976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775" y="661988"/>
            <a:ext cx="1187450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Blip>
                <a:blip r:embed="rId2"/>
              </a:buBlip>
            </a:pPr>
            <a:r>
              <a:rPr lang="en-US" altLang="zh-CN" sz="2400" b="1">
                <a:solidFill>
                  <a:srgbClr val="FF0000"/>
                </a:solidFill>
              </a:rPr>
              <a:t> </a:t>
            </a:r>
            <a:r>
              <a:rPr lang="zh-CN" altLang="en-US" sz="2400" b="1">
                <a:solidFill>
                  <a:srgbClr val="FF0000"/>
                </a:solidFill>
              </a:rPr>
              <a:t>制备</a:t>
            </a:r>
          </a:p>
        </p:txBody>
      </p:sp>
      <p:sp>
        <p:nvSpPr>
          <p:cNvPr id="1448965" name="Text Box 5">
            <a:extLst>
              <a:ext uri="{FF2B5EF4-FFF2-40B4-BE49-F238E27FC236}">
                <a16:creationId xmlns:a16="http://schemas.microsoft.com/office/drawing/2014/main" id="{4A332C42-64BC-437B-AF6D-5AE8522A30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1350" y="661988"/>
            <a:ext cx="6083300" cy="82232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80808"/>
                </a:solidFill>
              </a:rPr>
              <a:t>芳重氮盐与酚、芳胺发生亲电取代反应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80808"/>
                </a:solidFill>
              </a:rPr>
              <a:t>——</a:t>
            </a:r>
            <a:r>
              <a:rPr lang="zh-CN" altLang="en-US" sz="2400" b="1">
                <a:solidFill>
                  <a:srgbClr val="080808"/>
                </a:solidFill>
              </a:rPr>
              <a:t>偶联反应，生成偶氮化合物。</a:t>
            </a:r>
          </a:p>
        </p:txBody>
      </p:sp>
      <p:sp>
        <p:nvSpPr>
          <p:cNvPr id="1448966" name="Text Box 6">
            <a:extLst>
              <a:ext uri="{FF2B5EF4-FFF2-40B4-BE49-F238E27FC236}">
                <a16:creationId xmlns:a16="http://schemas.microsoft.com/office/drawing/2014/main" id="{9828172A-5BAD-4D45-B88C-0D3DC90C36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0813" y="5048250"/>
            <a:ext cx="1300162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偶联组分</a:t>
            </a:r>
          </a:p>
        </p:txBody>
      </p:sp>
      <p:sp>
        <p:nvSpPr>
          <p:cNvPr id="1448967" name="Text Box 7">
            <a:extLst>
              <a:ext uri="{FF2B5EF4-FFF2-40B4-BE49-F238E27FC236}">
                <a16:creationId xmlns:a16="http://schemas.microsoft.com/office/drawing/2014/main" id="{5BA3450F-F3E5-4DC5-8723-D18BD95757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1773238"/>
            <a:ext cx="1754187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Blip>
                <a:blip r:embed="rId3"/>
              </a:buBlip>
            </a:pPr>
            <a:r>
              <a:rPr lang="zh-CN" altLang="en-US" sz="2400" b="1">
                <a:solidFill>
                  <a:srgbClr val="000000"/>
                </a:solidFill>
              </a:rPr>
              <a:t>与酚偶联</a:t>
            </a:r>
          </a:p>
        </p:txBody>
      </p:sp>
      <p:sp>
        <p:nvSpPr>
          <p:cNvPr id="1448968" name="Text Box 8">
            <a:extLst>
              <a:ext uri="{FF2B5EF4-FFF2-40B4-BE49-F238E27FC236}">
                <a16:creationId xmlns:a16="http://schemas.microsoft.com/office/drawing/2014/main" id="{BB827E53-2C5D-4113-AEDA-8BDD38979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5763" y="1793875"/>
            <a:ext cx="4602162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在弱碱性溶液中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(pH 8-9)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进行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1448969" name="Text Box 9">
            <a:extLst>
              <a:ext uri="{FF2B5EF4-FFF2-40B4-BE49-F238E27FC236}">
                <a16:creationId xmlns:a16="http://schemas.microsoft.com/office/drawing/2014/main" id="{FCEC87B4-69CB-48FF-A100-FCB06B34A2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3000" y="4221163"/>
            <a:ext cx="1849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对羟基偶氮苯</a:t>
            </a:r>
          </a:p>
        </p:txBody>
      </p:sp>
      <p:graphicFrame>
        <p:nvGraphicFramePr>
          <p:cNvPr id="1448970" name="Object 10">
            <a:extLst>
              <a:ext uri="{FF2B5EF4-FFF2-40B4-BE49-F238E27FC236}">
                <a16:creationId xmlns:a16="http://schemas.microsoft.com/office/drawing/2014/main" id="{9025E62A-6DD4-4E2E-900E-C733C2A6A1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96975" y="2743200"/>
          <a:ext cx="1135063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135380" imgH="1335024" progId="ChemDraw.Document.6.0">
                  <p:embed/>
                </p:oleObj>
              </mc:Choice>
              <mc:Fallback>
                <p:oleObj name="CS ChemDraw Drawing" r:id="rId4" imgW="1135380" imgH="1335024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6975" y="2743200"/>
                        <a:ext cx="1135063" cy="133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8971" name="Object 11">
            <a:extLst>
              <a:ext uri="{FF2B5EF4-FFF2-40B4-BE49-F238E27FC236}">
                <a16:creationId xmlns:a16="http://schemas.microsoft.com/office/drawing/2014/main" id="{E58C4B4B-8A27-4AE5-82E1-55D8F0BBD6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78138" y="2779713"/>
          <a:ext cx="723900" cy="1290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722696" imgH="1290202" progId="ChemDraw.Document.6.0">
                  <p:embed/>
                </p:oleObj>
              </mc:Choice>
              <mc:Fallback>
                <p:oleObj name="CS ChemDraw Drawing" r:id="rId6" imgW="722696" imgH="1290202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8138" y="2779713"/>
                        <a:ext cx="723900" cy="1290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8972" name="Text Box 12">
            <a:extLst>
              <a:ext uri="{FF2B5EF4-FFF2-40B4-BE49-F238E27FC236}">
                <a16:creationId xmlns:a16="http://schemas.microsoft.com/office/drawing/2014/main" id="{EC993ECA-816F-42B5-9170-9E4D5826A1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7188" y="3198813"/>
            <a:ext cx="887412" cy="366712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NaOH</a:t>
            </a:r>
          </a:p>
        </p:txBody>
      </p:sp>
      <p:sp>
        <p:nvSpPr>
          <p:cNvPr id="1448973" name="Text Box 13">
            <a:extLst>
              <a:ext uri="{FF2B5EF4-FFF2-40B4-BE49-F238E27FC236}">
                <a16:creationId xmlns:a16="http://schemas.microsoft.com/office/drawing/2014/main" id="{033E71C7-DFB6-4178-ACC9-E0A99B52D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5275" y="3559175"/>
            <a:ext cx="954088" cy="366713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 i="1">
                <a:solidFill>
                  <a:srgbClr val="000000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H 8~9</a:t>
            </a:r>
          </a:p>
        </p:txBody>
      </p:sp>
      <p:graphicFrame>
        <p:nvGraphicFramePr>
          <p:cNvPr id="1448974" name="Object 14">
            <a:extLst>
              <a:ext uri="{FF2B5EF4-FFF2-40B4-BE49-F238E27FC236}">
                <a16:creationId xmlns:a16="http://schemas.microsoft.com/office/drawing/2014/main" id="{4050BA9C-5204-4C96-8E62-9FD3902FC9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34050" y="3213100"/>
          <a:ext cx="3370263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3372612" imgH="725424" progId="ChemDraw.Document.6.0">
                  <p:embed/>
                </p:oleObj>
              </mc:Choice>
              <mc:Fallback>
                <p:oleObj name="CS ChemDraw Drawing" r:id="rId8" imgW="3372612" imgH="725424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4050" y="3213100"/>
                        <a:ext cx="3370263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8975" name="Text Box 15">
            <a:extLst>
              <a:ext uri="{FF2B5EF4-FFF2-40B4-BE49-F238E27FC236}">
                <a16:creationId xmlns:a16="http://schemas.microsoft.com/office/drawing/2014/main" id="{083B034E-1508-4185-860F-B26DF8E557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1875" y="3319463"/>
            <a:ext cx="355600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graphicFrame>
        <p:nvGraphicFramePr>
          <p:cNvPr id="1448976" name="Object 16">
            <a:extLst>
              <a:ext uri="{FF2B5EF4-FFF2-40B4-BE49-F238E27FC236}">
                <a16:creationId xmlns:a16="http://schemas.microsoft.com/office/drawing/2014/main" id="{3D0E4280-82E0-46E1-BE59-13C89C0498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95738" y="3505200"/>
          <a:ext cx="1327150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1327404" imgH="173736" progId="ChemDraw.Document.6.0">
                  <p:embed/>
                </p:oleObj>
              </mc:Choice>
              <mc:Fallback>
                <p:oleObj name="CS ChemDraw Drawing" r:id="rId10" imgW="1327404" imgH="173736" progId="ChemDraw.Document.6.0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3505200"/>
                        <a:ext cx="1327150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8977" name="Rectangle 17">
            <a:extLst>
              <a:ext uri="{FF2B5EF4-FFF2-40B4-BE49-F238E27FC236}">
                <a16:creationId xmlns:a16="http://schemas.microsoft.com/office/drawing/2014/main" id="{67FBE4E0-F932-4D1E-87E2-2C1AF2D81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775" y="4346575"/>
            <a:ext cx="1497013" cy="7016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a diazo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component</a:t>
            </a:r>
          </a:p>
        </p:txBody>
      </p:sp>
      <p:sp>
        <p:nvSpPr>
          <p:cNvPr id="1448978" name="Rectangle 18">
            <a:extLst>
              <a:ext uri="{FF2B5EF4-FFF2-40B4-BE49-F238E27FC236}">
                <a16:creationId xmlns:a16="http://schemas.microsoft.com/office/drawing/2014/main" id="{E5148E2A-FFC7-492E-8207-3B3AEF971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5238" y="4346575"/>
            <a:ext cx="1566862" cy="7016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a coupling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component </a:t>
            </a:r>
          </a:p>
        </p:txBody>
      </p:sp>
      <p:sp>
        <p:nvSpPr>
          <p:cNvPr id="1448979" name="Rectangle 19">
            <a:extLst>
              <a:ext uri="{FF2B5EF4-FFF2-40B4-BE49-F238E27FC236}">
                <a16:creationId xmlns:a16="http://schemas.microsoft.com/office/drawing/2014/main" id="{1FA98056-7BB9-4755-BA79-248AD8C8D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363" y="5048250"/>
            <a:ext cx="1300162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偶氮组分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4489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4489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4489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14489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14489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14489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9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489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489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489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489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489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489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489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489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489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489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489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489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489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489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97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9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48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0" dur="80"/>
                                        <p:tgtEl>
                                          <p:spTgt spid="14489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1" dur="80"/>
                                        <p:tgtEl>
                                          <p:spTgt spid="14489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80"/>
                                        <p:tgtEl>
                                          <p:spTgt spid="14489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489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489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4489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4489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4489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4489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4489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4489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8965" grpId="0"/>
      <p:bldP spid="1448966" grpId="0"/>
      <p:bldP spid="1448967" grpId="0"/>
      <p:bldP spid="1448969" grpId="0"/>
      <p:bldP spid="1448972" grpId="0"/>
      <p:bldP spid="1448973" grpId="0"/>
      <p:bldP spid="1448975" grpId="0"/>
      <p:bldP spid="1448977" grpId="0"/>
      <p:bldP spid="1448978" grpId="0"/>
      <p:bldP spid="1448979" grpId="0"/>
    </p:bldLst>
  </p:timing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474" name="Text Box 4">
            <a:extLst>
              <a:ext uri="{FF2B5EF4-FFF2-40B4-BE49-F238E27FC236}">
                <a16:creationId xmlns:a16="http://schemas.microsoft.com/office/drawing/2014/main" id="{ACFBBB46-D1EC-4930-AE88-D082AEDF2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4725" y="908050"/>
            <a:ext cx="4822825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如对位被占据，则在邻位进行：</a:t>
            </a:r>
          </a:p>
        </p:txBody>
      </p:sp>
      <p:sp>
        <p:nvSpPr>
          <p:cNvPr id="1449989" name="Text Box 5">
            <a:extLst>
              <a:ext uri="{FF2B5EF4-FFF2-40B4-BE49-F238E27FC236}">
                <a16:creationId xmlns:a16="http://schemas.microsoft.com/office/drawing/2014/main" id="{E3273206-08F0-4369-886C-9BA9AFFEC5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4213" y="2301875"/>
            <a:ext cx="887412" cy="366713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NaOH</a:t>
            </a:r>
          </a:p>
        </p:txBody>
      </p:sp>
      <p:graphicFrame>
        <p:nvGraphicFramePr>
          <p:cNvPr id="1449990" name="Object 6">
            <a:extLst>
              <a:ext uri="{FF2B5EF4-FFF2-40B4-BE49-F238E27FC236}">
                <a16:creationId xmlns:a16="http://schemas.microsoft.com/office/drawing/2014/main" id="{57B3DF5D-446E-4947-A459-ECE24C22E3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54513" y="2600325"/>
          <a:ext cx="1327150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327404" imgH="173736" progId="ChemDraw.Document.6.0">
                  <p:embed/>
                </p:oleObj>
              </mc:Choice>
              <mc:Fallback>
                <p:oleObj name="CS ChemDraw Drawing" r:id="rId2" imgW="1327404" imgH="173736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4513" y="2600325"/>
                        <a:ext cx="1327150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9991" name="Object 7">
            <a:extLst>
              <a:ext uri="{FF2B5EF4-FFF2-40B4-BE49-F238E27FC236}">
                <a16:creationId xmlns:a16="http://schemas.microsoft.com/office/drawing/2014/main" id="{FC5881A3-57C5-42DF-9609-567FA91816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70613" y="1865313"/>
          <a:ext cx="2578100" cy="177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2580132" imgH="1781556" progId="ChemDraw.Document.6.0">
                  <p:embed/>
                </p:oleObj>
              </mc:Choice>
              <mc:Fallback>
                <p:oleObj name="CS ChemDraw Drawing" r:id="rId4" imgW="2580132" imgH="1781556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0613" y="1865313"/>
                        <a:ext cx="2578100" cy="177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9992" name="Object 8">
            <a:extLst>
              <a:ext uri="{FF2B5EF4-FFF2-40B4-BE49-F238E27FC236}">
                <a16:creationId xmlns:a16="http://schemas.microsoft.com/office/drawing/2014/main" id="{8F73A91C-F699-42D8-AACB-A801282195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1250" y="2224088"/>
          <a:ext cx="1400175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400556" imgH="900684" progId="ChemDraw.Document.6.0">
                  <p:embed/>
                </p:oleObj>
              </mc:Choice>
              <mc:Fallback>
                <p:oleObj name="CS ChemDraw Drawing" r:id="rId6" imgW="1400556" imgH="900684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1250" y="2224088"/>
                        <a:ext cx="1400175" cy="90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9993" name="Object 9">
            <a:extLst>
              <a:ext uri="{FF2B5EF4-FFF2-40B4-BE49-F238E27FC236}">
                <a16:creationId xmlns:a16="http://schemas.microsoft.com/office/drawing/2014/main" id="{99E0EEC9-5121-41FC-922C-5A7452CEE1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89288" y="1844675"/>
          <a:ext cx="723900" cy="177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724217" imgH="1778592" progId="ChemDraw.Document.6.0">
                  <p:embed/>
                </p:oleObj>
              </mc:Choice>
              <mc:Fallback>
                <p:oleObj name="CS ChemDraw Drawing" r:id="rId8" imgW="724217" imgH="1778592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9288" y="1844675"/>
                        <a:ext cx="723900" cy="177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9994" name="Text Box 10">
            <a:extLst>
              <a:ext uri="{FF2B5EF4-FFF2-40B4-BE49-F238E27FC236}">
                <a16:creationId xmlns:a16="http://schemas.microsoft.com/office/drawing/2014/main" id="{CF17C2D5-D05D-4BA2-BA8F-C92B9BD86B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6363" y="2528888"/>
            <a:ext cx="357187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9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499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499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9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499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499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9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499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499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9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499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499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9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499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499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9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999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99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49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9989" grpId="0"/>
      <p:bldP spid="1449994" grpId="0"/>
    </p:bldLst>
  </p:timing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498" name="Text Box 4">
            <a:extLst>
              <a:ext uri="{FF2B5EF4-FFF2-40B4-BE49-F238E27FC236}">
                <a16:creationId xmlns:a16="http://schemas.microsoft.com/office/drawing/2014/main" id="{957872B9-F7C6-42F5-B851-AC7A2D2FF8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0900" y="668338"/>
            <a:ext cx="3143250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1-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萘酚：偶联在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4-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位</a:t>
            </a:r>
          </a:p>
        </p:txBody>
      </p:sp>
      <p:sp>
        <p:nvSpPr>
          <p:cNvPr id="746499" name="Text Box 5">
            <a:extLst>
              <a:ext uri="{FF2B5EF4-FFF2-40B4-BE49-F238E27FC236}">
                <a16:creationId xmlns:a16="http://schemas.microsoft.com/office/drawing/2014/main" id="{F93286E7-9F3F-407C-8EE2-E124F7F499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8388" y="649288"/>
            <a:ext cx="8588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萘酚</a:t>
            </a:r>
          </a:p>
        </p:txBody>
      </p:sp>
      <p:sp>
        <p:nvSpPr>
          <p:cNvPr id="1451014" name="Text Box 6">
            <a:extLst>
              <a:ext uri="{FF2B5EF4-FFF2-40B4-BE49-F238E27FC236}">
                <a16:creationId xmlns:a16="http://schemas.microsoft.com/office/drawing/2014/main" id="{94ECA1AA-5F3D-4B37-86F1-1F6A6D6503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7700" y="4687888"/>
            <a:ext cx="3373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4-(4-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硝基苯偶氮基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)-1-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萘酚</a:t>
            </a:r>
          </a:p>
        </p:txBody>
      </p:sp>
      <p:sp>
        <p:nvSpPr>
          <p:cNvPr id="1451015" name="Text Box 7">
            <a:extLst>
              <a:ext uri="{FF2B5EF4-FFF2-40B4-BE49-F238E27FC236}">
                <a16:creationId xmlns:a16="http://schemas.microsoft.com/office/drawing/2014/main" id="{681AE9AB-5591-4F16-BE95-9609BD665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6438" y="2671763"/>
            <a:ext cx="7508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74</a:t>
            </a:r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％</a:t>
            </a:r>
          </a:p>
        </p:txBody>
      </p:sp>
      <p:sp>
        <p:nvSpPr>
          <p:cNvPr id="1451016" name="Text Box 8">
            <a:extLst>
              <a:ext uri="{FF2B5EF4-FFF2-40B4-BE49-F238E27FC236}">
                <a16:creationId xmlns:a16="http://schemas.microsoft.com/office/drawing/2014/main" id="{4D7750E7-1D27-4019-ABA5-ED3C7D1659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8650" y="2246313"/>
            <a:ext cx="887413" cy="366712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NaOH</a:t>
            </a:r>
          </a:p>
        </p:txBody>
      </p:sp>
      <p:graphicFrame>
        <p:nvGraphicFramePr>
          <p:cNvPr id="1451017" name="Object 9">
            <a:extLst>
              <a:ext uri="{FF2B5EF4-FFF2-40B4-BE49-F238E27FC236}">
                <a16:creationId xmlns:a16="http://schemas.microsoft.com/office/drawing/2014/main" id="{90DA8897-D60A-41C0-AA6A-E238DDB865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71963" y="2570163"/>
          <a:ext cx="1327150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327404" imgH="173736" progId="ChemDraw.Document.6.0">
                  <p:embed/>
                </p:oleObj>
              </mc:Choice>
              <mc:Fallback>
                <p:oleObj name="CS ChemDraw Drawing" r:id="rId2" imgW="1327404" imgH="173736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1963" y="2570163"/>
                        <a:ext cx="1327150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1018" name="Object 10">
            <a:extLst>
              <a:ext uri="{FF2B5EF4-FFF2-40B4-BE49-F238E27FC236}">
                <a16:creationId xmlns:a16="http://schemas.microsoft.com/office/drawing/2014/main" id="{5A1FDA21-A997-4432-8B99-7716D90C67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9313" y="1773238"/>
          <a:ext cx="739775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742188" imgH="1778508" progId="ChemDraw.Document.6.0">
                  <p:embed/>
                </p:oleObj>
              </mc:Choice>
              <mc:Fallback>
                <p:oleObj name="CS ChemDraw Drawing" r:id="rId4" imgW="742188" imgH="1778508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9313" y="1773238"/>
                        <a:ext cx="739775" cy="177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1019" name="Object 11">
            <a:extLst>
              <a:ext uri="{FF2B5EF4-FFF2-40B4-BE49-F238E27FC236}">
                <a16:creationId xmlns:a16="http://schemas.microsoft.com/office/drawing/2014/main" id="{362EAF11-D103-4EDD-BB97-6DD084489D4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17763" y="1773238"/>
          <a:ext cx="1384300" cy="128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383011" imgH="1281073" progId="ChemDraw.Document.6.0">
                  <p:embed/>
                </p:oleObj>
              </mc:Choice>
              <mc:Fallback>
                <p:oleObj name="CS ChemDraw Drawing" r:id="rId6" imgW="1383011" imgH="1281073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7763" y="1773238"/>
                        <a:ext cx="1384300" cy="1281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1020" name="Object 12">
            <a:extLst>
              <a:ext uri="{FF2B5EF4-FFF2-40B4-BE49-F238E27FC236}">
                <a16:creationId xmlns:a16="http://schemas.microsoft.com/office/drawing/2014/main" id="{7238ED83-410F-4AE7-88B8-BC2E09B36FC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27700" y="1822450"/>
          <a:ext cx="3260725" cy="199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3257455" imgH="1990075" progId="ChemDraw.Document.6.0">
                  <p:embed/>
                </p:oleObj>
              </mc:Choice>
              <mc:Fallback>
                <p:oleObj name="CS ChemDraw Drawing" r:id="rId8" imgW="3257455" imgH="1990075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7700" y="1822450"/>
                        <a:ext cx="3260725" cy="199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1021" name="Text Box 13">
            <a:extLst>
              <a:ext uri="{FF2B5EF4-FFF2-40B4-BE49-F238E27FC236}">
                <a16:creationId xmlns:a16="http://schemas.microsoft.com/office/drawing/2014/main" id="{44099E75-D78E-4E4D-A7F0-58E8896542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3563" y="2420938"/>
            <a:ext cx="355600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510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510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510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510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510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10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510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510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510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510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510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510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02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0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5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0" dur="80"/>
                                        <p:tgtEl>
                                          <p:spTgt spid="14510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1" dur="80"/>
                                        <p:tgtEl>
                                          <p:spTgt spid="14510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80"/>
                                        <p:tgtEl>
                                          <p:spTgt spid="14510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1014" grpId="0"/>
      <p:bldP spid="1451015" grpId="0"/>
      <p:bldP spid="1451016" grpId="0"/>
      <p:bldP spid="1451021" grpId="0"/>
    </p:bldLst>
  </p:timing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22" name="Rectangle 4">
            <a:extLst>
              <a:ext uri="{FF2B5EF4-FFF2-40B4-BE49-F238E27FC236}">
                <a16:creationId xmlns:a16="http://schemas.microsoft.com/office/drawing/2014/main" id="{16EEF733-83B2-4C40-8C15-FC81993EA7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2513" y="668338"/>
            <a:ext cx="3308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2-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萘酚：偶联在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1-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位</a:t>
            </a:r>
          </a:p>
        </p:txBody>
      </p:sp>
      <p:sp>
        <p:nvSpPr>
          <p:cNvPr id="1452037" name="Text Box 5">
            <a:extLst>
              <a:ext uri="{FF2B5EF4-FFF2-40B4-BE49-F238E27FC236}">
                <a16:creationId xmlns:a16="http://schemas.microsoft.com/office/drawing/2014/main" id="{8D153D46-A1AD-4373-8082-935B36C07A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7413" y="4256088"/>
            <a:ext cx="3375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1-(4-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硝基苯偶氮基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)-2-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萘酚</a:t>
            </a:r>
          </a:p>
        </p:txBody>
      </p:sp>
      <p:sp>
        <p:nvSpPr>
          <p:cNvPr id="1452038" name="Text Box 6">
            <a:extLst>
              <a:ext uri="{FF2B5EF4-FFF2-40B4-BE49-F238E27FC236}">
                <a16:creationId xmlns:a16="http://schemas.microsoft.com/office/drawing/2014/main" id="{EBC1FFF4-EB88-478B-B20A-3BA5BCDFDF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3513" y="3787775"/>
            <a:ext cx="23399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对位红 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Para Red</a:t>
            </a:r>
          </a:p>
        </p:txBody>
      </p:sp>
      <p:sp>
        <p:nvSpPr>
          <p:cNvPr id="1452039" name="Text Box 7">
            <a:extLst>
              <a:ext uri="{FF2B5EF4-FFF2-40B4-BE49-F238E27FC236}">
                <a16:creationId xmlns:a16="http://schemas.microsoft.com/office/drawing/2014/main" id="{8341079E-363E-488C-9BDA-ACE7BB61BB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1850" y="2411413"/>
            <a:ext cx="887413" cy="366712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NaOH</a:t>
            </a:r>
          </a:p>
        </p:txBody>
      </p:sp>
      <p:graphicFrame>
        <p:nvGraphicFramePr>
          <p:cNvPr id="1452040" name="Object 8">
            <a:extLst>
              <a:ext uri="{FF2B5EF4-FFF2-40B4-BE49-F238E27FC236}">
                <a16:creationId xmlns:a16="http://schemas.microsoft.com/office/drawing/2014/main" id="{870B3290-D76D-4CAE-8E13-76FB35D08B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05325" y="2711450"/>
          <a:ext cx="1327150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327404" imgH="173736" progId="ChemDraw.Document.6.0">
                  <p:embed/>
                </p:oleObj>
              </mc:Choice>
              <mc:Fallback>
                <p:oleObj name="CS ChemDraw Drawing" r:id="rId2" imgW="1327404" imgH="173736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5325" y="2711450"/>
                        <a:ext cx="1327150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2041" name="Object 9">
            <a:extLst>
              <a:ext uri="{FF2B5EF4-FFF2-40B4-BE49-F238E27FC236}">
                <a16:creationId xmlns:a16="http://schemas.microsoft.com/office/drawing/2014/main" id="{5BD0EB67-C767-46FE-94C0-FF84FEECCF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2150" y="1773238"/>
          <a:ext cx="739775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742188" imgH="1778508" progId="ChemDraw.Document.6.0">
                  <p:embed/>
                </p:oleObj>
              </mc:Choice>
              <mc:Fallback>
                <p:oleObj name="CS ChemDraw Drawing" r:id="rId4" imgW="742188" imgH="1778508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150" y="1773238"/>
                        <a:ext cx="739775" cy="177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2042" name="Text Box 10">
            <a:extLst>
              <a:ext uri="{FF2B5EF4-FFF2-40B4-BE49-F238E27FC236}">
                <a16:creationId xmlns:a16="http://schemas.microsoft.com/office/drawing/2014/main" id="{23373AB8-34A4-4363-BFA9-09771B338E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2420938"/>
            <a:ext cx="357188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graphicFrame>
        <p:nvGraphicFramePr>
          <p:cNvPr id="1452043" name="Object 11">
            <a:extLst>
              <a:ext uri="{FF2B5EF4-FFF2-40B4-BE49-F238E27FC236}">
                <a16:creationId xmlns:a16="http://schemas.microsoft.com/office/drawing/2014/main" id="{66746019-6A4A-40CE-BCB8-6996045E5A0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05050" y="2205038"/>
          <a:ext cx="1943100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941388" imgH="900707" progId="ChemDraw.Document.6.0">
                  <p:embed/>
                </p:oleObj>
              </mc:Choice>
              <mc:Fallback>
                <p:oleObj name="CS ChemDraw Drawing" r:id="rId6" imgW="1941388" imgH="900707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5050" y="2205038"/>
                        <a:ext cx="1943100" cy="90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2044" name="Object 12">
            <a:extLst>
              <a:ext uri="{FF2B5EF4-FFF2-40B4-BE49-F238E27FC236}">
                <a16:creationId xmlns:a16="http://schemas.microsoft.com/office/drawing/2014/main" id="{EA9862C3-12C7-4011-8390-75D42F8D76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83275" y="1773238"/>
          <a:ext cx="3260725" cy="153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3261360" imgH="1539240" progId="ChemDraw.Document.6.0">
                  <p:embed/>
                </p:oleObj>
              </mc:Choice>
              <mc:Fallback>
                <p:oleObj name="CS ChemDraw Drawing" r:id="rId8" imgW="3261360" imgH="1539240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3275" y="1773238"/>
                        <a:ext cx="3260725" cy="1538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520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520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52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52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520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20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520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520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520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520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04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52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52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52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2" dur="80"/>
                                        <p:tgtEl>
                                          <p:spTgt spid="14520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3" dur="80"/>
                                        <p:tgtEl>
                                          <p:spTgt spid="14520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80"/>
                                        <p:tgtEl>
                                          <p:spTgt spid="14520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2037" grpId="0"/>
      <p:bldP spid="1452038" grpId="0"/>
      <p:bldP spid="1452039" grpId="0"/>
      <p:bldP spid="1452042" grpId="0"/>
    </p:bldLst>
  </p:timing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546" name="Text Box 4">
            <a:extLst>
              <a:ext uri="{FF2B5EF4-FFF2-40B4-BE49-F238E27FC236}">
                <a16:creationId xmlns:a16="http://schemas.microsoft.com/office/drawing/2014/main" id="{BA6426C1-E446-4DE6-AE87-818A5BCCA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538" y="765175"/>
            <a:ext cx="1846262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Blip>
                <a:blip r:embed="rId2"/>
              </a:buBlip>
            </a:pPr>
            <a:r>
              <a:rPr lang="en-US" altLang="zh-CN" sz="2400" b="1">
                <a:solidFill>
                  <a:srgbClr val="000000"/>
                </a:solidFill>
              </a:rPr>
              <a:t> </a:t>
            </a:r>
            <a:r>
              <a:rPr lang="zh-CN" altLang="en-US" sz="2400" b="1">
                <a:solidFill>
                  <a:srgbClr val="000000"/>
                </a:solidFill>
              </a:rPr>
              <a:t>芳胺偶联</a:t>
            </a:r>
          </a:p>
        </p:txBody>
      </p:sp>
      <p:sp>
        <p:nvSpPr>
          <p:cNvPr id="1453061" name="Text Box 5">
            <a:extLst>
              <a:ext uri="{FF2B5EF4-FFF2-40B4-BE49-F238E27FC236}">
                <a16:creationId xmlns:a16="http://schemas.microsoft.com/office/drawing/2014/main" id="{3029E2A8-31EC-4A5F-AA84-E1416E64FE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950" y="1341438"/>
            <a:ext cx="7243763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与芳胺偶联在中性或弱酸性溶液中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(pH 5-7)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进行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1453062" name="Object 6">
            <a:extLst>
              <a:ext uri="{FF2B5EF4-FFF2-40B4-BE49-F238E27FC236}">
                <a16:creationId xmlns:a16="http://schemas.microsoft.com/office/drawing/2014/main" id="{C735F2C6-1501-4EE6-9A19-1BA4FB7786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87900" y="2708275"/>
          <a:ext cx="3757613" cy="67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3185160" imgH="574040" progId="ChemDraw.Document.6.0">
                  <p:embed/>
                </p:oleObj>
              </mc:Choice>
              <mc:Fallback>
                <p:oleObj name="CS ChemDraw Drawing" r:id="rId3" imgW="3185160" imgH="574040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2708275"/>
                        <a:ext cx="3757613" cy="677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3063" name="Text Box 7">
            <a:extLst>
              <a:ext uri="{FF2B5EF4-FFF2-40B4-BE49-F238E27FC236}">
                <a16:creationId xmlns:a16="http://schemas.microsoft.com/office/drawing/2014/main" id="{005779EB-1554-4316-B7A6-088A4CB53C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4625" y="3919538"/>
            <a:ext cx="24145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对二甲氨基偶氮苯</a:t>
            </a:r>
          </a:p>
        </p:txBody>
      </p:sp>
      <p:sp>
        <p:nvSpPr>
          <p:cNvPr id="1453064" name="Text Box 8">
            <a:extLst>
              <a:ext uri="{FF2B5EF4-FFF2-40B4-BE49-F238E27FC236}">
                <a16:creationId xmlns:a16="http://schemas.microsoft.com/office/drawing/2014/main" id="{990FF7F1-C132-4667-9906-803E080D6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5838" y="4357688"/>
            <a:ext cx="3454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Methyl Yellow (Butter Yellow)</a:t>
            </a:r>
          </a:p>
        </p:txBody>
      </p:sp>
      <p:sp>
        <p:nvSpPr>
          <p:cNvPr id="1453065" name="Text Box 9">
            <a:extLst>
              <a:ext uri="{FF2B5EF4-FFF2-40B4-BE49-F238E27FC236}">
                <a16:creationId xmlns:a16="http://schemas.microsoft.com/office/drawing/2014/main" id="{0D7BCB82-4F4D-4A44-A0CB-9F7F042D9E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375" y="2732088"/>
            <a:ext cx="874713" cy="366712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AcOH</a:t>
            </a:r>
          </a:p>
        </p:txBody>
      </p:sp>
      <p:graphicFrame>
        <p:nvGraphicFramePr>
          <p:cNvPr id="1453066" name="Object 10">
            <a:extLst>
              <a:ext uri="{FF2B5EF4-FFF2-40B4-BE49-F238E27FC236}">
                <a16:creationId xmlns:a16="http://schemas.microsoft.com/office/drawing/2014/main" id="{3BEA3C19-A193-421E-9B2B-39009286AF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92500" y="3036888"/>
          <a:ext cx="1327150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1327404" imgH="173736" progId="ChemDraw.Document.6.0">
                  <p:embed/>
                </p:oleObj>
              </mc:Choice>
              <mc:Fallback>
                <p:oleObj name="CS ChemDraw Drawing" r:id="rId5" imgW="1327404" imgH="173736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3036888"/>
                        <a:ext cx="1327150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3067" name="Object 11">
            <a:extLst>
              <a:ext uri="{FF2B5EF4-FFF2-40B4-BE49-F238E27FC236}">
                <a16:creationId xmlns:a16="http://schemas.microsoft.com/office/drawing/2014/main" id="{75C7032C-1A77-4B53-ACD3-BC46DF4EE9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2488" y="2276475"/>
          <a:ext cx="792162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792480" imgH="1321308" progId="ChemDraw.Document.6.0">
                  <p:embed/>
                </p:oleObj>
              </mc:Choice>
              <mc:Fallback>
                <p:oleObj name="CS ChemDraw Drawing" r:id="rId7" imgW="792480" imgH="1321308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488" y="2276475"/>
                        <a:ext cx="792162" cy="132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3068" name="Object 12">
            <a:extLst>
              <a:ext uri="{FF2B5EF4-FFF2-40B4-BE49-F238E27FC236}">
                <a16:creationId xmlns:a16="http://schemas.microsoft.com/office/drawing/2014/main" id="{5B556C1B-D1B3-4BD4-87E6-A4F3556042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32038" y="2320925"/>
          <a:ext cx="819150" cy="1281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820069" imgH="1279551" progId="ChemDraw.Document.6.0">
                  <p:embed/>
                </p:oleObj>
              </mc:Choice>
              <mc:Fallback>
                <p:oleObj name="CS ChemDraw Drawing" r:id="rId9" imgW="820069" imgH="1279551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2038" y="2320925"/>
                        <a:ext cx="819150" cy="1281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3069" name="Text Box 13">
            <a:extLst>
              <a:ext uri="{FF2B5EF4-FFF2-40B4-BE49-F238E27FC236}">
                <a16:creationId xmlns:a16="http://schemas.microsoft.com/office/drawing/2014/main" id="{CA3F6748-1B0F-4E68-B482-EEA15EDFC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9113" y="2932113"/>
            <a:ext cx="355600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530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530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530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530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30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530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530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530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53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53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530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530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53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53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1" dur="80"/>
                                        <p:tgtEl>
                                          <p:spTgt spid="14530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2" dur="80"/>
                                        <p:tgtEl>
                                          <p:spTgt spid="14530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80"/>
                                        <p:tgtEl>
                                          <p:spTgt spid="14530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6" dur="80"/>
                                        <p:tgtEl>
                                          <p:spTgt spid="14530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7" dur="80"/>
                                        <p:tgtEl>
                                          <p:spTgt spid="14530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80"/>
                                        <p:tgtEl>
                                          <p:spTgt spid="14530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3061" grpId="0"/>
      <p:bldP spid="1453063" grpId="0"/>
      <p:bldP spid="1453064" grpId="0"/>
      <p:bldP spid="1453065" grpId="0"/>
      <p:bldP spid="1453069" grpId="0"/>
    </p:bldLst>
  </p:timing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4084" name="Object 4">
            <a:extLst>
              <a:ext uri="{FF2B5EF4-FFF2-40B4-BE49-F238E27FC236}">
                <a16:creationId xmlns:a16="http://schemas.microsoft.com/office/drawing/2014/main" id="{561565D4-6796-4A2D-A3A7-81BB1436114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54138" y="1270000"/>
          <a:ext cx="1657350" cy="103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341120" imgH="833120" progId="ChemDraw.Document.6.0">
                  <p:embed/>
                </p:oleObj>
              </mc:Choice>
              <mc:Fallback>
                <p:oleObj name="CS ChemDraw Drawing" r:id="rId2" imgW="1341120" imgH="833120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4138" y="1270000"/>
                        <a:ext cx="1657350" cy="1033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085" name="Object 5">
            <a:extLst>
              <a:ext uri="{FF2B5EF4-FFF2-40B4-BE49-F238E27FC236}">
                <a16:creationId xmlns:a16="http://schemas.microsoft.com/office/drawing/2014/main" id="{D6FDB708-85D3-4D69-A9EC-209D0968AE4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86338" y="1271588"/>
          <a:ext cx="1657350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341120" imgH="833120" progId="ChemDraw.Document.6.0">
                  <p:embed/>
                </p:oleObj>
              </mc:Choice>
              <mc:Fallback>
                <p:oleObj name="CS ChemDraw Drawing" r:id="rId4" imgW="1341120" imgH="833120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6338" y="1271588"/>
                        <a:ext cx="1657350" cy="1033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4086" name="Text Box 6">
            <a:extLst>
              <a:ext uri="{FF2B5EF4-FFF2-40B4-BE49-F238E27FC236}">
                <a16:creationId xmlns:a16="http://schemas.microsoft.com/office/drawing/2014/main" id="{B26939BA-64BE-4D56-9BAE-839016D6A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1588" y="4471988"/>
            <a:ext cx="32940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FF0000"/>
                </a:solidFill>
                <a:latin typeface="Times New Roman" panose="02020603050405020304" pitchFamily="18" charset="0"/>
              </a:rPr>
              <a:t>指示剂 </a:t>
            </a:r>
            <a:r>
              <a:rPr lang="en-US" altLang="zh-CN" sz="2000" b="1" i="1">
                <a:solidFill>
                  <a:srgbClr val="FF0000"/>
                </a:solidFill>
                <a:latin typeface="Times New Roman" panose="02020603050405020304" pitchFamily="18" charset="0"/>
              </a:rPr>
              <a:t>Methyl Red </a:t>
            </a:r>
            <a:r>
              <a:rPr lang="zh-CN" altLang="en-US" sz="2000" b="1" i="1">
                <a:solidFill>
                  <a:srgbClr val="FF0000"/>
                </a:solidFill>
                <a:latin typeface="Times New Roman" panose="02020603050405020304" pitchFamily="18" charset="0"/>
              </a:rPr>
              <a:t>甲基红</a:t>
            </a:r>
          </a:p>
        </p:txBody>
      </p:sp>
      <p:sp>
        <p:nvSpPr>
          <p:cNvPr id="1454087" name="Text Box 7">
            <a:extLst>
              <a:ext uri="{FF2B5EF4-FFF2-40B4-BE49-F238E27FC236}">
                <a16:creationId xmlns:a16="http://schemas.microsoft.com/office/drawing/2014/main" id="{48F947E9-567C-45E5-B8EA-B21B13DD1D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5438" y="3752850"/>
            <a:ext cx="7508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62</a:t>
            </a:r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％</a:t>
            </a:r>
          </a:p>
        </p:txBody>
      </p:sp>
      <p:sp>
        <p:nvSpPr>
          <p:cNvPr id="1454088" name="Text Box 8">
            <a:extLst>
              <a:ext uri="{FF2B5EF4-FFF2-40B4-BE49-F238E27FC236}">
                <a16:creationId xmlns:a16="http://schemas.microsoft.com/office/drawing/2014/main" id="{5244237D-3DA4-4A80-8DD3-4CE461787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6775" y="1341438"/>
            <a:ext cx="1093788" cy="366712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PhNMe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454089" name="Text Box 9">
            <a:extLst>
              <a:ext uri="{FF2B5EF4-FFF2-40B4-BE49-F238E27FC236}">
                <a16:creationId xmlns:a16="http://schemas.microsoft.com/office/drawing/2014/main" id="{F0A5771F-93CE-423D-8FB5-7DB86240FB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2975" y="1730375"/>
            <a:ext cx="874713" cy="366713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AcOH</a:t>
            </a:r>
            <a:endParaRPr lang="en-US" altLang="zh-CN" sz="18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49576" name="Text Box 10">
            <a:extLst>
              <a:ext uri="{FF2B5EF4-FFF2-40B4-BE49-F238E27FC236}">
                <a16:creationId xmlns:a16="http://schemas.microsoft.com/office/drawing/2014/main" id="{972EBFD7-BAA6-45E9-932B-F769511C23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8838" y="1335088"/>
            <a:ext cx="955675" cy="366712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NaNO</a:t>
            </a:r>
            <a:r>
              <a:rPr lang="en-US" altLang="zh-CN" sz="1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749577" name="Text Box 11">
            <a:extLst>
              <a:ext uri="{FF2B5EF4-FFF2-40B4-BE49-F238E27FC236}">
                <a16:creationId xmlns:a16="http://schemas.microsoft.com/office/drawing/2014/main" id="{7F4B27E4-B655-4BB1-9A91-910D5529FE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8850" y="1766888"/>
            <a:ext cx="639763" cy="366712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HCl</a:t>
            </a:r>
            <a:endParaRPr lang="en-US" altLang="zh-CN" sz="18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749578" name="Object 12">
            <a:extLst>
              <a:ext uri="{FF2B5EF4-FFF2-40B4-BE49-F238E27FC236}">
                <a16:creationId xmlns:a16="http://schemas.microsoft.com/office/drawing/2014/main" id="{9DB92238-1849-46E8-979E-960A8064C6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81363" y="1671638"/>
          <a:ext cx="1327150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327404" imgH="173736" progId="ChemDraw.Document.6.0">
                  <p:embed/>
                </p:oleObj>
              </mc:Choice>
              <mc:Fallback>
                <p:oleObj name="CS ChemDraw Drawing" r:id="rId6" imgW="1327404" imgH="173736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1363" y="1671638"/>
                        <a:ext cx="1327150" cy="17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9579" name="Object 13">
            <a:extLst>
              <a:ext uri="{FF2B5EF4-FFF2-40B4-BE49-F238E27FC236}">
                <a16:creationId xmlns:a16="http://schemas.microsoft.com/office/drawing/2014/main" id="{243F99E3-4F0B-4F8B-AEC3-6B00C23F653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18350" y="1671638"/>
          <a:ext cx="1425575" cy="173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424091" imgH="174968" progId="ChemDraw.Document.6.0">
                  <p:embed/>
                </p:oleObj>
              </mc:Choice>
              <mc:Fallback>
                <p:oleObj name="CS ChemDraw Drawing" r:id="rId8" imgW="1424091" imgH="174968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8350" y="1671638"/>
                        <a:ext cx="1425575" cy="173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094" name="Object 14">
            <a:extLst>
              <a:ext uri="{FF2B5EF4-FFF2-40B4-BE49-F238E27FC236}">
                <a16:creationId xmlns:a16="http://schemas.microsoft.com/office/drawing/2014/main" id="{2977F7D8-59FF-4B78-900C-B3378785AD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21263" y="2876550"/>
          <a:ext cx="3384550" cy="127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3386328" imgH="1274064" progId="ChemDraw.Document.6.0">
                  <p:embed/>
                </p:oleObj>
              </mc:Choice>
              <mc:Fallback>
                <p:oleObj name="CS ChemDraw Drawing" r:id="rId10" imgW="3386328" imgH="1274064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1263" y="2876550"/>
                        <a:ext cx="3384550" cy="127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54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54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454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540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540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08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0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54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08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0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54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08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0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54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09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0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54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4" dur="80"/>
                                        <p:tgtEl>
                                          <p:spTgt spid="14540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5" dur="80"/>
                                        <p:tgtEl>
                                          <p:spTgt spid="14540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80"/>
                                        <p:tgtEl>
                                          <p:spTgt spid="14540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086" grpId="0"/>
      <p:bldP spid="1454087" grpId="0"/>
      <p:bldP spid="1454088" grpId="0"/>
      <p:bldP spid="145408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Text Box 11">
            <a:extLst>
              <a:ext uri="{FF2B5EF4-FFF2-40B4-BE49-F238E27FC236}">
                <a16:creationId xmlns:a16="http://schemas.microsoft.com/office/drawing/2014/main" id="{2BEFB139-6DCB-426B-8B07-3E9123886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363" y="668338"/>
            <a:ext cx="3517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常用的良好的亲二烯体</a:t>
            </a:r>
          </a:p>
        </p:txBody>
      </p:sp>
      <p:pic>
        <p:nvPicPr>
          <p:cNvPr id="163843" name="Picture 20">
            <a:extLst>
              <a:ext uri="{FF2B5EF4-FFF2-40B4-BE49-F238E27FC236}">
                <a16:creationId xmlns:a16="http://schemas.microsoft.com/office/drawing/2014/main" id="{E0F1EAC8-4F2C-4CEB-A902-A5FAB3F20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700213"/>
            <a:ext cx="6781800" cy="3354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6132" name="Picture 4" descr="Congo Red">
            <a:extLst>
              <a:ext uri="{FF2B5EF4-FFF2-40B4-BE49-F238E27FC236}">
                <a16:creationId xmlns:a16="http://schemas.microsoft.com/office/drawing/2014/main" id="{4FCDCDF1-D2D3-4BC8-923B-12BDADFCE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268413"/>
            <a:ext cx="5519738" cy="185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6133" name="Text Box 5">
            <a:extLst>
              <a:ext uri="{FF2B5EF4-FFF2-40B4-BE49-F238E27FC236}">
                <a16:creationId xmlns:a16="http://schemas.microsoft.com/office/drawing/2014/main" id="{FB7B3BF7-EFF8-42BC-B123-49CCE78EA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8075" y="2781300"/>
            <a:ext cx="15081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Congo Red</a:t>
            </a:r>
          </a:p>
        </p:txBody>
      </p:sp>
      <p:pic>
        <p:nvPicPr>
          <p:cNvPr id="1456134" name="Picture 6" descr="Orange G">
            <a:extLst>
              <a:ext uri="{FF2B5EF4-FFF2-40B4-BE49-F238E27FC236}">
                <a16:creationId xmlns:a16="http://schemas.microsoft.com/office/drawing/2014/main" id="{18FD841D-02D4-461E-A55C-640AE60C6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950" y="1436688"/>
            <a:ext cx="3178175" cy="197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6135" name="Text Box 7">
            <a:extLst>
              <a:ext uri="{FF2B5EF4-FFF2-40B4-BE49-F238E27FC236}">
                <a16:creationId xmlns:a16="http://schemas.microsoft.com/office/drawing/2014/main" id="{903D4887-A5A1-47DE-BCEE-6F96EA7DC3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9088" y="2997200"/>
            <a:ext cx="13668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Orange G</a:t>
            </a:r>
          </a:p>
        </p:txBody>
      </p:sp>
      <p:sp>
        <p:nvSpPr>
          <p:cNvPr id="1456136" name="Rectangle 8">
            <a:extLst>
              <a:ext uri="{FF2B5EF4-FFF2-40B4-BE49-F238E27FC236}">
                <a16:creationId xmlns:a16="http://schemas.microsoft.com/office/drawing/2014/main" id="{8D4453D8-B570-4B3D-8C8C-61FDF0BBB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4725" y="3535363"/>
            <a:ext cx="7958138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Azo dyes are a large family. The first drugs to combat bacteria, like syphylis, were made out of azo dyes, with arsenic substituents, to kill the bacteria.</a:t>
            </a:r>
          </a:p>
        </p:txBody>
      </p:sp>
      <p:pic>
        <p:nvPicPr>
          <p:cNvPr id="1456137" name="Picture 9" descr="prontosil">
            <a:extLst>
              <a:ext uri="{FF2B5EF4-FFF2-40B4-BE49-F238E27FC236}">
                <a16:creationId xmlns:a16="http://schemas.microsoft.com/office/drawing/2014/main" id="{C6492BEA-0105-4022-8891-7A66DFFEF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863" y="4616450"/>
            <a:ext cx="475932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1624" name="Text Box 10">
            <a:extLst>
              <a:ext uri="{FF2B5EF4-FFF2-40B4-BE49-F238E27FC236}">
                <a16:creationId xmlns:a16="http://schemas.microsoft.com/office/drawing/2014/main" id="{45879F79-61AD-44D2-8736-A32DFF0692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2913" y="5984875"/>
            <a:ext cx="1300162" cy="3968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百多息浪</a:t>
            </a:r>
          </a:p>
        </p:txBody>
      </p:sp>
      <p:sp>
        <p:nvSpPr>
          <p:cNvPr id="751625" name="Text Box 11">
            <a:extLst>
              <a:ext uri="{FF2B5EF4-FFF2-40B4-BE49-F238E27FC236}">
                <a16:creationId xmlns:a16="http://schemas.microsoft.com/office/drawing/2014/main" id="{7D1325E3-0EA4-4BEE-86FD-01239164AF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463" y="333375"/>
            <a:ext cx="3165475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Blip>
                <a:blip r:embed="rId5"/>
              </a:buBlip>
            </a:pPr>
            <a:r>
              <a:rPr lang="en-US" altLang="zh-CN" sz="2400" b="1">
                <a:solidFill>
                  <a:srgbClr val="000000"/>
                </a:solidFill>
              </a:rPr>
              <a:t> </a:t>
            </a:r>
            <a:r>
              <a:rPr lang="zh-CN" altLang="en-US" sz="2400" b="1">
                <a:solidFill>
                  <a:srgbClr val="000000"/>
                </a:solidFill>
              </a:rPr>
              <a:t>偶氮化合物的用途</a:t>
            </a:r>
          </a:p>
        </p:txBody>
      </p:sp>
      <p:sp>
        <p:nvSpPr>
          <p:cNvPr id="751626" name="Text Box 12">
            <a:extLst>
              <a:ext uri="{FF2B5EF4-FFF2-40B4-BE49-F238E27FC236}">
                <a16:creationId xmlns:a16="http://schemas.microsoft.com/office/drawing/2014/main" id="{FDCA5455-7303-4687-AE30-71D9BF562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0" y="765175"/>
            <a:ext cx="4538663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偶氮染料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(Azo Dyes )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与指示剂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56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56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56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56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13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56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13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56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9" dur="80"/>
                                        <p:tgtEl>
                                          <p:spTgt spid="14561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0" dur="80"/>
                                        <p:tgtEl>
                                          <p:spTgt spid="14561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80"/>
                                        <p:tgtEl>
                                          <p:spTgt spid="14561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56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56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6133" grpId="0"/>
      <p:bldP spid="1456135" grpId="0"/>
      <p:bldP spid="1456136" grpId="0"/>
    </p:bldLst>
  </p:timing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156" name="Text Box 4">
            <a:extLst>
              <a:ext uri="{FF2B5EF4-FFF2-40B4-BE49-F238E27FC236}">
                <a16:creationId xmlns:a16="http://schemas.microsoft.com/office/drawing/2014/main" id="{2CE9EEF0-0AE7-42F3-88B1-BB9DFDF14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5725" y="2195513"/>
            <a:ext cx="11255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Sudan I</a:t>
            </a:r>
          </a:p>
        </p:txBody>
      </p:sp>
      <p:sp>
        <p:nvSpPr>
          <p:cNvPr id="1457157" name="Text Box 5">
            <a:extLst>
              <a:ext uri="{FF2B5EF4-FFF2-40B4-BE49-F238E27FC236}">
                <a16:creationId xmlns:a16="http://schemas.microsoft.com/office/drawing/2014/main" id="{778AC52C-1DA2-4D7B-A751-AA0DE16BEF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2038" y="2182813"/>
            <a:ext cx="12319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Sudan II</a:t>
            </a:r>
          </a:p>
        </p:txBody>
      </p:sp>
      <p:graphicFrame>
        <p:nvGraphicFramePr>
          <p:cNvPr id="1457158" name="Object 6">
            <a:extLst>
              <a:ext uri="{FF2B5EF4-FFF2-40B4-BE49-F238E27FC236}">
                <a16:creationId xmlns:a16="http://schemas.microsoft.com/office/drawing/2014/main" id="{E6DEAC31-8795-4B87-9B0B-E02A06F30D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11313" y="1077913"/>
          <a:ext cx="2181225" cy="1446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656080" imgH="1097280" progId="ChemDraw.Document.6.0">
                  <p:embed/>
                </p:oleObj>
              </mc:Choice>
              <mc:Fallback>
                <p:oleObj name="CS ChemDraw Drawing" r:id="rId2" imgW="1656080" imgH="1097280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1313" y="1077913"/>
                        <a:ext cx="2181225" cy="1446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7159" name="Object 7">
            <a:extLst>
              <a:ext uri="{FF2B5EF4-FFF2-40B4-BE49-F238E27FC236}">
                <a16:creationId xmlns:a16="http://schemas.microsoft.com/office/drawing/2014/main" id="{759DD39B-D4E0-4BE4-8470-2AA869FFAF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14963" y="1052513"/>
          <a:ext cx="2851150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2331720" imgH="1203960" progId="ChemDraw.Document.6.0">
                  <p:embed/>
                </p:oleObj>
              </mc:Choice>
              <mc:Fallback>
                <p:oleObj name="CS ChemDraw Drawing" r:id="rId4" imgW="2331720" imgH="1203960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4963" y="1052513"/>
                        <a:ext cx="2851150" cy="147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7160" name="Text Box 8">
            <a:extLst>
              <a:ext uri="{FF2B5EF4-FFF2-40B4-BE49-F238E27FC236}">
                <a16:creationId xmlns:a16="http://schemas.microsoft.com/office/drawing/2014/main" id="{CC3D8D3B-FB66-4086-8745-2FEB4C81D0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0" y="4318000"/>
            <a:ext cx="1338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Sudan III</a:t>
            </a:r>
          </a:p>
        </p:txBody>
      </p:sp>
      <p:sp>
        <p:nvSpPr>
          <p:cNvPr id="1457161" name="Text Box 9">
            <a:extLst>
              <a:ext uri="{FF2B5EF4-FFF2-40B4-BE49-F238E27FC236}">
                <a16:creationId xmlns:a16="http://schemas.microsoft.com/office/drawing/2014/main" id="{AAD1EB1A-9C61-4D50-9E8C-663EB519F9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5863" y="4389438"/>
            <a:ext cx="13239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Sudan IV</a:t>
            </a:r>
          </a:p>
        </p:txBody>
      </p:sp>
      <p:graphicFrame>
        <p:nvGraphicFramePr>
          <p:cNvPr id="1457162" name="Object 10">
            <a:extLst>
              <a:ext uri="{FF2B5EF4-FFF2-40B4-BE49-F238E27FC236}">
                <a16:creationId xmlns:a16="http://schemas.microsoft.com/office/drawing/2014/main" id="{38F1E201-7168-4EBF-8AEC-5ADE70E0E7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825" y="2997200"/>
          <a:ext cx="3836988" cy="150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3068320" imgH="1203960" progId="ChemDraw.Document.6.0">
                  <p:embed/>
                </p:oleObj>
              </mc:Choice>
              <mc:Fallback>
                <p:oleObj name="CS ChemDraw Drawing" r:id="rId6" imgW="3068320" imgH="1203960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2997200"/>
                        <a:ext cx="3836988" cy="1501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7163" name="Object 11">
            <a:extLst>
              <a:ext uri="{FF2B5EF4-FFF2-40B4-BE49-F238E27FC236}">
                <a16:creationId xmlns:a16="http://schemas.microsoft.com/office/drawing/2014/main" id="{8643187C-47AC-4CD4-9E56-AC0A84BDEC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59338" y="2997200"/>
          <a:ext cx="3884612" cy="153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3032760" imgH="1198880" progId="ChemDraw.Document.6.0">
                  <p:embed/>
                </p:oleObj>
              </mc:Choice>
              <mc:Fallback>
                <p:oleObj name="CS ChemDraw Drawing" r:id="rId8" imgW="3032760" imgH="1198880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2997200"/>
                        <a:ext cx="3884612" cy="1531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2650" name="Text Box 12">
            <a:extLst>
              <a:ext uri="{FF2B5EF4-FFF2-40B4-BE49-F238E27FC236}">
                <a16:creationId xmlns:a16="http://schemas.microsoft.com/office/drawing/2014/main" id="{4910FA0C-11D4-487E-8914-2DD461DF56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5850" y="450850"/>
            <a:ext cx="2306638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苏丹红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Sudans</a:t>
            </a:r>
          </a:p>
        </p:txBody>
      </p:sp>
      <p:sp>
        <p:nvSpPr>
          <p:cNvPr id="1457165" name="Rectangle 13">
            <a:extLst>
              <a:ext uri="{FF2B5EF4-FFF2-40B4-BE49-F238E27FC236}">
                <a16:creationId xmlns:a16="http://schemas.microsoft.com/office/drawing/2014/main" id="{E65FA26F-8421-4FB8-BE5D-D33CF3FF8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8563" y="4941888"/>
            <a:ext cx="7812087" cy="13112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“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苏丹红一号”是一种红色的工业用染色剂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用于彩色蜡、油脂、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汽油、溶剂和鞋油等的增色添加剂，还可以用于焰火礼花的着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色。在日常接触的物品中，家用的红色地板蜡或红色鞋油通常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含有苏丹一号的成分。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57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57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57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57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57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7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57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57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57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57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57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57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57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57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57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57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57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57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7156" grpId="0"/>
      <p:bldP spid="1457157" grpId="0"/>
      <p:bldP spid="1457160" grpId="0"/>
      <p:bldP spid="1457161" grpId="0"/>
      <p:bldP spid="145716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Text Box 4">
            <a:extLst>
              <a:ext uri="{FF2B5EF4-FFF2-40B4-BE49-F238E27FC236}">
                <a16:creationId xmlns:a16="http://schemas.microsoft.com/office/drawing/2014/main" id="{C1F60415-2435-4147-8B6B-56F3655752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4725" y="527050"/>
            <a:ext cx="1858963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latin typeface="Times New Roman" panose="02020603050405020304" pitchFamily="18" charset="0"/>
              </a:rPr>
              <a:t>(2) </a:t>
            </a:r>
            <a:r>
              <a:rPr kumimoji="1" lang="zh-CN" altLang="en-US" sz="2400" b="1">
                <a:latin typeface="Times New Roman" panose="02020603050405020304" pitchFamily="18" charset="0"/>
              </a:rPr>
              <a:t>立体化学</a:t>
            </a:r>
          </a:p>
        </p:txBody>
      </p:sp>
      <p:sp>
        <p:nvSpPr>
          <p:cNvPr id="374803" name="Rectangle 19">
            <a:extLst>
              <a:ext uri="{FF2B5EF4-FFF2-40B4-BE49-F238E27FC236}">
                <a16:creationId xmlns:a16="http://schemas.microsoft.com/office/drawing/2014/main" id="{C9A49632-F4D3-4253-9CB2-8EAE5FA73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6913" y="523875"/>
            <a:ext cx="4492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立体专一顺式加成，构型保持</a:t>
            </a:r>
          </a:p>
        </p:txBody>
      </p:sp>
      <p:pic>
        <p:nvPicPr>
          <p:cNvPr id="164868" name="Picture 24">
            <a:extLst>
              <a:ext uri="{FF2B5EF4-FFF2-40B4-BE49-F238E27FC236}">
                <a16:creationId xmlns:a16="http://schemas.microsoft.com/office/drawing/2014/main" id="{35CB115C-8F32-4C41-8CC8-D603BEC1B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763" y="1639888"/>
            <a:ext cx="6578600" cy="176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164869" name="Picture 25">
            <a:extLst>
              <a:ext uri="{FF2B5EF4-FFF2-40B4-BE49-F238E27FC236}">
                <a16:creationId xmlns:a16="http://schemas.microsoft.com/office/drawing/2014/main" id="{6F85FBA0-977C-4337-AC24-D3551A8AB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4076700"/>
            <a:ext cx="6810375" cy="181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48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48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480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Text Box 8">
            <a:extLst>
              <a:ext uri="{FF2B5EF4-FFF2-40B4-BE49-F238E27FC236}">
                <a16:creationId xmlns:a16="http://schemas.microsoft.com/office/drawing/2014/main" id="{B9C2F710-C449-476D-8D14-1DF793602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988" y="188913"/>
            <a:ext cx="2166937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latin typeface="Times New Roman" panose="02020603050405020304" pitchFamily="18" charset="0"/>
              </a:rPr>
              <a:t>(3) </a:t>
            </a:r>
            <a:r>
              <a:rPr kumimoji="1" lang="zh-CN" altLang="en-US" sz="2400" b="1">
                <a:latin typeface="Times New Roman" panose="02020603050405020304" pitchFamily="18" charset="0"/>
              </a:rPr>
              <a:t>内向型规律</a:t>
            </a:r>
          </a:p>
        </p:txBody>
      </p:sp>
      <p:pic>
        <p:nvPicPr>
          <p:cNvPr id="165891" name="Picture 7" descr="14_u027">
            <a:extLst>
              <a:ext uri="{FF2B5EF4-FFF2-40B4-BE49-F238E27FC236}">
                <a16:creationId xmlns:a16="http://schemas.microsoft.com/office/drawing/2014/main" id="{F0E300D0-7AF3-4529-BB01-5A77EBC37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3" y="4800600"/>
            <a:ext cx="4289425" cy="188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5892" name="Picture 24">
            <a:extLst>
              <a:ext uri="{FF2B5EF4-FFF2-40B4-BE49-F238E27FC236}">
                <a16:creationId xmlns:a16="http://schemas.microsoft.com/office/drawing/2014/main" id="{974F8681-EB85-48B9-8697-608F37291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836613"/>
            <a:ext cx="4373563" cy="143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165893" name="Picture 25">
            <a:extLst>
              <a:ext uri="{FF2B5EF4-FFF2-40B4-BE49-F238E27FC236}">
                <a16:creationId xmlns:a16="http://schemas.microsoft.com/office/drawing/2014/main" id="{C3319732-D28E-4A50-A3C8-A3BCF5535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38" y="2689225"/>
            <a:ext cx="7386637" cy="161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4" name="Picture 6" descr="14_u022">
            <a:extLst>
              <a:ext uri="{FF2B5EF4-FFF2-40B4-BE49-F238E27FC236}">
                <a16:creationId xmlns:a16="http://schemas.microsoft.com/office/drawing/2014/main" id="{8A802708-F80B-409C-8788-3E2A3B42F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19200"/>
            <a:ext cx="8574088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Text Box 4">
            <a:extLst>
              <a:ext uri="{FF2B5EF4-FFF2-40B4-BE49-F238E27FC236}">
                <a16:creationId xmlns:a16="http://schemas.microsoft.com/office/drawing/2014/main" id="{A6CC833D-30A7-4B37-BED8-6392456BC0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713" y="600075"/>
            <a:ext cx="40513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latin typeface="Times New Roman" panose="02020603050405020304" pitchFamily="18" charset="0"/>
              </a:rPr>
              <a:t>(4) Diels-Alder </a:t>
            </a:r>
            <a:r>
              <a:rPr kumimoji="1" lang="zh-CN" altLang="en-US" sz="2400" b="1">
                <a:latin typeface="Times New Roman" panose="02020603050405020304" pitchFamily="18" charset="0"/>
              </a:rPr>
              <a:t>反应的可逆性</a:t>
            </a:r>
          </a:p>
        </p:txBody>
      </p:sp>
      <p:sp>
        <p:nvSpPr>
          <p:cNvPr id="167939" name="Rectangle 5">
            <a:extLst>
              <a:ext uri="{FF2B5EF4-FFF2-40B4-BE49-F238E27FC236}">
                <a16:creationId xmlns:a16="http://schemas.microsoft.com/office/drawing/2014/main" id="{838CD6EC-FDCE-41A6-8BAE-386A1B3EF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8075" y="1268413"/>
            <a:ext cx="467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D-A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环加成反应是可逆的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167940" name="Rectangle 11">
            <a:extLst>
              <a:ext uri="{FF2B5EF4-FFF2-40B4-BE49-F238E27FC236}">
                <a16:creationId xmlns:a16="http://schemas.microsoft.com/office/drawing/2014/main" id="{338BCB63-5500-473C-8748-6C6FAA3604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3038" y="4311650"/>
            <a:ext cx="733266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FF0000"/>
                </a:solidFill>
                <a:latin typeface="Times New Roman" panose="02020603050405020304" pitchFamily="18" charset="0"/>
              </a:rPr>
              <a:t>O P H Diels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与他的博士研究生 </a:t>
            </a:r>
            <a:r>
              <a:rPr lang="en-US" altLang="zh-CN" sz="2000" b="1">
                <a:solidFill>
                  <a:srgbClr val="FF0000"/>
                </a:solidFill>
                <a:latin typeface="Times New Roman" panose="02020603050405020304" pitchFamily="18" charset="0"/>
              </a:rPr>
              <a:t>K Alder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由于发现并发展了双烯合成反应而获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1950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年</a:t>
            </a:r>
            <a:r>
              <a:rPr lang="en-US" altLang="zh-CN" sz="2000" b="1">
                <a:solidFill>
                  <a:srgbClr val="FF0000"/>
                </a:solidFill>
                <a:latin typeface="Times New Roman" panose="02020603050405020304" pitchFamily="18" charset="0"/>
              </a:rPr>
              <a:t>Nobel </a:t>
            </a:r>
            <a:r>
              <a:rPr lang="zh-CN" altLang="en-US" sz="2000" b="1">
                <a:solidFill>
                  <a:srgbClr val="FF0000"/>
                </a:solidFill>
                <a:latin typeface="Times New Roman" panose="02020603050405020304" pitchFamily="18" charset="0"/>
              </a:rPr>
              <a:t>化学奖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。  </a:t>
            </a:r>
          </a:p>
        </p:txBody>
      </p:sp>
      <p:pic>
        <p:nvPicPr>
          <p:cNvPr id="167941" name="Picture 13">
            <a:extLst>
              <a:ext uri="{FF2B5EF4-FFF2-40B4-BE49-F238E27FC236}">
                <a16:creationId xmlns:a16="http://schemas.microsoft.com/office/drawing/2014/main" id="{AA079A80-5B12-4CE2-B05B-394E95C9A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3" y="2349500"/>
            <a:ext cx="4560887" cy="1268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4">
            <a:extLst>
              <a:ext uri="{FF2B5EF4-FFF2-40B4-BE49-F238E27FC236}">
                <a16:creationId xmlns:a16="http://schemas.microsoft.com/office/drawing/2014/main" id="{3DDBF1A5-35C8-4979-96BB-1744F4C1E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476250"/>
            <a:ext cx="2651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b="1">
                <a:solidFill>
                  <a:srgbClr val="0070C0"/>
                </a:solidFill>
                <a:latin typeface="Times New Roman" panose="02020603050405020304" pitchFamily="18" charset="0"/>
              </a:rPr>
              <a:t>3</a:t>
            </a:r>
            <a:r>
              <a:rPr kumimoji="1" lang="zh-CN" altLang="en-US" sz="2400" b="1">
                <a:solidFill>
                  <a:srgbClr val="0070C0"/>
                </a:solidFill>
                <a:latin typeface="Times New Roman" panose="02020603050405020304" pitchFamily="18" charset="0"/>
              </a:rPr>
              <a:t>）聚合反应</a:t>
            </a:r>
          </a:p>
        </p:txBody>
      </p:sp>
      <p:sp>
        <p:nvSpPr>
          <p:cNvPr id="168963" name="Rectangle 5">
            <a:extLst>
              <a:ext uri="{FF2B5EF4-FFF2-40B4-BE49-F238E27FC236}">
                <a16:creationId xmlns:a16="http://schemas.microsoft.com/office/drawing/2014/main" id="{B88A78D4-FCC2-4C6C-BDDE-EEC9A2576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4725" y="836613"/>
            <a:ext cx="2300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Polybutadiene </a:t>
            </a:r>
          </a:p>
        </p:txBody>
      </p:sp>
      <p:pic>
        <p:nvPicPr>
          <p:cNvPr id="168964" name="Picture 6" descr="neo01">
            <a:extLst>
              <a:ext uri="{FF2B5EF4-FFF2-40B4-BE49-F238E27FC236}">
                <a16:creationId xmlns:a16="http://schemas.microsoft.com/office/drawing/2014/main" id="{0CC9B24B-18A0-44A2-889E-CC294425F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1878013"/>
            <a:ext cx="5091113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965" name="Rectangle 7">
            <a:extLst>
              <a:ext uri="{FF2B5EF4-FFF2-40B4-BE49-F238E27FC236}">
                <a16:creationId xmlns:a16="http://schemas.microsoft.com/office/drawing/2014/main" id="{1473D85C-0530-40CD-ADBE-5C44F72A2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6813" y="1268413"/>
            <a:ext cx="74533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顺丁橡胶 </a:t>
            </a:r>
            <a:r>
              <a:rPr lang="zh-CN" altLang="en-US" sz="2400" b="1">
                <a:solidFill>
                  <a:srgbClr val="000000"/>
                </a:solidFill>
              </a:rPr>
              <a:t> 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b="1" i="1">
                <a:solidFill>
                  <a:srgbClr val="000000"/>
                </a:solidFill>
                <a:latin typeface="Times New Roman" panose="02020603050405020304" pitchFamily="18" charset="0"/>
              </a:rPr>
              <a:t>cis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-1,4-Polybutadiene rubber (BR, PBR)</a:t>
            </a:r>
            <a:endParaRPr lang="en-US" altLang="zh-CN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8966" name="Rectangle 8">
            <a:extLst>
              <a:ext uri="{FF2B5EF4-FFF2-40B4-BE49-F238E27FC236}">
                <a16:creationId xmlns:a16="http://schemas.microsoft.com/office/drawing/2014/main" id="{1FE6D5A5-3E16-4899-9441-D116DBD0E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4875" y="3494088"/>
            <a:ext cx="2097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Polyisoprene </a:t>
            </a:r>
          </a:p>
        </p:txBody>
      </p:sp>
      <p:sp>
        <p:nvSpPr>
          <p:cNvPr id="168967" name="Rectangle 9">
            <a:extLst>
              <a:ext uri="{FF2B5EF4-FFF2-40B4-BE49-F238E27FC236}">
                <a16:creationId xmlns:a16="http://schemas.microsoft.com/office/drawing/2014/main" id="{3451A273-0712-4AD6-8078-7C74853817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463" y="3494088"/>
            <a:ext cx="24558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Natural rubber </a:t>
            </a:r>
          </a:p>
        </p:txBody>
      </p:sp>
      <p:sp>
        <p:nvSpPr>
          <p:cNvPr id="168968" name="Text Box 12">
            <a:extLst>
              <a:ext uri="{FF2B5EF4-FFF2-40B4-BE49-F238E27FC236}">
                <a16:creationId xmlns:a16="http://schemas.microsoft.com/office/drawing/2014/main" id="{8310CBD6-9383-4CFD-A474-79049A8873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513" y="5084763"/>
            <a:ext cx="61515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丁腈橡胶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Nitrile Butadiene Rubber, NBR): </a:t>
            </a:r>
          </a:p>
        </p:txBody>
      </p:sp>
      <p:sp>
        <p:nvSpPr>
          <p:cNvPr id="168969" name="Text Box 13">
            <a:extLst>
              <a:ext uri="{FF2B5EF4-FFF2-40B4-BE49-F238E27FC236}">
                <a16:creationId xmlns:a16="http://schemas.microsoft.com/office/drawing/2014/main" id="{9FF87E4C-C674-40E9-BC8B-CE396A203E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325" y="5949950"/>
            <a:ext cx="759301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ABS: 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丙烯腈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Acrylonitrile-1,3-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丁二烯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Butadiene-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苯乙烯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Styrene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接枝共聚物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168970" name="Rectangle 14">
            <a:extLst>
              <a:ext uri="{FF2B5EF4-FFF2-40B4-BE49-F238E27FC236}">
                <a16:creationId xmlns:a16="http://schemas.microsoft.com/office/drawing/2014/main" id="{F25075DB-BDE9-40B2-B0A8-06A8C1705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1525" y="5516563"/>
            <a:ext cx="54689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丙烯腈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Acrylonitrile-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丁二烯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Butadiene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共聚物</a:t>
            </a:r>
          </a:p>
        </p:txBody>
      </p:sp>
      <p:pic>
        <p:nvPicPr>
          <p:cNvPr id="168971" name="Picture 17">
            <a:extLst>
              <a:ext uri="{FF2B5EF4-FFF2-40B4-BE49-F238E27FC236}">
                <a16:creationId xmlns:a16="http://schemas.microsoft.com/office/drawing/2014/main" id="{7E907DD4-E840-4825-AA11-F83AE8EF4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4076700"/>
            <a:ext cx="4786313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100" name="Rectangle 4">
            <a:extLst>
              <a:ext uri="{FF2B5EF4-FFF2-40B4-BE49-F238E27FC236}">
                <a16:creationId xmlns:a16="http://schemas.microsoft.com/office/drawing/2014/main" id="{C38A2410-77DD-4A39-AAB6-2C2F247475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1600" y="4648200"/>
            <a:ext cx="48545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2900" indent="-342900">
              <a:buClr>
                <a:srgbClr val="CC3300"/>
              </a:buClr>
              <a:defRPr/>
            </a:pPr>
            <a:r>
              <a:rPr kumimoji="1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6</a:t>
            </a:r>
            <a:r>
              <a:rPr kumimoji="1"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、炔氢的酸性与应用</a:t>
            </a:r>
          </a:p>
        </p:txBody>
      </p:sp>
      <p:sp>
        <p:nvSpPr>
          <p:cNvPr id="388101" name="Text Box 5">
            <a:extLst>
              <a:ext uri="{FF2B5EF4-FFF2-40B4-BE49-F238E27FC236}">
                <a16:creationId xmlns:a16="http://schemas.microsoft.com/office/drawing/2014/main" id="{DAD083F2-D88A-4975-98F0-41E8033E21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6200" y="1524000"/>
            <a:ext cx="52260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rgbClr val="CC3300"/>
              </a:buClr>
              <a:defRPr/>
            </a:pPr>
            <a:r>
              <a:rPr kumimoji="1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1</a:t>
            </a:r>
            <a:r>
              <a:rPr kumimoji="1"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、亲电加成反应</a:t>
            </a:r>
          </a:p>
        </p:txBody>
      </p:sp>
      <p:sp>
        <p:nvSpPr>
          <p:cNvPr id="388102" name="Text Box 6">
            <a:extLst>
              <a:ext uri="{FF2B5EF4-FFF2-40B4-BE49-F238E27FC236}">
                <a16:creationId xmlns:a16="http://schemas.microsoft.com/office/drawing/2014/main" id="{3292C977-B6D0-41F7-927A-E93EB3D9BE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5888" y="2133600"/>
            <a:ext cx="52260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rgbClr val="CC3300"/>
              </a:buClr>
              <a:defRPr/>
            </a:pPr>
            <a:r>
              <a:rPr kumimoji="1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2</a:t>
            </a:r>
            <a:r>
              <a:rPr kumimoji="1"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、亲核加成反应</a:t>
            </a:r>
          </a:p>
        </p:txBody>
      </p:sp>
      <p:sp>
        <p:nvSpPr>
          <p:cNvPr id="388103" name="Text Box 7">
            <a:extLst>
              <a:ext uri="{FF2B5EF4-FFF2-40B4-BE49-F238E27FC236}">
                <a16:creationId xmlns:a16="http://schemas.microsoft.com/office/drawing/2014/main" id="{7ED66229-3CFF-455C-AE94-59064AB7D1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1600" y="2805113"/>
            <a:ext cx="47879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rgbClr val="CC3300"/>
              </a:buClr>
              <a:defRPr/>
            </a:pPr>
            <a:r>
              <a:rPr kumimoji="1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幼圆" pitchFamily="49" charset="-122"/>
              </a:rPr>
              <a:t>3</a:t>
            </a:r>
            <a:r>
              <a:rPr kumimoji="1"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幼圆" pitchFamily="49" charset="-122"/>
              </a:rPr>
              <a:t>、炔烃的加氢与还原</a:t>
            </a:r>
          </a:p>
        </p:txBody>
      </p:sp>
      <p:sp>
        <p:nvSpPr>
          <p:cNvPr id="388104" name="Rectangle 8">
            <a:extLst>
              <a:ext uri="{FF2B5EF4-FFF2-40B4-BE49-F238E27FC236}">
                <a16:creationId xmlns:a16="http://schemas.microsoft.com/office/drawing/2014/main" id="{511323E0-AD4B-41B7-9018-7FD39EC82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1600" y="3414713"/>
            <a:ext cx="35337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2900" indent="-342900">
              <a:buClr>
                <a:srgbClr val="CC3300"/>
              </a:buClr>
              <a:defRPr/>
            </a:pPr>
            <a:r>
              <a:rPr kumimoji="1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4</a:t>
            </a:r>
            <a:r>
              <a:rPr kumimoji="1"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、炔烃的聚合</a:t>
            </a:r>
          </a:p>
        </p:txBody>
      </p:sp>
      <p:sp>
        <p:nvSpPr>
          <p:cNvPr id="388105" name="Rectangle 9">
            <a:extLst>
              <a:ext uri="{FF2B5EF4-FFF2-40B4-BE49-F238E27FC236}">
                <a16:creationId xmlns:a16="http://schemas.microsoft.com/office/drawing/2014/main" id="{5B0CFC31-27AC-44BF-AFBB-D8B099B276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1600" y="4038600"/>
            <a:ext cx="48545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2900" indent="-342900">
              <a:buClr>
                <a:srgbClr val="CC3300"/>
              </a:buClr>
              <a:defRPr/>
            </a:pPr>
            <a:r>
              <a:rPr kumimoji="1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5</a:t>
            </a:r>
            <a:r>
              <a:rPr kumimoji="1"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、氧化反应</a:t>
            </a:r>
          </a:p>
        </p:txBody>
      </p:sp>
      <p:sp>
        <p:nvSpPr>
          <p:cNvPr id="178184" name="Text Box 10">
            <a:extLst>
              <a:ext uri="{FF2B5EF4-FFF2-40B4-BE49-F238E27FC236}">
                <a16:creationId xmlns:a16="http://schemas.microsoft.com/office/drawing/2014/main" id="{6464EFAA-60C7-46EE-9F48-AC0C8DD69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620713"/>
            <a:ext cx="5678487" cy="6461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3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第四章   炔  烃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4" name="Text Box 4">
            <a:extLst>
              <a:ext uri="{FF2B5EF4-FFF2-40B4-BE49-F238E27FC236}">
                <a16:creationId xmlns:a16="http://schemas.microsoft.com/office/drawing/2014/main" id="{415183D6-1B58-45F3-A66F-8F6E95ED5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9213" y="1295400"/>
            <a:ext cx="505301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CC3300"/>
              </a:buClr>
              <a:buSzPct val="80000"/>
              <a:defRPr/>
            </a:pPr>
            <a:r>
              <a:rPr kumimoji="1" lang="en-US" altLang="zh-CN" sz="2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1</a:t>
            </a:r>
            <a:r>
              <a:rPr kumimoji="1" lang="zh-CN" altLang="en-US" sz="2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）加成卤化氢</a:t>
            </a:r>
            <a:r>
              <a:rPr lang="zh-CN" altLang="en-US" sz="2400" b="1" dirty="0">
                <a:solidFill>
                  <a:srgbClr val="000000"/>
                </a:solidFill>
              </a:rPr>
              <a:t>遵照马氏加成规则</a:t>
            </a:r>
          </a:p>
        </p:txBody>
      </p:sp>
      <p:sp>
        <p:nvSpPr>
          <p:cNvPr id="389125" name="Text Box 5">
            <a:extLst>
              <a:ext uri="{FF2B5EF4-FFF2-40B4-BE49-F238E27FC236}">
                <a16:creationId xmlns:a16="http://schemas.microsoft.com/office/drawing/2014/main" id="{30C510F8-4224-41F8-B190-F9B40D8405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263" y="623888"/>
            <a:ext cx="52260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rgbClr val="CC3300"/>
              </a:buClr>
              <a:defRPr/>
            </a:pPr>
            <a:r>
              <a:rPr kumimoji="1"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1</a:t>
            </a:r>
            <a:r>
              <a:rPr kumimoji="1"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、亲电加成反应</a:t>
            </a:r>
          </a:p>
        </p:txBody>
      </p:sp>
      <p:pic>
        <p:nvPicPr>
          <p:cNvPr id="171012" name="Picture 14">
            <a:extLst>
              <a:ext uri="{FF2B5EF4-FFF2-40B4-BE49-F238E27FC236}">
                <a16:creationId xmlns:a16="http://schemas.microsoft.com/office/drawing/2014/main" id="{F5BBF3C8-FEA6-4820-8E9C-FDBBBE197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4292600"/>
            <a:ext cx="6669087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171013" name="Picture 19">
            <a:extLst>
              <a:ext uri="{FF2B5EF4-FFF2-40B4-BE49-F238E27FC236}">
                <a16:creationId xmlns:a16="http://schemas.microsoft.com/office/drawing/2014/main" id="{52CE1C7D-8FBE-43DB-9356-CA357B282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1938338"/>
            <a:ext cx="7681913" cy="99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171014" name="Picture 20">
            <a:extLst>
              <a:ext uri="{FF2B5EF4-FFF2-40B4-BE49-F238E27FC236}">
                <a16:creationId xmlns:a16="http://schemas.microsoft.com/office/drawing/2014/main" id="{A7A40EE8-ED36-425F-ABAF-F0BED22CE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3357563"/>
            <a:ext cx="5907088" cy="665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171015" name="Picture 21">
            <a:extLst>
              <a:ext uri="{FF2B5EF4-FFF2-40B4-BE49-F238E27FC236}">
                <a16:creationId xmlns:a16="http://schemas.microsoft.com/office/drawing/2014/main" id="{16F5E9F6-8E51-4FEE-A6D3-7AFB57304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5445125"/>
            <a:ext cx="6021387" cy="123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9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9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2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2" name="Text Box 4">
            <a:extLst>
              <a:ext uri="{FF2B5EF4-FFF2-40B4-BE49-F238E27FC236}">
                <a16:creationId xmlns:a16="http://schemas.microsoft.com/office/drawing/2014/main" id="{3F05F30A-8D18-4634-9A71-2137C0F1E1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363" y="457200"/>
            <a:ext cx="4459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CC3300"/>
              </a:buClr>
              <a:buSzPct val="80000"/>
              <a:buFont typeface="Wingdings" pitchFamily="2" charset="2"/>
              <a:buNone/>
              <a:defRPr/>
            </a:pP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2</a:t>
            </a: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）</a:t>
            </a:r>
            <a:r>
              <a:rPr kumimoji="1" lang="zh-CN" altLang="en-US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加成卤素</a:t>
            </a:r>
          </a:p>
        </p:txBody>
      </p:sp>
      <p:sp>
        <p:nvSpPr>
          <p:cNvPr id="391186" name="Text Box 18">
            <a:extLst>
              <a:ext uri="{FF2B5EF4-FFF2-40B4-BE49-F238E27FC236}">
                <a16:creationId xmlns:a16="http://schemas.microsoft.com/office/drawing/2014/main" id="{A75C7ED0-FF70-433B-8EDB-CB7B6F21B5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6025" y="3962400"/>
            <a:ext cx="22621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zh-CN" altLang="en-US" sz="24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烯炔共存</a:t>
            </a:r>
            <a:r>
              <a:rPr kumimoji="1" lang="en-US" altLang="zh-CN" sz="24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:</a:t>
            </a:r>
          </a:p>
        </p:txBody>
      </p:sp>
      <p:sp>
        <p:nvSpPr>
          <p:cNvPr id="391187" name="Rectangle 19">
            <a:extLst>
              <a:ext uri="{FF2B5EF4-FFF2-40B4-BE49-F238E27FC236}">
                <a16:creationId xmlns:a16="http://schemas.microsoft.com/office/drawing/2014/main" id="{D7406EDA-4C97-45DB-A459-6E363B7A8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1488" y="3962400"/>
            <a:ext cx="2181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烯键优先加成</a:t>
            </a:r>
          </a:p>
        </p:txBody>
      </p:sp>
      <p:sp>
        <p:nvSpPr>
          <p:cNvPr id="172037" name="Text Box 28">
            <a:extLst>
              <a:ext uri="{FF2B5EF4-FFF2-40B4-BE49-F238E27FC236}">
                <a16:creationId xmlns:a16="http://schemas.microsoft.com/office/drawing/2014/main" id="{6B042FED-3510-4C41-A127-9B98B486C0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0238" y="4572000"/>
            <a:ext cx="1851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反应活性：</a:t>
            </a:r>
          </a:p>
        </p:txBody>
      </p:sp>
      <p:sp>
        <p:nvSpPr>
          <p:cNvPr id="172038" name="Text Box 29">
            <a:extLst>
              <a:ext uri="{FF2B5EF4-FFF2-40B4-BE49-F238E27FC236}">
                <a16:creationId xmlns:a16="http://schemas.microsoft.com/office/drawing/2014/main" id="{C43C3436-A7DA-4BBF-A6B1-1F32DE7BE4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6175" y="4572000"/>
            <a:ext cx="21923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C=C  &gt;  C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pic>
        <p:nvPicPr>
          <p:cNvPr id="172039" name="Picture 34">
            <a:extLst>
              <a:ext uri="{FF2B5EF4-FFF2-40B4-BE49-F238E27FC236}">
                <a16:creationId xmlns:a16="http://schemas.microsoft.com/office/drawing/2014/main" id="{E96E14B1-36F9-494D-8EAA-6E7A15181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" y="1255713"/>
            <a:ext cx="7761288" cy="148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172040" name="Picture 35">
            <a:extLst>
              <a:ext uri="{FF2B5EF4-FFF2-40B4-BE49-F238E27FC236}">
                <a16:creationId xmlns:a16="http://schemas.microsoft.com/office/drawing/2014/main" id="{C75AE168-F40E-48CD-A402-B9A300BCF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3" y="2867025"/>
            <a:ext cx="8081962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172041" name="Picture 37">
            <a:extLst>
              <a:ext uri="{FF2B5EF4-FFF2-40B4-BE49-F238E27FC236}">
                <a16:creationId xmlns:a16="http://schemas.microsoft.com/office/drawing/2014/main" id="{B20100FD-28AA-430E-9EF3-7A5FC7825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763" y="5300663"/>
            <a:ext cx="7523162" cy="1201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8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9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118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522" name="Group 5">
            <a:extLst>
              <a:ext uri="{FF2B5EF4-FFF2-40B4-BE49-F238E27FC236}">
                <a16:creationId xmlns:a16="http://schemas.microsoft.com/office/drawing/2014/main" id="{6D43A06F-10A2-4583-86B7-3D7F8ED79153}"/>
              </a:ext>
            </a:extLst>
          </p:cNvPr>
          <p:cNvGrpSpPr>
            <a:grpSpLocks/>
          </p:cNvGrpSpPr>
          <p:nvPr/>
        </p:nvGrpSpPr>
        <p:grpSpPr bwMode="auto">
          <a:xfrm>
            <a:off x="2130425" y="1489075"/>
            <a:ext cx="5162550" cy="1003300"/>
            <a:chOff x="1202" y="845"/>
            <a:chExt cx="3002" cy="632"/>
          </a:xfrm>
        </p:grpSpPr>
        <p:sp>
          <p:nvSpPr>
            <p:cNvPr id="296966" name="Rectangle 6">
              <a:extLst>
                <a:ext uri="{FF2B5EF4-FFF2-40B4-BE49-F238E27FC236}">
                  <a16:creationId xmlns:a16="http://schemas.microsoft.com/office/drawing/2014/main" id="{FFACCA34-2B5E-4955-B8ED-3E675CC0F6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2" y="997"/>
              <a:ext cx="862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zh-CN" altLang="en-US" sz="22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  <a:ea typeface="幼圆" pitchFamily="49" charset="-122"/>
                </a:rPr>
                <a:t>五员以上环烷烃</a:t>
              </a:r>
            </a:p>
          </p:txBody>
        </p:sp>
        <p:sp>
          <p:nvSpPr>
            <p:cNvPr id="296967" name="Rectangle 7">
              <a:extLst>
                <a:ext uri="{FF2B5EF4-FFF2-40B4-BE49-F238E27FC236}">
                  <a16:creationId xmlns:a16="http://schemas.microsoft.com/office/drawing/2014/main" id="{2170B51A-892D-4CE6-8150-7DBEDF922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0" y="1087"/>
              <a:ext cx="82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2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  <a:ea typeface="幼圆" pitchFamily="49" charset="-122"/>
                </a:rPr>
                <a:t>链状烷烃</a:t>
              </a:r>
            </a:p>
          </p:txBody>
        </p:sp>
        <p:sp>
          <p:nvSpPr>
            <p:cNvPr id="107531" name="AutoShape 8">
              <a:extLst>
                <a:ext uri="{FF2B5EF4-FFF2-40B4-BE49-F238E27FC236}">
                  <a16:creationId xmlns:a16="http://schemas.microsoft.com/office/drawing/2014/main" id="{C59AAE34-43F8-4909-B0E0-7D9A2B2E2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6" y="1132"/>
              <a:ext cx="907" cy="317"/>
            </a:xfrm>
            <a:prstGeom prst="leftRightArrow">
              <a:avLst>
                <a:gd name="adj1" fmla="val 50000"/>
                <a:gd name="adj2" fmla="val 57224"/>
              </a:avLst>
            </a:prstGeom>
            <a:solidFill>
              <a:schemeClr val="accent1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aseline="-25000">
                <a:solidFill>
                  <a:srgbClr val="000000"/>
                </a:solidFill>
              </a:endParaRPr>
            </a:p>
          </p:txBody>
        </p:sp>
        <p:sp>
          <p:nvSpPr>
            <p:cNvPr id="296969" name="Text Box 9">
              <a:extLst>
                <a:ext uri="{FF2B5EF4-FFF2-40B4-BE49-F238E27FC236}">
                  <a16:creationId xmlns:a16="http://schemas.microsoft.com/office/drawing/2014/main" id="{E30669BE-42C5-4357-89FD-AA27B69D78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0" y="845"/>
              <a:ext cx="907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200" b="1"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  <a:ea typeface="幼圆" pitchFamily="49" charset="-122"/>
                </a:rPr>
                <a:t>性质相似</a:t>
              </a:r>
            </a:p>
          </p:txBody>
        </p:sp>
      </p:grpSp>
      <p:sp>
        <p:nvSpPr>
          <p:cNvPr id="107523" name="Rectangle 10">
            <a:extLst>
              <a:ext uri="{FF2B5EF4-FFF2-40B4-BE49-F238E27FC236}">
                <a16:creationId xmlns:a16="http://schemas.microsoft.com/office/drawing/2014/main" id="{8197D643-7E59-46D9-ACFD-C16448F0B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2413" y="2781300"/>
            <a:ext cx="7019925" cy="2447925"/>
          </a:xfrm>
          <a:prstGeom prst="rect">
            <a:avLst/>
          </a:prstGeom>
          <a:noFill/>
          <a:ln w="38100" cmpd="dbl">
            <a:solidFill>
              <a:srgbClr val="008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 baseline="-25000">
              <a:solidFill>
                <a:srgbClr val="000000"/>
              </a:solidFill>
            </a:endParaRPr>
          </a:p>
        </p:txBody>
      </p:sp>
      <p:graphicFrame>
        <p:nvGraphicFramePr>
          <p:cNvPr id="296971" name="Object 11">
            <a:extLst>
              <a:ext uri="{FF2B5EF4-FFF2-40B4-BE49-F238E27FC236}">
                <a16:creationId xmlns:a16="http://schemas.microsoft.com/office/drawing/2014/main" id="{54BCBB45-48F4-4032-AF08-79B06E6F6B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78038" y="2925763"/>
          <a:ext cx="5829300" cy="220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4671060" imgH="1763268" progId="ChemDraw.Document.6.0">
                  <p:embed/>
                </p:oleObj>
              </mc:Choice>
              <mc:Fallback>
                <p:oleObj name="CS ChemDraw Drawing" r:id="rId2" imgW="4671060" imgH="1763268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8038" y="2925763"/>
                        <a:ext cx="5829300" cy="2200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6972" name="Rectangle 12">
            <a:extLst>
              <a:ext uri="{FF2B5EF4-FFF2-40B4-BE49-F238E27FC236}">
                <a16:creationId xmlns:a16="http://schemas.microsoft.com/office/drawing/2014/main" id="{185D4D63-67E2-41A4-BFF5-4FC648C5C6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8075" y="5492750"/>
            <a:ext cx="2298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rPr>
              <a:t>小环环烷烃</a:t>
            </a:r>
          </a:p>
        </p:txBody>
      </p:sp>
      <p:sp>
        <p:nvSpPr>
          <p:cNvPr id="296973" name="Rectangle 13">
            <a:extLst>
              <a:ext uri="{FF2B5EF4-FFF2-40B4-BE49-F238E27FC236}">
                <a16:creationId xmlns:a16="http://schemas.microsoft.com/office/drawing/2014/main" id="{04391BDE-EB13-4E45-9AA0-AF2961F35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4675" y="5516563"/>
            <a:ext cx="2574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rPr>
              <a:t>活泼，易开环</a:t>
            </a:r>
          </a:p>
        </p:txBody>
      </p:sp>
      <p:sp>
        <p:nvSpPr>
          <p:cNvPr id="296974" name="AutoShape 14">
            <a:extLst>
              <a:ext uri="{FF2B5EF4-FFF2-40B4-BE49-F238E27FC236}">
                <a16:creationId xmlns:a16="http://schemas.microsoft.com/office/drawing/2014/main" id="{62520BD3-EC26-45B3-B759-F3732C768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0575" y="5516563"/>
            <a:ext cx="873125" cy="504825"/>
          </a:xfrm>
          <a:prstGeom prst="rightArrow">
            <a:avLst>
              <a:gd name="adj1" fmla="val 50000"/>
              <a:gd name="adj2" fmla="val 43239"/>
            </a:avLst>
          </a:prstGeom>
          <a:solidFill>
            <a:schemeClr val="accent1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 baseline="-25000">
              <a:solidFill>
                <a:srgbClr val="000000"/>
              </a:solidFill>
            </a:endParaRPr>
          </a:p>
        </p:txBody>
      </p:sp>
      <p:sp>
        <p:nvSpPr>
          <p:cNvPr id="296975" name="Text Box 15">
            <a:extLst>
              <a:ext uri="{FF2B5EF4-FFF2-40B4-BE49-F238E27FC236}">
                <a16:creationId xmlns:a16="http://schemas.microsoft.com/office/drawing/2014/main" id="{3B27E664-6585-4F95-A803-091A997D97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0" y="273050"/>
            <a:ext cx="5905500" cy="64611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zh-CN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第二章   环 烷 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6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69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69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69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69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69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69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72" grpId="0"/>
      <p:bldP spid="296973" grpId="0"/>
      <p:bldP spid="29697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6" name="Text Box 4">
            <a:extLst>
              <a:ext uri="{FF2B5EF4-FFF2-40B4-BE49-F238E27FC236}">
                <a16:creationId xmlns:a16="http://schemas.microsoft.com/office/drawing/2014/main" id="{EB458D7C-5F24-4F16-9814-74E673DF38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" y="609600"/>
            <a:ext cx="5962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CC3300"/>
              </a:buClr>
              <a:buSzPct val="80000"/>
              <a:buFont typeface="Wingdings" pitchFamily="2" charset="2"/>
              <a:buNone/>
              <a:defRPr/>
            </a:pPr>
            <a:r>
              <a:rPr kumimoji="1" lang="en-US" altLang="zh-CN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3</a:t>
            </a:r>
            <a:r>
              <a:rPr kumimoji="1" lang="zh-CN" altLang="en-US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）</a:t>
            </a:r>
            <a:r>
              <a:rPr kumimoji="1" lang="zh-CN" altLang="en-US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加水 </a:t>
            </a:r>
            <a:r>
              <a:rPr kumimoji="1" lang="en-US" altLang="zh-CN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—— </a:t>
            </a:r>
            <a:r>
              <a:rPr kumimoji="1" lang="zh-CN" altLang="en-US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炔烃的水化反应</a:t>
            </a:r>
          </a:p>
        </p:txBody>
      </p:sp>
      <p:sp>
        <p:nvSpPr>
          <p:cNvPr id="392197" name="Text Box 5">
            <a:extLst>
              <a:ext uri="{FF2B5EF4-FFF2-40B4-BE49-F238E27FC236}">
                <a16:creationId xmlns:a16="http://schemas.microsoft.com/office/drawing/2014/main" id="{D3AAD7CA-F440-4258-A899-2D6D3BCE9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213" y="3644900"/>
            <a:ext cx="3760787" cy="1255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5000"/>
              </a:lnSpc>
              <a:buClr>
                <a:srgbClr val="CC3300"/>
              </a:buClr>
              <a:buFont typeface="Wingdings" pitchFamily="2" charset="2"/>
              <a:buChar char="Ø"/>
              <a:defRPr/>
            </a:pP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端炔生成甲基酮</a:t>
            </a:r>
            <a:endParaRPr kumimoji="1" lang="zh-CN" altLang="en-US" sz="2400" b="1" baseline="3000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  <a:p>
            <a:pPr>
              <a:lnSpc>
                <a:spcPct val="105000"/>
              </a:lnSpc>
              <a:buClr>
                <a:srgbClr val="CC3300"/>
              </a:buClr>
              <a:buFont typeface="Wingdings" pitchFamily="2" charset="2"/>
              <a:buChar char="Ø"/>
              <a:defRPr/>
            </a:pP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遵守</a:t>
            </a:r>
            <a:r>
              <a:rPr kumimoji="1" lang="en-US" altLang="zh-CN" sz="24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Markovnikov</a:t>
            </a: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规则</a:t>
            </a:r>
          </a:p>
          <a:p>
            <a:pPr>
              <a:lnSpc>
                <a:spcPct val="105000"/>
              </a:lnSpc>
              <a:buClr>
                <a:srgbClr val="CC3300"/>
              </a:buClr>
              <a:buFont typeface="Wingdings" pitchFamily="2" charset="2"/>
              <a:buChar char="Ø"/>
              <a:defRPr/>
            </a:pP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乙炔生成乙醛</a:t>
            </a:r>
          </a:p>
        </p:txBody>
      </p:sp>
      <p:sp>
        <p:nvSpPr>
          <p:cNvPr id="173060" name="Rectangle 14">
            <a:extLst>
              <a:ext uri="{FF2B5EF4-FFF2-40B4-BE49-F238E27FC236}">
                <a16:creationId xmlns:a16="http://schemas.microsoft.com/office/drawing/2014/main" id="{F5ADE9CA-ECA1-4629-8E1B-39151DD96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4150" y="1143000"/>
            <a:ext cx="5902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库切罗夫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(Mikhail Kucherov 1881)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反应</a:t>
            </a:r>
          </a:p>
        </p:txBody>
      </p:sp>
      <p:pic>
        <p:nvPicPr>
          <p:cNvPr id="173061" name="Picture 1030" descr="09_u012">
            <a:extLst>
              <a:ext uri="{FF2B5EF4-FFF2-40B4-BE49-F238E27FC236}">
                <a16:creationId xmlns:a16="http://schemas.microsoft.com/office/drawing/2014/main" id="{E441161B-3500-4F4D-8DF1-F057A00AA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38" y="5084763"/>
            <a:ext cx="8601075" cy="144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3062" name="Picture 14">
            <a:extLst>
              <a:ext uri="{FF2B5EF4-FFF2-40B4-BE49-F238E27FC236}">
                <a16:creationId xmlns:a16="http://schemas.microsoft.com/office/drawing/2014/main" id="{93BB1072-57E6-4355-9ABD-632954FB8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" y="1989138"/>
            <a:ext cx="7758113" cy="149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2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2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19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82" name="Picture 4">
            <a:extLst>
              <a:ext uri="{FF2B5EF4-FFF2-40B4-BE49-F238E27FC236}">
                <a16:creationId xmlns:a16="http://schemas.microsoft.com/office/drawing/2014/main" id="{87D050FF-93D0-4885-A4BE-5468D5B0E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61913"/>
            <a:ext cx="5448300" cy="677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083" name="TextBox 1">
            <a:extLst>
              <a:ext uri="{FF2B5EF4-FFF2-40B4-BE49-F238E27FC236}">
                <a16:creationId xmlns:a16="http://schemas.microsoft.com/office/drawing/2014/main" id="{A2E777B4-94E7-4D21-9A07-28E4E5B519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81000"/>
            <a:ext cx="800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33CC"/>
                </a:solidFill>
              </a:rPr>
              <a:t>机理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20" name="Text Box 4">
            <a:extLst>
              <a:ext uri="{FF2B5EF4-FFF2-40B4-BE49-F238E27FC236}">
                <a16:creationId xmlns:a16="http://schemas.microsoft.com/office/drawing/2014/main" id="{7AE66AA3-B284-4016-8EE3-27B343C0C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963" y="533400"/>
            <a:ext cx="5513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CC3300"/>
              </a:buClr>
              <a:buFont typeface="Wingdings" pitchFamily="2" charset="2"/>
              <a:buNone/>
              <a:defRPr/>
            </a:pPr>
            <a:r>
              <a:rPr kumimoji="1"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炔烃水合反应在合成上的应用</a:t>
            </a:r>
          </a:p>
        </p:txBody>
      </p:sp>
      <p:pic>
        <p:nvPicPr>
          <p:cNvPr id="175107" name="Picture 18">
            <a:extLst>
              <a:ext uri="{FF2B5EF4-FFF2-40B4-BE49-F238E27FC236}">
                <a16:creationId xmlns:a16="http://schemas.microsoft.com/office/drawing/2014/main" id="{6B91FA69-C08E-493E-9A74-2ECF028B5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1341438"/>
            <a:ext cx="7510462" cy="1116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175108" name="Picture 19">
            <a:extLst>
              <a:ext uri="{FF2B5EF4-FFF2-40B4-BE49-F238E27FC236}">
                <a16:creationId xmlns:a16="http://schemas.microsoft.com/office/drawing/2014/main" id="{9B7FEB4A-89C6-40C9-BA29-1F43B4D56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2717800"/>
            <a:ext cx="7516813" cy="142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175109" name="Picture 20">
            <a:extLst>
              <a:ext uri="{FF2B5EF4-FFF2-40B4-BE49-F238E27FC236}">
                <a16:creationId xmlns:a16="http://schemas.microsoft.com/office/drawing/2014/main" id="{EB8EE3FB-A779-41E4-A95F-669762015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50" y="4581525"/>
            <a:ext cx="7235825" cy="144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53" name="Rectangle 13">
            <a:extLst>
              <a:ext uri="{FF2B5EF4-FFF2-40B4-BE49-F238E27FC236}">
                <a16:creationId xmlns:a16="http://schemas.microsoft.com/office/drawing/2014/main" id="{06A29163-D49F-40B2-A50E-D77EFB531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463" y="4033838"/>
            <a:ext cx="3851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烯炔：叁键比双键易水合</a:t>
            </a:r>
          </a:p>
        </p:txBody>
      </p:sp>
      <p:pic>
        <p:nvPicPr>
          <p:cNvPr id="176131" name="Picture 21">
            <a:extLst>
              <a:ext uri="{FF2B5EF4-FFF2-40B4-BE49-F238E27FC236}">
                <a16:creationId xmlns:a16="http://schemas.microsoft.com/office/drawing/2014/main" id="{ABB70A3E-FED5-424F-9EF2-B6FF4EBED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5" y="836613"/>
            <a:ext cx="6089650" cy="1090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176132" name="Picture 22">
            <a:extLst>
              <a:ext uri="{FF2B5EF4-FFF2-40B4-BE49-F238E27FC236}">
                <a16:creationId xmlns:a16="http://schemas.microsoft.com/office/drawing/2014/main" id="{77A1972D-C5E4-4960-818A-55D00F9A4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563" y="2276475"/>
            <a:ext cx="6205537" cy="1395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176133" name="Picture 23">
            <a:extLst>
              <a:ext uri="{FF2B5EF4-FFF2-40B4-BE49-F238E27FC236}">
                <a16:creationId xmlns:a16="http://schemas.microsoft.com/office/drawing/2014/main" id="{4BAED384-927F-4CB3-95D2-4CD6F7939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4797425"/>
            <a:ext cx="7280275" cy="129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942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942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942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253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154" name="Picture 6" descr="09_u017">
            <a:extLst>
              <a:ext uri="{FF2B5EF4-FFF2-40B4-BE49-F238E27FC236}">
                <a16:creationId xmlns:a16="http://schemas.microsoft.com/office/drawing/2014/main" id="{AA15DDAA-257B-4F2F-B953-03CF404D1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1371600"/>
            <a:ext cx="7851775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7155" name="矩形 2">
            <a:extLst>
              <a:ext uri="{FF2B5EF4-FFF2-40B4-BE49-F238E27FC236}">
                <a16:creationId xmlns:a16="http://schemas.microsoft.com/office/drawing/2014/main" id="{2A44DD76-717A-448A-A390-512F3F9D16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81000"/>
            <a:ext cx="8077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33CC"/>
                </a:solidFill>
                <a:ea typeface="MS PGothic" panose="020B0600070205080204" pitchFamily="34" charset="-128"/>
              </a:rPr>
              <a:t>4</a:t>
            </a:r>
            <a:r>
              <a:rPr lang="zh-CN" altLang="en-US" sz="2400" b="1">
                <a:solidFill>
                  <a:srgbClr val="0033CC"/>
                </a:solidFill>
                <a:ea typeface="MS PGothic" panose="020B0600070205080204" pitchFamily="34" charset="-128"/>
              </a:rPr>
              <a:t>） 硼氢化</a:t>
            </a:r>
            <a:r>
              <a:rPr lang="en-US" altLang="zh-CN" sz="2400" b="1">
                <a:solidFill>
                  <a:srgbClr val="0033CC"/>
                </a:solidFill>
                <a:ea typeface="MS PGothic" panose="020B0600070205080204" pitchFamily="34" charset="-128"/>
              </a:rPr>
              <a:t>/</a:t>
            </a:r>
            <a:r>
              <a:rPr lang="zh-CN" altLang="en-US" sz="2400" b="1">
                <a:solidFill>
                  <a:srgbClr val="0033CC"/>
                </a:solidFill>
                <a:ea typeface="MS PGothic" panose="020B0600070205080204" pitchFamily="34" charset="-128"/>
              </a:rPr>
              <a:t>氧化（</a:t>
            </a:r>
            <a:r>
              <a:rPr lang="en-US" altLang="zh-CN" sz="2400" b="1">
                <a:solidFill>
                  <a:srgbClr val="0033CC"/>
                </a:solidFill>
                <a:ea typeface="MS PGothic" panose="020B0600070205080204" pitchFamily="34" charset="-128"/>
              </a:rPr>
              <a:t>Hydroboration/Oxidation</a:t>
            </a:r>
            <a:r>
              <a:rPr lang="zh-CN" altLang="en-US" sz="2400" b="1">
                <a:solidFill>
                  <a:srgbClr val="0033CC"/>
                </a:solidFill>
                <a:ea typeface="MS PGothic" panose="020B0600070205080204" pitchFamily="34" charset="-128"/>
              </a:rPr>
              <a:t>）</a:t>
            </a:r>
            <a:r>
              <a:rPr lang="en-US" altLang="zh-CN" sz="2400" b="1">
                <a:solidFill>
                  <a:srgbClr val="0033CC"/>
                </a:solidFill>
                <a:ea typeface="MS PGothic" panose="020B0600070205080204" pitchFamily="34" charset="-128"/>
              </a:rPr>
              <a:t> of Alkynes</a:t>
            </a:r>
            <a:endParaRPr lang="zh-CN" altLang="en-US" sz="2400" b="1">
              <a:solidFill>
                <a:srgbClr val="0033CC"/>
              </a:solidFill>
            </a:endParaRPr>
          </a:p>
        </p:txBody>
      </p:sp>
      <p:pic>
        <p:nvPicPr>
          <p:cNvPr id="177156" name="Picture 7" descr="09_u018">
            <a:extLst>
              <a:ext uri="{FF2B5EF4-FFF2-40B4-BE49-F238E27FC236}">
                <a16:creationId xmlns:a16="http://schemas.microsoft.com/office/drawing/2014/main" id="{A4EC191D-BCDF-45B7-B1BC-42560EF21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724400"/>
            <a:ext cx="8545513" cy="140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178" name="Picture 8" descr="09_u019">
            <a:extLst>
              <a:ext uri="{FF2B5EF4-FFF2-40B4-BE49-F238E27FC236}">
                <a16:creationId xmlns:a16="http://schemas.microsoft.com/office/drawing/2014/main" id="{6D341C30-6038-43D9-9C31-4B299A713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914400"/>
            <a:ext cx="4564063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8" name="Text Box 4">
            <a:extLst>
              <a:ext uri="{FF2B5EF4-FFF2-40B4-BE49-F238E27FC236}">
                <a16:creationId xmlns:a16="http://schemas.microsoft.com/office/drawing/2014/main" id="{6AD3FA8E-F858-4E17-997B-FA294B7B7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" y="457200"/>
            <a:ext cx="52260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rgbClr val="CC3300"/>
              </a:buClr>
              <a:defRPr/>
            </a:pPr>
            <a:r>
              <a:rPr kumimoji="1"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2</a:t>
            </a:r>
            <a:r>
              <a:rPr kumimoji="1"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、亲核加成反应</a:t>
            </a:r>
          </a:p>
        </p:txBody>
      </p:sp>
      <p:sp>
        <p:nvSpPr>
          <p:cNvPr id="179203" name="Text Box 5">
            <a:extLst>
              <a:ext uri="{FF2B5EF4-FFF2-40B4-BE49-F238E27FC236}">
                <a16:creationId xmlns:a16="http://schemas.microsoft.com/office/drawing/2014/main" id="{A386ADB7-C03E-4A5E-A7A0-2EF14310A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066800"/>
            <a:ext cx="2511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炔键易亲核加成</a:t>
            </a:r>
          </a:p>
        </p:txBody>
      </p:sp>
      <p:pic>
        <p:nvPicPr>
          <p:cNvPr id="179204" name="Picture 17">
            <a:extLst>
              <a:ext uri="{FF2B5EF4-FFF2-40B4-BE49-F238E27FC236}">
                <a16:creationId xmlns:a16="http://schemas.microsoft.com/office/drawing/2014/main" id="{0BBC2700-D66B-4062-91D9-38B083683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75" y="1916113"/>
            <a:ext cx="7358063" cy="68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179205" name="Picture 18">
            <a:extLst>
              <a:ext uri="{FF2B5EF4-FFF2-40B4-BE49-F238E27FC236}">
                <a16:creationId xmlns:a16="http://schemas.microsoft.com/office/drawing/2014/main" id="{9F463C74-04F8-4EF7-89AF-54AF23B0E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3213100"/>
            <a:ext cx="7289800" cy="1011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179206" name="Picture 19">
            <a:extLst>
              <a:ext uri="{FF2B5EF4-FFF2-40B4-BE49-F238E27FC236}">
                <a16:creationId xmlns:a16="http://schemas.microsoft.com/office/drawing/2014/main" id="{49E20E81-1994-4ABB-9ED9-D83DAB26C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4868863"/>
            <a:ext cx="8218487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2" name="Text Box 4">
            <a:extLst>
              <a:ext uri="{FF2B5EF4-FFF2-40B4-BE49-F238E27FC236}">
                <a16:creationId xmlns:a16="http://schemas.microsoft.com/office/drawing/2014/main" id="{2B71B91F-F9F6-4512-8667-2952A92A85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57200"/>
            <a:ext cx="59436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rgbClr val="CC3300"/>
              </a:buClr>
              <a:defRPr/>
            </a:pPr>
            <a:r>
              <a:rPr kumimoji="1" lang="en-US" altLang="zh-CN" sz="3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幼圆" pitchFamily="49" charset="-122"/>
              </a:rPr>
              <a:t>3</a:t>
            </a:r>
            <a:r>
              <a:rPr kumimoji="1" lang="zh-CN" altLang="en-US" sz="3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幼圆" pitchFamily="49" charset="-122"/>
              </a:rPr>
              <a:t>、炔烃的加氢与还原</a:t>
            </a:r>
          </a:p>
        </p:txBody>
      </p:sp>
      <p:sp>
        <p:nvSpPr>
          <p:cNvPr id="396293" name="Text Box 5">
            <a:extLst>
              <a:ext uri="{FF2B5EF4-FFF2-40B4-BE49-F238E27FC236}">
                <a16:creationId xmlns:a16="http://schemas.microsoft.com/office/drawing/2014/main" id="{38B9860D-C5E8-4CBF-8887-3CE160D080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4650" y="1219200"/>
            <a:ext cx="2730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CC3300"/>
              </a:buClr>
              <a:buSzPct val="75000"/>
              <a:defRPr/>
            </a:pPr>
            <a:r>
              <a:rPr kumimoji="1" lang="en-US" altLang="zh-CN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幼圆" pitchFamily="49" charset="-122"/>
              </a:rPr>
              <a:t>1</a:t>
            </a:r>
            <a:r>
              <a:rPr kumimoji="1" lang="zh-CN" altLang="en-US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幼圆" pitchFamily="49" charset="-122"/>
              </a:rPr>
              <a:t>）</a:t>
            </a:r>
            <a:r>
              <a:rPr kumimoji="1" lang="en-US" altLang="zh-CN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幼圆" pitchFamily="49" charset="-122"/>
              </a:rPr>
              <a:t> </a:t>
            </a:r>
            <a:r>
              <a:rPr kumimoji="1" lang="zh-CN" altLang="en-US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幼圆" pitchFamily="49" charset="-122"/>
              </a:rPr>
              <a:t>催化氢化</a:t>
            </a:r>
          </a:p>
        </p:txBody>
      </p:sp>
      <p:sp>
        <p:nvSpPr>
          <p:cNvPr id="396294" name="Text Box 6">
            <a:extLst>
              <a:ext uri="{FF2B5EF4-FFF2-40B4-BE49-F238E27FC236}">
                <a16:creationId xmlns:a16="http://schemas.microsoft.com/office/drawing/2014/main" id="{9C9ABADB-0F1F-4F70-8179-0070DB3DD1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0" y="2971800"/>
            <a:ext cx="16113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zh-CN" altLang="en-US" sz="2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幼圆" pitchFamily="49" charset="-122"/>
              </a:rPr>
              <a:t>普通催化剂</a:t>
            </a:r>
          </a:p>
        </p:txBody>
      </p:sp>
      <p:pic>
        <p:nvPicPr>
          <p:cNvPr id="396296" name="Picture 8" descr="alkin_lindler">
            <a:extLst>
              <a:ext uri="{FF2B5EF4-FFF2-40B4-BE49-F238E27FC236}">
                <a16:creationId xmlns:a16="http://schemas.microsoft.com/office/drawing/2014/main" id="{E92BDF9F-6361-442F-9D5C-8B133B6E3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3860800"/>
            <a:ext cx="6851650" cy="185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30" name="Picture 9">
            <a:extLst>
              <a:ext uri="{FF2B5EF4-FFF2-40B4-BE49-F238E27FC236}">
                <a16:creationId xmlns:a16="http://schemas.microsoft.com/office/drawing/2014/main" id="{B4721767-D946-4A4E-8276-D38A12FFE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2060575"/>
            <a:ext cx="5586412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6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6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6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6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96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293" grpId="0"/>
      <p:bldP spid="396294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Text Box 4">
            <a:extLst>
              <a:ext uri="{FF2B5EF4-FFF2-40B4-BE49-F238E27FC236}">
                <a16:creationId xmlns:a16="http://schemas.microsoft.com/office/drawing/2014/main" id="{9FAFAD18-80D4-4902-A635-F6104F95EF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825" y="457200"/>
            <a:ext cx="5762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CC3300"/>
              </a:buClr>
              <a:buFont typeface="Wingdings" panose="05000000000000000000" pitchFamily="2" charset="2"/>
              <a:buChar char="Ø"/>
            </a:pPr>
            <a:r>
              <a:rPr kumimoji="1" lang="zh-CN" altLang="en-US" sz="2400" b="1">
                <a:solidFill>
                  <a:srgbClr val="0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去活化催化加氢可得到</a:t>
            </a:r>
            <a:r>
              <a:rPr kumimoji="1" lang="zh-CN" altLang="en-US" sz="2400" b="1">
                <a:solidFill>
                  <a:srgbClr val="000000"/>
                </a:solidFill>
                <a:ea typeface="幼圆" panose="02010509060101010101" pitchFamily="49" charset="-122"/>
              </a:rPr>
              <a:t>顺式烯烃</a:t>
            </a:r>
          </a:p>
        </p:txBody>
      </p:sp>
      <p:sp>
        <p:nvSpPr>
          <p:cNvPr id="397324" name="Rectangle 12">
            <a:extLst>
              <a:ext uri="{FF2B5EF4-FFF2-40B4-BE49-F238E27FC236}">
                <a16:creationId xmlns:a16="http://schemas.microsoft.com/office/drawing/2014/main" id="{412A6C1C-79A3-4630-A1FF-B6834A9CA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3150" y="4267200"/>
            <a:ext cx="23542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幼圆" pitchFamily="49" charset="-122"/>
              </a:rPr>
              <a:t>Lindlar </a:t>
            </a:r>
            <a:r>
              <a:rPr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幼圆" pitchFamily="49" charset="-122"/>
              </a:rPr>
              <a:t>催化剂</a:t>
            </a:r>
          </a:p>
        </p:txBody>
      </p:sp>
      <p:sp>
        <p:nvSpPr>
          <p:cNvPr id="397325" name="Text Box 13">
            <a:extLst>
              <a:ext uri="{FF2B5EF4-FFF2-40B4-BE49-F238E27FC236}">
                <a16:creationId xmlns:a16="http://schemas.microsoft.com/office/drawing/2014/main" id="{AE348576-00A1-4480-9512-C80D1DEFCE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4900" y="4267200"/>
            <a:ext cx="3316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Pd/Pb(OAc)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, CaCO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;</a:t>
            </a:r>
          </a:p>
        </p:txBody>
      </p:sp>
      <p:sp>
        <p:nvSpPr>
          <p:cNvPr id="397326" name="Text Box 14">
            <a:extLst>
              <a:ext uri="{FF2B5EF4-FFF2-40B4-BE49-F238E27FC236}">
                <a16:creationId xmlns:a16="http://schemas.microsoft.com/office/drawing/2014/main" id="{F22CE80D-5469-4739-B761-BAA09BBAA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0775" y="4683125"/>
            <a:ext cx="3098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Pd/BaSO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, quinoline</a:t>
            </a:r>
            <a:endParaRPr lang="en-US" altLang="zh-CN" sz="24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7327" name="Text Box 15">
            <a:extLst>
              <a:ext uri="{FF2B5EF4-FFF2-40B4-BE49-F238E27FC236}">
                <a16:creationId xmlns:a16="http://schemas.microsoft.com/office/drawing/2014/main" id="{309CD710-CA63-47C1-86FE-21E751E076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025" y="4267200"/>
            <a:ext cx="2492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Pd/PbO, CaCO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397328" name="Text Box 16">
            <a:extLst>
              <a:ext uri="{FF2B5EF4-FFF2-40B4-BE49-F238E27FC236}">
                <a16:creationId xmlns:a16="http://schemas.microsoft.com/office/drawing/2014/main" id="{4EB59445-B864-46D0-A6F5-189B636D22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3150" y="5334000"/>
            <a:ext cx="1851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合成应用：</a:t>
            </a:r>
          </a:p>
        </p:txBody>
      </p:sp>
      <p:sp>
        <p:nvSpPr>
          <p:cNvPr id="397329" name="Text Box 17">
            <a:extLst>
              <a:ext uri="{FF2B5EF4-FFF2-40B4-BE49-F238E27FC236}">
                <a16:creationId xmlns:a16="http://schemas.microsoft.com/office/drawing/2014/main" id="{2D2E9406-D087-45F7-BA95-BCF334351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4800" y="5334000"/>
            <a:ext cx="2181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合成顺式烯烃</a:t>
            </a:r>
          </a:p>
        </p:txBody>
      </p:sp>
      <p:pic>
        <p:nvPicPr>
          <p:cNvPr id="181257" name="Picture 16">
            <a:extLst>
              <a:ext uri="{FF2B5EF4-FFF2-40B4-BE49-F238E27FC236}">
                <a16:creationId xmlns:a16="http://schemas.microsoft.com/office/drawing/2014/main" id="{7CD40974-C644-4B94-85DC-550A4AD54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343025"/>
            <a:ext cx="6573838" cy="251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7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7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7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7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7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7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3" dur="80"/>
                                        <p:tgtEl>
                                          <p:spTgt spid="3973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4" dur="80"/>
                                        <p:tgtEl>
                                          <p:spTgt spid="3973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80"/>
                                        <p:tgtEl>
                                          <p:spTgt spid="3973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97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97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973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973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7324" grpId="0"/>
      <p:bldP spid="397325" grpId="0"/>
      <p:bldP spid="397326" grpId="0"/>
      <p:bldP spid="397327" grpId="0"/>
      <p:bldP spid="397328" grpId="0"/>
      <p:bldP spid="397329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274" name="Picture 20">
            <a:extLst>
              <a:ext uri="{FF2B5EF4-FFF2-40B4-BE49-F238E27FC236}">
                <a16:creationId xmlns:a16="http://schemas.microsoft.com/office/drawing/2014/main" id="{A6BCE275-781E-40F9-83ED-8E4BB53D6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666750"/>
            <a:ext cx="5765800" cy="2474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182275" name="Picture 21">
            <a:extLst>
              <a:ext uri="{FF2B5EF4-FFF2-40B4-BE49-F238E27FC236}">
                <a16:creationId xmlns:a16="http://schemas.microsoft.com/office/drawing/2014/main" id="{BCA3C56D-E97C-47D2-AE96-9C208F7F6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3933825"/>
            <a:ext cx="5645150" cy="2084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7988" name="Object 4">
            <a:extLst>
              <a:ext uri="{FF2B5EF4-FFF2-40B4-BE49-F238E27FC236}">
                <a16:creationId xmlns:a16="http://schemas.microsoft.com/office/drawing/2014/main" id="{5E8E00EF-4087-4D79-AA8B-5F37EAAAE9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60588" y="2060575"/>
          <a:ext cx="5976937" cy="339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4518660" imgH="2569464" progId="ChemDraw.Document.6.0">
                  <p:embed/>
                </p:oleObj>
              </mc:Choice>
              <mc:Fallback>
                <p:oleObj name="CS ChemDraw Drawing" r:id="rId2" imgW="4518660" imgH="2569464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588" y="2060575"/>
                        <a:ext cx="5976937" cy="3398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989" name="Text Box 5">
            <a:extLst>
              <a:ext uri="{FF2B5EF4-FFF2-40B4-BE49-F238E27FC236}">
                <a16:creationId xmlns:a16="http://schemas.microsoft.com/office/drawing/2014/main" id="{8DEB78EA-5DDF-44A8-94B6-DFD05E2345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363" y="64770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CC3300"/>
              </a:buClr>
              <a:buSzPct val="75000"/>
              <a:defRPr/>
            </a:pPr>
            <a:r>
              <a:rPr kumimoji="1"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+mn-ea"/>
              </a:rPr>
              <a:t>1.</a:t>
            </a: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+mn-ea"/>
              </a:rPr>
              <a:t>开环加成</a:t>
            </a:r>
          </a:p>
        </p:txBody>
      </p:sp>
      <p:sp>
        <p:nvSpPr>
          <p:cNvPr id="297990" name="Text Box 6">
            <a:extLst>
              <a:ext uri="{FF2B5EF4-FFF2-40B4-BE49-F238E27FC236}">
                <a16:creationId xmlns:a16="http://schemas.microsoft.com/office/drawing/2014/main" id="{9C564737-9743-4665-B40F-7C6D4AFC8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300" y="1196975"/>
            <a:ext cx="2936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CC3300"/>
              </a:buClr>
              <a:buFont typeface="Wingdings" panose="05000000000000000000" pitchFamily="2" charset="2"/>
              <a:buChar char="Ø"/>
            </a:pPr>
            <a:r>
              <a:rPr kumimoji="1" lang="en-US" altLang="zh-CN" sz="2400" b="1">
                <a:solidFill>
                  <a:srgbClr val="0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kumimoji="1" lang="en-US" altLang="zh-CN" sz="2400" b="1">
                <a:solidFill>
                  <a:srgbClr val="0070C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kumimoji="1" lang="zh-CN" altLang="en-US" sz="2400" b="1">
                <a:solidFill>
                  <a:srgbClr val="0070C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）催化加氢</a:t>
            </a:r>
          </a:p>
        </p:txBody>
      </p:sp>
      <p:sp>
        <p:nvSpPr>
          <p:cNvPr id="108549" name="Text Box 7">
            <a:extLst>
              <a:ext uri="{FF2B5EF4-FFF2-40B4-BE49-F238E27FC236}">
                <a16:creationId xmlns:a16="http://schemas.microsoft.com/office/drawing/2014/main" id="{91854B4C-8EA2-4253-BDA0-EAE335634F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8563" y="4256088"/>
            <a:ext cx="24145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产生较稳定的产物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979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979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979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97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990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Text Box 4">
            <a:extLst>
              <a:ext uri="{FF2B5EF4-FFF2-40B4-BE49-F238E27FC236}">
                <a16:creationId xmlns:a16="http://schemas.microsoft.com/office/drawing/2014/main" id="{8F52816C-D595-40E3-B973-039AD6288C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050" y="660400"/>
            <a:ext cx="590708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70C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400" b="1">
                <a:solidFill>
                  <a:srgbClr val="0070C0"/>
                </a:solidFill>
                <a:latin typeface="Times New Roman" panose="02020603050405020304" pitchFamily="18" charset="0"/>
              </a:rPr>
              <a:t>）炔键经  </a:t>
            </a:r>
            <a:r>
              <a:rPr lang="en-US" altLang="zh-CN" sz="2400" b="1">
                <a:solidFill>
                  <a:srgbClr val="0070C0"/>
                </a:solidFill>
                <a:latin typeface="Times New Roman" panose="02020603050405020304" pitchFamily="18" charset="0"/>
              </a:rPr>
              <a:t>Na/NH</a:t>
            </a:r>
            <a:r>
              <a:rPr lang="en-US" altLang="zh-CN" sz="2400" b="1" baseline="-25000">
                <a:solidFill>
                  <a:srgbClr val="0070C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b="1">
                <a:solidFill>
                  <a:srgbClr val="0070C0"/>
                </a:solidFill>
                <a:latin typeface="Times New Roman" panose="02020603050405020304" pitchFamily="18" charset="0"/>
              </a:rPr>
              <a:t>(l) </a:t>
            </a:r>
            <a:r>
              <a:rPr lang="zh-CN" altLang="en-US" sz="2400" b="1">
                <a:solidFill>
                  <a:srgbClr val="0070C0"/>
                </a:solidFill>
                <a:latin typeface="Times New Roman" panose="02020603050405020304" pitchFamily="18" charset="0"/>
              </a:rPr>
              <a:t>还原产生反式烯烃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：</a:t>
            </a:r>
          </a:p>
        </p:txBody>
      </p:sp>
      <p:sp>
        <p:nvSpPr>
          <p:cNvPr id="399372" name="Text Box 12">
            <a:extLst>
              <a:ext uri="{FF2B5EF4-FFF2-40B4-BE49-F238E27FC236}">
                <a16:creationId xmlns:a16="http://schemas.microsoft.com/office/drawing/2014/main" id="{BB583896-036F-4D91-8163-9A332DBD62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5181600"/>
            <a:ext cx="1858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合成应用：</a:t>
            </a:r>
          </a:p>
        </p:txBody>
      </p:sp>
      <p:sp>
        <p:nvSpPr>
          <p:cNvPr id="399373" name="Text Box 13">
            <a:extLst>
              <a:ext uri="{FF2B5EF4-FFF2-40B4-BE49-F238E27FC236}">
                <a16:creationId xmlns:a16="http://schemas.microsoft.com/office/drawing/2014/main" id="{42F515CA-1D77-45A7-A30D-2C8C7AD2D8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0" y="5181600"/>
            <a:ext cx="2190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合成反式烯烃</a:t>
            </a:r>
          </a:p>
        </p:txBody>
      </p:sp>
      <p:pic>
        <p:nvPicPr>
          <p:cNvPr id="183301" name="Picture 21">
            <a:extLst>
              <a:ext uri="{FF2B5EF4-FFF2-40B4-BE49-F238E27FC236}">
                <a16:creationId xmlns:a16="http://schemas.microsoft.com/office/drawing/2014/main" id="{344F68E7-9375-425B-871C-068CA9C86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557338"/>
            <a:ext cx="3916362" cy="86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183302" name="Picture 22">
            <a:extLst>
              <a:ext uri="{FF2B5EF4-FFF2-40B4-BE49-F238E27FC236}">
                <a16:creationId xmlns:a16="http://schemas.microsoft.com/office/drawing/2014/main" id="{076A8E12-D7BB-4D63-AE2D-BE1220AF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284538"/>
            <a:ext cx="7681913" cy="99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9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9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9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9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72" grpId="0"/>
      <p:bldP spid="399373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8" name="Rectangle 4">
            <a:extLst>
              <a:ext uri="{FF2B5EF4-FFF2-40B4-BE49-F238E27FC236}">
                <a16:creationId xmlns:a16="http://schemas.microsoft.com/office/drawing/2014/main" id="{21A821F8-7CF2-489E-AA80-2FE06C9FC7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275" y="533400"/>
            <a:ext cx="3533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2900" indent="-342900">
              <a:buClr>
                <a:srgbClr val="CC3300"/>
              </a:buClr>
              <a:defRPr/>
            </a:pPr>
            <a:r>
              <a:rPr kumimoji="1"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4</a:t>
            </a: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、炔烃的聚合</a:t>
            </a:r>
          </a:p>
        </p:txBody>
      </p:sp>
      <p:sp>
        <p:nvSpPr>
          <p:cNvPr id="400389" name="Rectangle 5">
            <a:extLst>
              <a:ext uri="{FF2B5EF4-FFF2-40B4-BE49-F238E27FC236}">
                <a16:creationId xmlns:a16="http://schemas.microsoft.com/office/drawing/2014/main" id="{3B25CE71-1754-40E7-A8BC-63BACC966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2700" y="1423988"/>
            <a:ext cx="860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二聚</a:t>
            </a:r>
          </a:p>
        </p:txBody>
      </p:sp>
      <p:sp>
        <p:nvSpPr>
          <p:cNvPr id="400390" name="Rectangle 6">
            <a:extLst>
              <a:ext uri="{FF2B5EF4-FFF2-40B4-BE49-F238E27FC236}">
                <a16:creationId xmlns:a16="http://schemas.microsoft.com/office/drawing/2014/main" id="{A2014A14-5736-4C08-B915-7BACA269F5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2700" y="2849563"/>
            <a:ext cx="860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三聚</a:t>
            </a:r>
          </a:p>
        </p:txBody>
      </p:sp>
      <p:sp>
        <p:nvSpPr>
          <p:cNvPr id="400391" name="Rectangle 7">
            <a:extLst>
              <a:ext uri="{FF2B5EF4-FFF2-40B4-BE49-F238E27FC236}">
                <a16:creationId xmlns:a16="http://schemas.microsoft.com/office/drawing/2014/main" id="{73834EC0-C913-4DE6-9C5E-D79836E0A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2700" y="4697413"/>
            <a:ext cx="860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四聚</a:t>
            </a:r>
          </a:p>
        </p:txBody>
      </p:sp>
      <p:sp>
        <p:nvSpPr>
          <p:cNvPr id="184326" name="Text Box 17">
            <a:extLst>
              <a:ext uri="{FF2B5EF4-FFF2-40B4-BE49-F238E27FC236}">
                <a16:creationId xmlns:a16="http://schemas.microsoft.com/office/drawing/2014/main" id="{90842792-0410-4FB0-B121-AE9FADB1C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1423988"/>
            <a:ext cx="860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低聚</a:t>
            </a:r>
          </a:p>
        </p:txBody>
      </p:sp>
      <p:pic>
        <p:nvPicPr>
          <p:cNvPr id="184327" name="Picture 18">
            <a:extLst>
              <a:ext uri="{FF2B5EF4-FFF2-40B4-BE49-F238E27FC236}">
                <a16:creationId xmlns:a16="http://schemas.microsoft.com/office/drawing/2014/main" id="{11AEDE43-99A4-4A75-95DE-286361CB2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263" y="1368425"/>
            <a:ext cx="62611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184328" name="Picture 19">
            <a:extLst>
              <a:ext uri="{FF2B5EF4-FFF2-40B4-BE49-F238E27FC236}">
                <a16:creationId xmlns:a16="http://schemas.microsoft.com/office/drawing/2014/main" id="{7DF4B122-5027-472A-9E0E-26D851FA1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2801938"/>
            <a:ext cx="5022850" cy="100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184329" name="Picture 20">
            <a:extLst>
              <a:ext uri="{FF2B5EF4-FFF2-40B4-BE49-F238E27FC236}">
                <a16:creationId xmlns:a16="http://schemas.microsoft.com/office/drawing/2014/main" id="{41171605-1DDC-4AF1-9C69-7A31E683F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63" y="4905375"/>
            <a:ext cx="5316537" cy="1116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412" name="Picture 4" descr="chem1">
            <a:extLst>
              <a:ext uri="{FF2B5EF4-FFF2-40B4-BE49-F238E27FC236}">
                <a16:creationId xmlns:a16="http://schemas.microsoft.com/office/drawing/2014/main" id="{B80AB17E-4E38-4C4D-B13D-D6A7485DA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263" y="1371600"/>
            <a:ext cx="6954837" cy="124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1413" name="Rectangle 5">
            <a:extLst>
              <a:ext uri="{FF2B5EF4-FFF2-40B4-BE49-F238E27FC236}">
                <a16:creationId xmlns:a16="http://schemas.microsoft.com/office/drawing/2014/main" id="{1758612E-2DF2-41BB-BC54-480F2A107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2363" y="695325"/>
            <a:ext cx="31384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i="1">
                <a:solidFill>
                  <a:srgbClr val="000000"/>
                </a:solidFill>
                <a:latin typeface="Times New Roman" panose="02020603050405020304" pitchFamily="18" charset="0"/>
              </a:rPr>
              <a:t>Polyacetylene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聚乙炔</a:t>
            </a:r>
          </a:p>
        </p:txBody>
      </p:sp>
      <p:sp>
        <p:nvSpPr>
          <p:cNvPr id="401414" name="Rectangle 6">
            <a:extLst>
              <a:ext uri="{FF2B5EF4-FFF2-40B4-BE49-F238E27FC236}">
                <a16:creationId xmlns:a16="http://schemas.microsoft.com/office/drawing/2014/main" id="{83A541C1-A840-413B-8054-8C75A53862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4672013"/>
            <a:ext cx="6156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Doping - for better molecule performance </a:t>
            </a:r>
          </a:p>
        </p:txBody>
      </p:sp>
      <p:sp>
        <p:nvSpPr>
          <p:cNvPr id="185349" name="Text Box 7">
            <a:extLst>
              <a:ext uri="{FF2B5EF4-FFF2-40B4-BE49-F238E27FC236}">
                <a16:creationId xmlns:a16="http://schemas.microsoft.com/office/drawing/2014/main" id="{A7C6FFEC-982F-4992-A407-93CC4F6231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5713" y="685800"/>
            <a:ext cx="860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高聚</a:t>
            </a:r>
          </a:p>
        </p:txBody>
      </p:sp>
      <p:pic>
        <p:nvPicPr>
          <p:cNvPr id="401416" name="Picture 8" descr="chempolaron2">
            <a:extLst>
              <a:ext uri="{FF2B5EF4-FFF2-40B4-BE49-F238E27FC236}">
                <a16:creationId xmlns:a16="http://schemas.microsoft.com/office/drawing/2014/main" id="{12CB867C-349E-430B-9F0D-F36BDAA93E7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20800" y="3048000"/>
            <a:ext cx="72644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1417" name="Rectangle 9">
            <a:extLst>
              <a:ext uri="{FF2B5EF4-FFF2-40B4-BE49-F238E27FC236}">
                <a16:creationId xmlns:a16="http://schemas.microsoft.com/office/drawing/2014/main" id="{22763A20-6AA1-4CD7-8FE1-31768C9956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4163" y="5334000"/>
            <a:ext cx="69389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Heeger, MacDiarmid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与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Shirakawa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由于发现并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发展了导电高分子而获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2000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年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Nobel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化学奖。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01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01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1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01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1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1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413" grpId="0"/>
      <p:bldP spid="401414" grpId="0"/>
      <p:bldP spid="40141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6" name="Rectangle 4">
            <a:extLst>
              <a:ext uri="{FF2B5EF4-FFF2-40B4-BE49-F238E27FC236}">
                <a16:creationId xmlns:a16="http://schemas.microsoft.com/office/drawing/2014/main" id="{987918C3-550A-41E4-A56C-BFBA1F29AC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" y="457200"/>
            <a:ext cx="2806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2900" indent="-342900">
              <a:buClr>
                <a:srgbClr val="CC3300"/>
              </a:buClr>
              <a:defRPr/>
            </a:pPr>
            <a:r>
              <a:rPr kumimoji="1"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5</a:t>
            </a:r>
            <a:r>
              <a:rPr kumimoji="1"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、氧化反应</a:t>
            </a:r>
          </a:p>
        </p:txBody>
      </p:sp>
      <p:sp>
        <p:nvSpPr>
          <p:cNvPr id="186371" name="Text Box 6">
            <a:extLst>
              <a:ext uri="{FF2B5EF4-FFF2-40B4-BE49-F238E27FC236}">
                <a16:creationId xmlns:a16="http://schemas.microsoft.com/office/drawing/2014/main" id="{6B385119-D8F4-4D9B-B492-022CE2E686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7938" y="5410200"/>
            <a:ext cx="285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应用：鉴别、合成</a:t>
            </a:r>
          </a:p>
        </p:txBody>
      </p:sp>
      <p:pic>
        <p:nvPicPr>
          <p:cNvPr id="186372" name="Picture 7">
            <a:extLst>
              <a:ext uri="{FF2B5EF4-FFF2-40B4-BE49-F238E27FC236}">
                <a16:creationId xmlns:a16="http://schemas.microsoft.com/office/drawing/2014/main" id="{27AE0C1D-275E-45C9-A819-B4DDBD5E3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484313"/>
            <a:ext cx="6332538" cy="3094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60" name="Rectangle 4">
            <a:extLst>
              <a:ext uri="{FF2B5EF4-FFF2-40B4-BE49-F238E27FC236}">
                <a16:creationId xmlns:a16="http://schemas.microsoft.com/office/drawing/2014/main" id="{845A0D8A-EB65-4B83-A5AF-4D78FB620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725" y="381000"/>
            <a:ext cx="48545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2900" indent="-342900">
              <a:buClr>
                <a:srgbClr val="CC3300"/>
              </a:buClr>
              <a:defRPr/>
            </a:pPr>
            <a:r>
              <a:rPr kumimoji="1"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6</a:t>
            </a:r>
            <a:r>
              <a:rPr kumimoji="1"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、炔氢的酸性与应用</a:t>
            </a:r>
          </a:p>
        </p:txBody>
      </p:sp>
      <p:pic>
        <p:nvPicPr>
          <p:cNvPr id="403463" name="Picture 7">
            <a:extLst>
              <a:ext uri="{FF2B5EF4-FFF2-40B4-BE49-F238E27FC236}">
                <a16:creationId xmlns:a16="http://schemas.microsoft.com/office/drawing/2014/main" id="{A3D14183-E3D9-4957-A48E-DCC11543B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860800"/>
            <a:ext cx="79248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3464" name="Picture 8">
            <a:extLst>
              <a:ext uri="{FF2B5EF4-FFF2-40B4-BE49-F238E27FC236}">
                <a16:creationId xmlns:a16="http://schemas.microsoft.com/office/drawing/2014/main" id="{4C599042-1091-4E58-93C7-628994475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8" y="5203825"/>
            <a:ext cx="8089900" cy="71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7397" name="TextBox 1">
            <a:extLst>
              <a:ext uri="{FF2B5EF4-FFF2-40B4-BE49-F238E27FC236}">
                <a16:creationId xmlns:a16="http://schemas.microsoft.com/office/drawing/2014/main" id="{3144700C-1CF7-4922-9FE3-68BD80AF3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9488" y="1125538"/>
            <a:ext cx="12636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70C0"/>
                </a:solidFill>
                <a:latin typeface="Calibri" panose="020F0502020204030204" pitchFamily="34" charset="0"/>
              </a:rPr>
              <a:t>1</a:t>
            </a:r>
            <a:r>
              <a:rPr lang="zh-CN" altLang="en-US" sz="2400" b="1">
                <a:solidFill>
                  <a:srgbClr val="0070C0"/>
                </a:solidFill>
                <a:latin typeface="Calibri" panose="020F0502020204030204" pitchFamily="34" charset="0"/>
              </a:rPr>
              <a:t>）酸性</a:t>
            </a:r>
          </a:p>
        </p:txBody>
      </p:sp>
      <p:pic>
        <p:nvPicPr>
          <p:cNvPr id="187398" name="Picture 8">
            <a:extLst>
              <a:ext uri="{FF2B5EF4-FFF2-40B4-BE49-F238E27FC236}">
                <a16:creationId xmlns:a16="http://schemas.microsoft.com/office/drawing/2014/main" id="{D401D426-B4E6-47B7-A0E3-4BDDF3265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588" y="1773238"/>
            <a:ext cx="7566025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3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3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034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34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Text Box 4">
            <a:extLst>
              <a:ext uri="{FF2B5EF4-FFF2-40B4-BE49-F238E27FC236}">
                <a16:creationId xmlns:a16="http://schemas.microsoft.com/office/drawing/2014/main" id="{4D0698E0-2BBC-4D3A-A55E-66A3E9BF7D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213" y="661988"/>
            <a:ext cx="1520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相对酸性</a:t>
            </a:r>
          </a:p>
        </p:txBody>
      </p:sp>
      <p:pic>
        <p:nvPicPr>
          <p:cNvPr id="188419" name="Picture 21">
            <a:extLst>
              <a:ext uri="{FF2B5EF4-FFF2-40B4-BE49-F238E27FC236}">
                <a16:creationId xmlns:a16="http://schemas.microsoft.com/office/drawing/2014/main" id="{94309AEA-FA2D-4D24-874C-BB9E70D33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1268413"/>
            <a:ext cx="8894763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188420" name="Picture 22">
            <a:extLst>
              <a:ext uri="{FF2B5EF4-FFF2-40B4-BE49-F238E27FC236}">
                <a16:creationId xmlns:a16="http://schemas.microsoft.com/office/drawing/2014/main" id="{E1915871-D64F-483B-BE0A-16A4587EE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500438"/>
            <a:ext cx="8102600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Text Box 20">
            <a:extLst>
              <a:ext uri="{FF2B5EF4-FFF2-40B4-BE49-F238E27FC236}">
                <a16:creationId xmlns:a16="http://schemas.microsoft.com/office/drawing/2014/main" id="{317A60DE-65BA-4295-81CD-C74E99F9D1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81000"/>
            <a:ext cx="4162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与强碱生成活泼金属炔化物</a:t>
            </a:r>
          </a:p>
        </p:txBody>
      </p:sp>
      <p:pic>
        <p:nvPicPr>
          <p:cNvPr id="189443" name="Picture 19">
            <a:extLst>
              <a:ext uri="{FF2B5EF4-FFF2-40B4-BE49-F238E27FC236}">
                <a16:creationId xmlns:a16="http://schemas.microsoft.com/office/drawing/2014/main" id="{DE378D7B-9866-4873-9F1F-B140D127E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8" y="1196975"/>
            <a:ext cx="7823200" cy="109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189444" name="Picture 20">
            <a:extLst>
              <a:ext uri="{FF2B5EF4-FFF2-40B4-BE49-F238E27FC236}">
                <a16:creationId xmlns:a16="http://schemas.microsoft.com/office/drawing/2014/main" id="{A2BC9AD8-826D-444A-A5F0-2797A52B6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5" y="2924175"/>
            <a:ext cx="8851900" cy="160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189445" name="Picture 21">
            <a:extLst>
              <a:ext uri="{FF2B5EF4-FFF2-40B4-BE49-F238E27FC236}">
                <a16:creationId xmlns:a16="http://schemas.microsoft.com/office/drawing/2014/main" id="{BC1C8225-C577-47CE-93F5-8D0C9ED41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5" y="5373688"/>
            <a:ext cx="8364538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Text Box 4">
            <a:extLst>
              <a:ext uri="{FF2B5EF4-FFF2-40B4-BE49-F238E27FC236}">
                <a16:creationId xmlns:a16="http://schemas.microsoft.com/office/drawing/2014/main" id="{D9A20EE1-21F8-423F-B238-56BBC0577B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500" y="534988"/>
            <a:ext cx="505301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70C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800" b="1">
                <a:solidFill>
                  <a:srgbClr val="0070C0"/>
                </a:solidFill>
                <a:latin typeface="Times New Roman" panose="02020603050405020304" pitchFamily="18" charset="0"/>
              </a:rPr>
              <a:t>）活泼金属炔化物的合成应用</a:t>
            </a:r>
          </a:p>
        </p:txBody>
      </p:sp>
      <p:sp>
        <p:nvSpPr>
          <p:cNvPr id="406533" name="Text Box 5">
            <a:extLst>
              <a:ext uri="{FF2B5EF4-FFF2-40B4-BE49-F238E27FC236}">
                <a16:creationId xmlns:a16="http://schemas.microsoft.com/office/drawing/2014/main" id="{3C24F001-B867-4877-997A-F6AF58F905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5900" y="1193800"/>
            <a:ext cx="3763963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en-US" altLang="zh-CN" sz="2400" b="1">
                <a:solidFill>
                  <a:srgbClr val="0000CC"/>
                </a:solidFill>
              </a:rPr>
              <a:t> </a:t>
            </a:r>
            <a:r>
              <a:rPr lang="zh-CN" altLang="en-US" sz="2400" b="1"/>
              <a:t>（</a:t>
            </a:r>
            <a:r>
              <a:rPr lang="en-US" altLang="zh-CN" sz="2400" b="1"/>
              <a:t>1</a:t>
            </a:r>
            <a:r>
              <a:rPr lang="zh-CN" altLang="en-US" sz="2400" b="1"/>
              <a:t>）烃基化合成高级炔</a:t>
            </a:r>
          </a:p>
        </p:txBody>
      </p:sp>
      <p:pic>
        <p:nvPicPr>
          <p:cNvPr id="190468" name="Picture 20">
            <a:extLst>
              <a:ext uri="{FF2B5EF4-FFF2-40B4-BE49-F238E27FC236}">
                <a16:creationId xmlns:a16="http://schemas.microsoft.com/office/drawing/2014/main" id="{C9D4AD8C-4CF1-4B84-B84B-01F557623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" y="2157413"/>
            <a:ext cx="8577263" cy="254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6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6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533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490" name="Picture 37">
            <a:extLst>
              <a:ext uri="{FF2B5EF4-FFF2-40B4-BE49-F238E27FC236}">
                <a16:creationId xmlns:a16="http://schemas.microsoft.com/office/drawing/2014/main" id="{504AB22D-6DE7-42D6-B9E8-6E1D25A20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765175"/>
            <a:ext cx="87122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191491" name="Picture 38">
            <a:extLst>
              <a:ext uri="{FF2B5EF4-FFF2-40B4-BE49-F238E27FC236}">
                <a16:creationId xmlns:a16="http://schemas.microsoft.com/office/drawing/2014/main" id="{F29C00D2-CD92-4EE9-80E3-AC3B5317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2420938"/>
            <a:ext cx="8377238" cy="119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191492" name="Picture 39">
            <a:extLst>
              <a:ext uri="{FF2B5EF4-FFF2-40B4-BE49-F238E27FC236}">
                <a16:creationId xmlns:a16="http://schemas.microsoft.com/office/drawing/2014/main" id="{5B48C3B9-4DA3-4F1E-AFDE-B03627E5E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8" y="4194175"/>
            <a:ext cx="7885112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191493" name="Picture 44">
            <a:extLst>
              <a:ext uri="{FF2B5EF4-FFF2-40B4-BE49-F238E27FC236}">
                <a16:creationId xmlns:a16="http://schemas.microsoft.com/office/drawing/2014/main" id="{F57D7D4B-C4AB-4CB9-B1FE-EE60F167E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5445125"/>
            <a:ext cx="5380038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14" name="Picture 2">
            <a:extLst>
              <a:ext uri="{FF2B5EF4-FFF2-40B4-BE49-F238E27FC236}">
                <a16:creationId xmlns:a16="http://schemas.microsoft.com/office/drawing/2014/main" id="{D5777ACB-3542-4DAC-844F-404438A41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0" y="1066800"/>
            <a:ext cx="31115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2" name="Text Box 4">
            <a:extLst>
              <a:ext uri="{FF2B5EF4-FFF2-40B4-BE49-F238E27FC236}">
                <a16:creationId xmlns:a16="http://schemas.microsoft.com/office/drawing/2014/main" id="{BC35A204-4081-43A7-BCF3-443DE0460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606425"/>
            <a:ext cx="62245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CC3300"/>
              </a:buClr>
              <a:buFont typeface="Wingdings" pitchFamily="2" charset="2"/>
              <a:buChar char="Ø"/>
              <a:defRPr/>
            </a:pPr>
            <a:r>
              <a:rPr kumimoji="1"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幼圆" pitchFamily="49" charset="-122"/>
                <a:ea typeface="幼圆" pitchFamily="49" charset="-122"/>
              </a:rPr>
              <a:t> </a:t>
            </a:r>
            <a:r>
              <a:rPr kumimoji="1" lang="en-US" altLang="zh-CN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幼圆" pitchFamily="49" charset="-122"/>
                <a:ea typeface="幼圆" pitchFamily="49" charset="-122"/>
              </a:rPr>
              <a:t>2</a:t>
            </a:r>
            <a:r>
              <a:rPr kumimoji="1" lang="zh-CN" altLang="en-US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幼圆" pitchFamily="49" charset="-122"/>
                <a:ea typeface="幼圆" pitchFamily="49" charset="-122"/>
              </a:rPr>
              <a:t>）与卤素的反应</a:t>
            </a:r>
          </a:p>
        </p:txBody>
      </p:sp>
      <p:graphicFrame>
        <p:nvGraphicFramePr>
          <p:cNvPr id="299013" name="Object 5">
            <a:extLst>
              <a:ext uri="{FF2B5EF4-FFF2-40B4-BE49-F238E27FC236}">
                <a16:creationId xmlns:a16="http://schemas.microsoft.com/office/drawing/2014/main" id="{2C877327-30D0-4646-9ED5-2D9971944F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62138" y="1468438"/>
          <a:ext cx="4465637" cy="2465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3881628" imgH="2144268" progId="ChemDraw.Document.6.0">
                  <p:embed/>
                </p:oleObj>
              </mc:Choice>
              <mc:Fallback>
                <p:oleObj name="CS ChemDraw Drawing" r:id="rId2" imgW="3881628" imgH="2144268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2138" y="1468438"/>
                        <a:ext cx="4465637" cy="2465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9014" name="Rectangle 6">
            <a:extLst>
              <a:ext uri="{FF2B5EF4-FFF2-40B4-BE49-F238E27FC236}">
                <a16:creationId xmlns:a16="http://schemas.microsoft.com/office/drawing/2014/main" id="{F1CD0B06-FC0C-418A-A8AF-277C7248F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2363" y="5229225"/>
            <a:ext cx="2136775" cy="396875"/>
          </a:xfrm>
          <a:prstGeom prst="rect">
            <a:avLst/>
          </a:prstGeom>
          <a:solidFill>
            <a:srgbClr val="CC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FF"/>
                </a:solidFill>
                <a:ea typeface="幼圆" panose="02010509060101010101" pitchFamily="49" charset="-122"/>
              </a:rPr>
              <a:t>自由基</a:t>
            </a:r>
            <a:r>
              <a:rPr lang="zh-CN" altLang="en-US" sz="2000" b="1">
                <a:solidFill>
                  <a:srgbClr val="FF3300"/>
                </a:solidFill>
                <a:ea typeface="幼圆" panose="02010509060101010101" pitchFamily="49" charset="-122"/>
              </a:rPr>
              <a:t>取代反应</a:t>
            </a:r>
          </a:p>
        </p:txBody>
      </p:sp>
      <p:sp>
        <p:nvSpPr>
          <p:cNvPr id="299015" name="Text Box 7">
            <a:extLst>
              <a:ext uri="{FF2B5EF4-FFF2-40B4-BE49-F238E27FC236}">
                <a16:creationId xmlns:a16="http://schemas.microsoft.com/office/drawing/2014/main" id="{AB4977F5-27AA-4033-9FF9-D937949C9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4437063"/>
            <a:ext cx="15827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幼圆" pitchFamily="49" charset="-122"/>
              </a:rPr>
              <a:t>注意区分：</a:t>
            </a:r>
          </a:p>
        </p:txBody>
      </p:sp>
      <p:sp>
        <p:nvSpPr>
          <p:cNvPr id="109574" name="Rectangle 8">
            <a:extLst>
              <a:ext uri="{FF2B5EF4-FFF2-40B4-BE49-F238E27FC236}">
                <a16:creationId xmlns:a16="http://schemas.microsoft.com/office/drawing/2014/main" id="{69C7A860-B071-469D-BC42-FB1AB46E3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3038" y="4365625"/>
            <a:ext cx="7015162" cy="1577975"/>
          </a:xfrm>
          <a:prstGeom prst="rect">
            <a:avLst/>
          </a:prstGeom>
          <a:noFill/>
          <a:ln w="38100" cmpd="dbl">
            <a:solidFill>
              <a:srgbClr val="008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 baseline="-25000">
              <a:solidFill>
                <a:srgbClr val="000000"/>
              </a:solidFill>
            </a:endParaRPr>
          </a:p>
        </p:txBody>
      </p:sp>
      <p:sp>
        <p:nvSpPr>
          <p:cNvPr id="299017" name="Oval 9">
            <a:extLst>
              <a:ext uri="{FF2B5EF4-FFF2-40B4-BE49-F238E27FC236}">
                <a16:creationId xmlns:a16="http://schemas.microsoft.com/office/drawing/2014/main" id="{7492CACE-36D8-4DF2-942B-1CC1403454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0275" y="4941888"/>
            <a:ext cx="547688" cy="503237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 baseline="-25000">
              <a:solidFill>
                <a:srgbClr val="000000"/>
              </a:solidFill>
            </a:endParaRPr>
          </a:p>
        </p:txBody>
      </p:sp>
      <p:graphicFrame>
        <p:nvGraphicFramePr>
          <p:cNvPr id="299018" name="Object 10">
            <a:extLst>
              <a:ext uri="{FF2B5EF4-FFF2-40B4-BE49-F238E27FC236}">
                <a16:creationId xmlns:a16="http://schemas.microsoft.com/office/drawing/2014/main" id="{69322ED5-5C76-461D-8D4A-31D4A2FE85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5188" y="5084763"/>
          <a:ext cx="3529012" cy="80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067272" imgH="699874" progId="ChemDraw.Document.6.0">
                  <p:embed/>
                </p:oleObj>
              </mc:Choice>
              <mc:Fallback>
                <p:oleObj name="CS ChemDraw Drawing" r:id="rId4" imgW="3067272" imgH="699874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188" y="5084763"/>
                        <a:ext cx="3529012" cy="804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90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90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90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90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90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90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90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90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90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90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014" grpId="0" animBg="1"/>
      <p:bldP spid="299015" grpId="0"/>
      <p:bldP spid="299017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538" name="Picture 6" descr="09_u031">
            <a:extLst>
              <a:ext uri="{FF2B5EF4-FFF2-40B4-BE49-F238E27FC236}">
                <a16:creationId xmlns:a16="http://schemas.microsoft.com/office/drawing/2014/main" id="{063FC09F-F98C-44D5-B5CD-28F521CB5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84538"/>
            <a:ext cx="7870825" cy="297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4">
            <a:extLst>
              <a:ext uri="{FF2B5EF4-FFF2-40B4-BE49-F238E27FC236}">
                <a16:creationId xmlns:a16="http://schemas.microsoft.com/office/drawing/2014/main" id="{952854EB-D4EE-4D59-8622-B36A184FD4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0"/>
            <a:ext cx="83820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en-US" sz="2800" b="1" kern="0" dirty="0">
                <a:solidFill>
                  <a:srgbClr val="0033CC"/>
                </a:solidFill>
                <a:ea typeface="ＭＳ Ｐゴシック" pitchFamily="28" charset="-128"/>
              </a:rPr>
              <a:t>Limitations of </a:t>
            </a:r>
            <a:r>
              <a:rPr lang="en-US" sz="2800" b="1" kern="0" dirty="0" err="1">
                <a:solidFill>
                  <a:srgbClr val="0033CC"/>
                </a:solidFill>
                <a:ea typeface="ＭＳ Ｐゴシック" pitchFamily="28" charset="-128"/>
              </a:rPr>
              <a:t>Alkyation</a:t>
            </a:r>
            <a:r>
              <a:rPr lang="en-US" sz="2800" b="1" kern="0" dirty="0">
                <a:solidFill>
                  <a:srgbClr val="0033CC"/>
                </a:solidFill>
                <a:ea typeface="ＭＳ Ｐゴシック" pitchFamily="28" charset="-128"/>
              </a:rPr>
              <a:t> of </a:t>
            </a:r>
            <a:r>
              <a:rPr lang="en-US" sz="2800" b="1" kern="0" dirty="0" err="1">
                <a:solidFill>
                  <a:srgbClr val="0033CC"/>
                </a:solidFill>
                <a:ea typeface="ＭＳ Ｐゴシック" pitchFamily="28" charset="-128"/>
              </a:rPr>
              <a:t>Acetylide</a:t>
            </a:r>
            <a:r>
              <a:rPr lang="en-US" sz="2800" b="1" kern="0" dirty="0">
                <a:solidFill>
                  <a:srgbClr val="0033CC"/>
                </a:solidFill>
                <a:ea typeface="ＭＳ Ｐゴシック" pitchFamily="28" charset="-128"/>
              </a:rPr>
              <a:t> 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6E9279-CD52-4526-A10D-8EB25EC480FD}"/>
              </a:ext>
            </a:extLst>
          </p:cNvPr>
          <p:cNvSpPr txBox="1">
            <a:spLocks noChangeArrowheads="1"/>
          </p:cNvSpPr>
          <p:nvPr/>
        </p:nvSpPr>
        <p:spPr>
          <a:xfrm>
            <a:off x="228600" y="1447800"/>
            <a:ext cx="8382000" cy="1333500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80000"/>
              </a:lnSpc>
              <a:defRPr/>
            </a:pPr>
            <a:r>
              <a:rPr lang="en-US" sz="2000" kern="0" dirty="0">
                <a:solidFill>
                  <a:srgbClr val="000000"/>
                </a:solidFill>
                <a:ea typeface="ＭＳ Ｐゴシック" pitchFamily="28" charset="-128"/>
              </a:rPr>
              <a:t>Reactions only are efficient with </a:t>
            </a:r>
            <a:r>
              <a:rPr lang="en-US" sz="2000" kern="0" dirty="0">
                <a:solidFill>
                  <a:srgbClr val="FF0000"/>
                </a:solidFill>
                <a:ea typeface="ＭＳ Ｐゴシック" pitchFamily="28" charset="-128"/>
              </a:rPr>
              <a:t>1</a:t>
            </a:r>
            <a:r>
              <a:rPr lang="en-US" sz="2000" kern="0" dirty="0">
                <a:solidFill>
                  <a:srgbClr val="FF0000"/>
                </a:solidFill>
                <a:ea typeface="ＭＳ Ｐゴシック" pitchFamily="28" charset="-128"/>
                <a:cs typeface="Arial" charset="0"/>
              </a:rPr>
              <a:t>º alkyl bromides and alkyl iodides</a:t>
            </a:r>
          </a:p>
          <a:p>
            <a:pPr>
              <a:lnSpc>
                <a:spcPct val="80000"/>
              </a:lnSpc>
              <a:defRPr/>
            </a:pPr>
            <a:r>
              <a:rPr lang="en-US" sz="2000" kern="0" dirty="0" err="1">
                <a:solidFill>
                  <a:srgbClr val="000000"/>
                </a:solidFill>
                <a:ea typeface="ＭＳ Ｐゴシック" pitchFamily="28" charset="-128"/>
                <a:cs typeface="Arial" charset="0"/>
              </a:rPr>
              <a:t>Acetylide</a:t>
            </a:r>
            <a:r>
              <a:rPr lang="en-US" sz="2000" kern="0" dirty="0">
                <a:solidFill>
                  <a:srgbClr val="000000"/>
                </a:solidFill>
                <a:ea typeface="ＭＳ Ｐゴシック" pitchFamily="28" charset="-128"/>
                <a:cs typeface="Arial" charset="0"/>
              </a:rPr>
              <a:t> anions can behave as </a:t>
            </a:r>
            <a:r>
              <a:rPr lang="en-US" sz="2000" kern="0" dirty="0">
                <a:solidFill>
                  <a:srgbClr val="FF0000"/>
                </a:solidFill>
                <a:ea typeface="ＭＳ Ｐゴシック" pitchFamily="28" charset="-128"/>
                <a:cs typeface="Arial" charset="0"/>
              </a:rPr>
              <a:t>bases</a:t>
            </a:r>
            <a:r>
              <a:rPr lang="en-US" sz="2000" kern="0" dirty="0">
                <a:solidFill>
                  <a:srgbClr val="000000"/>
                </a:solidFill>
                <a:ea typeface="ＭＳ Ｐゴシック" pitchFamily="28" charset="-128"/>
                <a:cs typeface="Arial" charset="0"/>
              </a:rPr>
              <a:t> as well as </a:t>
            </a:r>
            <a:r>
              <a:rPr lang="en-US" sz="2000" kern="0" dirty="0" err="1">
                <a:solidFill>
                  <a:srgbClr val="FF0000"/>
                </a:solidFill>
                <a:ea typeface="ＭＳ Ｐゴシック" pitchFamily="28" charset="-128"/>
                <a:cs typeface="Arial" charset="0"/>
              </a:rPr>
              <a:t>nucelophiles</a:t>
            </a:r>
            <a:endParaRPr lang="en-US" sz="2000" kern="0" dirty="0">
              <a:solidFill>
                <a:srgbClr val="FF0000"/>
              </a:solidFill>
              <a:ea typeface="ＭＳ Ｐゴシック" pitchFamily="28" charset="-128"/>
              <a:cs typeface="Arial" charset="0"/>
            </a:endParaRPr>
          </a:p>
          <a:p>
            <a:pPr>
              <a:lnSpc>
                <a:spcPct val="80000"/>
              </a:lnSpc>
              <a:defRPr/>
            </a:pPr>
            <a:r>
              <a:rPr lang="en-US" sz="2000" kern="0" dirty="0">
                <a:solidFill>
                  <a:srgbClr val="000000"/>
                </a:solidFill>
                <a:ea typeface="ＭＳ Ｐゴシック" pitchFamily="28" charset="-128"/>
                <a:cs typeface="Arial" charset="0"/>
              </a:rPr>
              <a:t>Reactions with 2º and 3º alkyl halides gives </a:t>
            </a:r>
            <a:r>
              <a:rPr lang="en-US" sz="2000" kern="0" dirty="0" err="1">
                <a:solidFill>
                  <a:srgbClr val="000000"/>
                </a:solidFill>
                <a:ea typeface="ＭＳ Ｐゴシック" pitchFamily="28" charset="-128"/>
                <a:cs typeface="Arial" charset="0"/>
              </a:rPr>
              <a:t>dehydrohalogenation</a:t>
            </a:r>
            <a:r>
              <a:rPr lang="en-US" sz="2000" kern="0" dirty="0">
                <a:solidFill>
                  <a:srgbClr val="000000"/>
                </a:solidFill>
                <a:ea typeface="ＭＳ Ｐゴシック" pitchFamily="28" charset="-128"/>
                <a:cs typeface="Arial" charset="0"/>
              </a:rPr>
              <a:t>, converting alkyl halide </a:t>
            </a:r>
            <a:r>
              <a:rPr lang="en-US" sz="2000" kern="0" dirty="0">
                <a:solidFill>
                  <a:srgbClr val="FF0000"/>
                </a:solidFill>
                <a:ea typeface="ＭＳ Ｐゴシック" pitchFamily="28" charset="-128"/>
                <a:cs typeface="Arial" charset="0"/>
              </a:rPr>
              <a:t>to alkene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Text Box 4">
            <a:extLst>
              <a:ext uri="{FF2B5EF4-FFF2-40B4-BE49-F238E27FC236}">
                <a16:creationId xmlns:a16="http://schemas.microsoft.com/office/drawing/2014/main" id="{E4DAC97B-5BC2-4DBB-ABA8-C631A2690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950" y="654050"/>
            <a:ext cx="40735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en-US" altLang="zh-CN" sz="2400" b="1">
                <a:solidFill>
                  <a:srgbClr val="000000"/>
                </a:solidFill>
              </a:rPr>
              <a:t> </a:t>
            </a:r>
            <a:r>
              <a:rPr lang="zh-CN" altLang="en-US" sz="2400" b="1">
                <a:solidFill>
                  <a:srgbClr val="000000"/>
                </a:solidFill>
              </a:rPr>
              <a:t>（</a:t>
            </a:r>
            <a:r>
              <a:rPr lang="en-US" altLang="zh-CN" sz="2400" b="1"/>
              <a:t>2</a:t>
            </a:r>
            <a:r>
              <a:rPr lang="zh-CN" altLang="en-US" sz="2400" b="1"/>
              <a:t>）加成醛酮羰基合成醇</a:t>
            </a:r>
          </a:p>
        </p:txBody>
      </p:sp>
      <p:pic>
        <p:nvPicPr>
          <p:cNvPr id="194563" name="Picture 30">
            <a:extLst>
              <a:ext uri="{FF2B5EF4-FFF2-40B4-BE49-F238E27FC236}">
                <a16:creationId xmlns:a16="http://schemas.microsoft.com/office/drawing/2014/main" id="{38C558D7-6ED2-43D7-8146-1EBD91DCD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429000"/>
            <a:ext cx="6248400" cy="2706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64" name="Picture 31">
            <a:extLst>
              <a:ext uri="{FF2B5EF4-FFF2-40B4-BE49-F238E27FC236}">
                <a16:creationId xmlns:a16="http://schemas.microsoft.com/office/drawing/2014/main" id="{971C7383-1167-403D-88AF-060021D65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7037388" cy="184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28" name="Picture 4">
            <a:extLst>
              <a:ext uri="{FF2B5EF4-FFF2-40B4-BE49-F238E27FC236}">
                <a16:creationId xmlns:a16="http://schemas.microsoft.com/office/drawing/2014/main" id="{1D8D265D-74A8-4A9B-9371-B8EBF7048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88" y="2982913"/>
            <a:ext cx="7512050" cy="179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629" name="Rectangle 5">
            <a:extLst>
              <a:ext uri="{FF2B5EF4-FFF2-40B4-BE49-F238E27FC236}">
                <a16:creationId xmlns:a16="http://schemas.microsoft.com/office/drawing/2014/main" id="{0DD8B7F7-3A3D-41F1-8113-532B3372F0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1938" y="4999038"/>
            <a:ext cx="2201862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雌酮 （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oestrone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）</a:t>
            </a:r>
            <a:endParaRPr lang="en-US" altLang="zh-CN" sz="20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0630" name="Rectangle 6">
            <a:extLst>
              <a:ext uri="{FF2B5EF4-FFF2-40B4-BE49-F238E27FC236}">
                <a16:creationId xmlns:a16="http://schemas.microsoft.com/office/drawing/2014/main" id="{CECD7D6C-0BD7-49CA-B6A8-50ECB72510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4965700"/>
            <a:ext cx="394652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合成雌激素 （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ethynyloestradiol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）</a:t>
            </a:r>
            <a:endParaRPr lang="en-US" altLang="zh-CN" sz="20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95589" name="Picture 11">
            <a:extLst>
              <a:ext uri="{FF2B5EF4-FFF2-40B4-BE49-F238E27FC236}">
                <a16:creationId xmlns:a16="http://schemas.microsoft.com/office/drawing/2014/main" id="{001A85E0-A876-4AC0-B113-29D142CA1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25538"/>
            <a:ext cx="7827963" cy="100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0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0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0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0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629" grpId="0"/>
      <p:bldP spid="410630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Text Box 4">
            <a:extLst>
              <a:ext uri="{FF2B5EF4-FFF2-40B4-BE49-F238E27FC236}">
                <a16:creationId xmlns:a16="http://schemas.microsoft.com/office/drawing/2014/main" id="{B13F1597-EDDA-47A5-9D71-E22BC5C64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950" y="685800"/>
            <a:ext cx="40735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en-US" altLang="zh-CN" sz="2400" b="1">
                <a:solidFill>
                  <a:srgbClr val="000000"/>
                </a:solidFill>
              </a:rPr>
              <a:t> </a:t>
            </a:r>
            <a:r>
              <a:rPr lang="zh-CN" altLang="en-US" sz="2400" b="1">
                <a:solidFill>
                  <a:srgbClr val="000000"/>
                </a:solidFill>
              </a:rPr>
              <a:t>（</a:t>
            </a:r>
            <a:r>
              <a:rPr lang="en-US" altLang="zh-CN" sz="2400" b="1"/>
              <a:t>3</a:t>
            </a:r>
            <a:r>
              <a:rPr lang="zh-CN" altLang="en-US" sz="2400" b="1"/>
              <a:t>）加成环氧化物合成醇</a:t>
            </a:r>
          </a:p>
        </p:txBody>
      </p:sp>
      <p:pic>
        <p:nvPicPr>
          <p:cNvPr id="196611" name="Picture 29">
            <a:extLst>
              <a:ext uri="{FF2B5EF4-FFF2-40B4-BE49-F238E27FC236}">
                <a16:creationId xmlns:a16="http://schemas.microsoft.com/office/drawing/2014/main" id="{27340798-98C8-48A4-A1E9-75BAFBB20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1412875"/>
            <a:ext cx="458946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196612" name="Picture 30">
            <a:extLst>
              <a:ext uri="{FF2B5EF4-FFF2-40B4-BE49-F238E27FC236}">
                <a16:creationId xmlns:a16="http://schemas.microsoft.com/office/drawing/2014/main" id="{A0CCC1C6-79CB-463F-85AA-BCA07CDC5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924175"/>
            <a:ext cx="7462838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Text Box 4">
            <a:extLst>
              <a:ext uri="{FF2B5EF4-FFF2-40B4-BE49-F238E27FC236}">
                <a16:creationId xmlns:a16="http://schemas.microsoft.com/office/drawing/2014/main" id="{14658AC0-EBF7-44C4-961D-469D5D5B4A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950" y="2947988"/>
            <a:ext cx="492125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latin typeface="Times New Roman" panose="02020603050405020304" pitchFamily="18" charset="0"/>
              </a:rPr>
              <a:t>炔基格式试剂加成 </a:t>
            </a:r>
            <a:r>
              <a:rPr lang="en-US" altLang="zh-CN" sz="2400" b="1">
                <a:solidFill>
                  <a:srgbClr val="0033CC"/>
                </a:solidFill>
                <a:latin typeface="Times New Roman" panose="02020603050405020304" pitchFamily="18" charset="0"/>
              </a:rPr>
              <a:t>CO</a:t>
            </a:r>
            <a:r>
              <a:rPr lang="en-US" altLang="zh-CN" sz="2400" b="1" baseline="-25000">
                <a:solidFill>
                  <a:srgbClr val="0033CC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33CC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b="1">
                <a:solidFill>
                  <a:srgbClr val="0033CC"/>
                </a:solidFill>
                <a:latin typeface="Times New Roman" panose="02020603050405020304" pitchFamily="18" charset="0"/>
              </a:rPr>
              <a:t>合成羧酸</a:t>
            </a:r>
          </a:p>
        </p:txBody>
      </p:sp>
      <p:sp>
        <p:nvSpPr>
          <p:cNvPr id="197635" name="Text Box 10">
            <a:extLst>
              <a:ext uri="{FF2B5EF4-FFF2-40B4-BE49-F238E27FC236}">
                <a16:creationId xmlns:a16="http://schemas.microsoft.com/office/drawing/2014/main" id="{96135B4D-7430-406A-B472-4086604BB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600" y="476250"/>
            <a:ext cx="1195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问题：</a:t>
            </a:r>
          </a:p>
        </p:txBody>
      </p:sp>
      <p:pic>
        <p:nvPicPr>
          <p:cNvPr id="197636" name="Picture 17">
            <a:extLst>
              <a:ext uri="{FF2B5EF4-FFF2-40B4-BE49-F238E27FC236}">
                <a16:creationId xmlns:a16="http://schemas.microsoft.com/office/drawing/2014/main" id="{38D7457C-D061-4C06-8894-DCF369B94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988" y="1052513"/>
            <a:ext cx="5432425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197637" name="Picture 18">
            <a:extLst>
              <a:ext uri="{FF2B5EF4-FFF2-40B4-BE49-F238E27FC236}">
                <a16:creationId xmlns:a16="http://schemas.microsoft.com/office/drawing/2014/main" id="{86FA31F1-E461-4547-A598-7B3D6319F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25" y="4221163"/>
            <a:ext cx="7523163" cy="652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Text Box 4">
            <a:extLst>
              <a:ext uri="{FF2B5EF4-FFF2-40B4-BE49-F238E27FC236}">
                <a16:creationId xmlns:a16="http://schemas.microsoft.com/office/drawing/2014/main" id="{E0ABBB38-FEE0-46C9-909D-B7446FC9F3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050" y="381000"/>
            <a:ext cx="28130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70C0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2400" b="1">
                <a:solidFill>
                  <a:srgbClr val="0070C0"/>
                </a:solidFill>
                <a:latin typeface="Times New Roman" panose="02020603050405020304" pitchFamily="18" charset="0"/>
              </a:rPr>
              <a:t>）过渡金属炔化物</a:t>
            </a:r>
          </a:p>
        </p:txBody>
      </p:sp>
      <p:sp>
        <p:nvSpPr>
          <p:cNvPr id="413711" name="Text Box 15">
            <a:extLst>
              <a:ext uri="{FF2B5EF4-FFF2-40B4-BE49-F238E27FC236}">
                <a16:creationId xmlns:a16="http://schemas.microsoft.com/office/drawing/2014/main" id="{CDB3D3E1-3DA7-4CFF-8BCB-88E1503FD2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5738" y="5462588"/>
            <a:ext cx="285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端烃的特征反应</a:t>
            </a:r>
            <a:r>
              <a:rPr lang="zh-CN" altLang="en-US" sz="2400" b="1">
                <a:solidFill>
                  <a:srgbClr val="000000"/>
                </a:solidFill>
                <a:latin typeface="Arial" charset="0"/>
              </a:rPr>
              <a:t>：</a:t>
            </a:r>
          </a:p>
        </p:txBody>
      </p:sp>
      <p:sp>
        <p:nvSpPr>
          <p:cNvPr id="413712" name="Text Box 16">
            <a:extLst>
              <a:ext uri="{FF2B5EF4-FFF2-40B4-BE49-F238E27FC236}">
                <a16:creationId xmlns:a16="http://schemas.microsoft.com/office/drawing/2014/main" id="{9DC12456-BDB6-48A3-A245-30BF65459F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2575" y="5462588"/>
            <a:ext cx="14224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FF3300"/>
                </a:solidFill>
              </a:rPr>
              <a:t>用于鉴别</a:t>
            </a:r>
          </a:p>
        </p:txBody>
      </p:sp>
      <p:pic>
        <p:nvPicPr>
          <p:cNvPr id="198661" name="Picture 19">
            <a:extLst>
              <a:ext uri="{FF2B5EF4-FFF2-40B4-BE49-F238E27FC236}">
                <a16:creationId xmlns:a16="http://schemas.microsoft.com/office/drawing/2014/main" id="{0335D7DC-4A93-4E13-974D-31045BE7B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0" y="1052513"/>
            <a:ext cx="7199313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198662" name="Picture 20">
            <a:extLst>
              <a:ext uri="{FF2B5EF4-FFF2-40B4-BE49-F238E27FC236}">
                <a16:creationId xmlns:a16="http://schemas.microsoft.com/office/drawing/2014/main" id="{BD0BD155-7064-4B83-A675-342EC0A78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550" y="2060575"/>
            <a:ext cx="6969125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198663" name="Picture 21">
            <a:extLst>
              <a:ext uri="{FF2B5EF4-FFF2-40B4-BE49-F238E27FC236}">
                <a16:creationId xmlns:a16="http://schemas.microsoft.com/office/drawing/2014/main" id="{D9B39F6F-9502-462E-B284-54353953D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50" y="2852738"/>
            <a:ext cx="7486650" cy="240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708688">
                      <a:alpha val="50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3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3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3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3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3711" grpId="0"/>
      <p:bldP spid="413712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Text Box 4">
            <a:extLst>
              <a:ext uri="{FF2B5EF4-FFF2-40B4-BE49-F238E27FC236}">
                <a16:creationId xmlns:a16="http://schemas.microsoft.com/office/drawing/2014/main" id="{A00C4169-11F5-4CDA-A1BF-339BD77A07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3963" y="2565400"/>
            <a:ext cx="4598987" cy="24622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sz="2800" b="1">
                <a:solidFill>
                  <a:srgbClr val="0000CC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800" b="1">
                <a:solidFill>
                  <a:srgbClr val="0000CC"/>
                </a:solidFill>
                <a:latin typeface="Times New Roman" panose="02020603050405020304" pitchFamily="18" charset="0"/>
              </a:rPr>
              <a:t>、芳香亲电取代反应</a:t>
            </a:r>
            <a:endParaRPr kumimoji="1" lang="en-US" altLang="zh-CN" sz="2800" b="1">
              <a:solidFill>
                <a:srgbClr val="0000CC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sz="2800" b="1">
                <a:solidFill>
                  <a:srgbClr val="0000CC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2800" b="1">
                <a:solidFill>
                  <a:srgbClr val="0000CC"/>
                </a:solidFill>
                <a:latin typeface="Times New Roman" panose="02020603050405020304" pitchFamily="18" charset="0"/>
              </a:rPr>
              <a:t>、</a:t>
            </a:r>
            <a:r>
              <a:rPr lang="zh-CN" altLang="en-US" sz="2800" b="1">
                <a:solidFill>
                  <a:srgbClr val="0000CC"/>
                </a:solidFill>
                <a:latin typeface="Times New Roman" panose="02020603050405020304" pitchFamily="18" charset="0"/>
              </a:rPr>
              <a:t>芳环的</a:t>
            </a:r>
            <a:r>
              <a:rPr kumimoji="1" lang="zh-CN" altLang="en-US" sz="2800" b="1">
                <a:solidFill>
                  <a:srgbClr val="0000CC"/>
                </a:solidFill>
                <a:latin typeface="Times New Roman" panose="02020603050405020304" pitchFamily="18" charset="0"/>
              </a:rPr>
              <a:t>氧化还原反应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800" b="1">
                <a:solidFill>
                  <a:srgbClr val="0000CC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2800" b="1">
                <a:solidFill>
                  <a:srgbClr val="0000CC"/>
                </a:solidFill>
                <a:latin typeface="Times New Roman" panose="02020603050405020304" pitchFamily="18" charset="0"/>
              </a:rPr>
              <a:t>、芳环侧链的反应</a:t>
            </a:r>
            <a:endParaRPr lang="en-US" altLang="zh-CN" sz="2800" b="1">
              <a:solidFill>
                <a:srgbClr val="0000CC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800" b="1">
                <a:solidFill>
                  <a:srgbClr val="0000CC"/>
                </a:solidFill>
                <a:latin typeface="Times New Roman" panose="02020603050405020304" pitchFamily="18" charset="0"/>
              </a:rPr>
              <a:t>4</a:t>
            </a:r>
            <a:r>
              <a:rPr lang="zh-CN" altLang="en-US" sz="2800" b="1">
                <a:solidFill>
                  <a:srgbClr val="0000CC"/>
                </a:solidFill>
                <a:latin typeface="Times New Roman" panose="02020603050405020304" pitchFamily="18" charset="0"/>
              </a:rPr>
              <a:t>、稠环芳烃的反应</a:t>
            </a:r>
            <a:endParaRPr lang="en-US" altLang="zh-CN" sz="2800" b="1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9683" name="Rectangle 7">
            <a:extLst>
              <a:ext uri="{FF2B5EF4-FFF2-40B4-BE49-F238E27FC236}">
                <a16:creationId xmlns:a16="http://schemas.microsoft.com/office/drawing/2014/main" id="{7349C2B2-876F-4C7B-A66C-420C084F5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613" y="965200"/>
            <a:ext cx="5545137" cy="708025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4000" b="1">
                <a:solidFill>
                  <a:srgbClr val="FF0000"/>
                </a:solidFill>
                <a:latin typeface="Times New Roman" panose="02020603050405020304" pitchFamily="18" charset="0"/>
              </a:rPr>
              <a:t>第五章  </a:t>
            </a:r>
            <a:r>
              <a:rPr kumimoji="1" lang="en-US" altLang="zh-CN" sz="4000" b="1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4000" b="1">
                <a:solidFill>
                  <a:srgbClr val="FF0000"/>
                </a:solidFill>
                <a:latin typeface="Times New Roman" panose="02020603050405020304" pitchFamily="18" charset="0"/>
              </a:rPr>
              <a:t>芳 香 烃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Text Box 4">
            <a:extLst>
              <a:ext uri="{FF2B5EF4-FFF2-40B4-BE49-F238E27FC236}">
                <a16:creationId xmlns:a16="http://schemas.microsoft.com/office/drawing/2014/main" id="{135CA391-6CE3-40F7-ACBA-0766DA8E05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3663" y="835025"/>
            <a:ext cx="4913312" cy="5191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、芳香亲电取代反应</a:t>
            </a:r>
          </a:p>
        </p:txBody>
      </p:sp>
      <p:sp>
        <p:nvSpPr>
          <p:cNvPr id="428038" name="Rectangle 6">
            <a:extLst>
              <a:ext uri="{FF2B5EF4-FFF2-40B4-BE49-F238E27FC236}">
                <a16:creationId xmlns:a16="http://schemas.microsoft.com/office/drawing/2014/main" id="{285D29F2-40EA-41D0-99FA-10DAB87D8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0813" y="2189163"/>
            <a:ext cx="2166937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）卤代反应</a:t>
            </a:r>
          </a:p>
        </p:txBody>
      </p:sp>
      <p:sp>
        <p:nvSpPr>
          <p:cNvPr id="428039" name="Rectangle 7">
            <a:extLst>
              <a:ext uri="{FF2B5EF4-FFF2-40B4-BE49-F238E27FC236}">
                <a16:creationId xmlns:a16="http://schemas.microsoft.com/office/drawing/2014/main" id="{F21567DF-000A-43D1-AD81-4184219FC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0813" y="2836863"/>
            <a:ext cx="2166937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）硝化反应</a:t>
            </a:r>
          </a:p>
        </p:txBody>
      </p:sp>
      <p:sp>
        <p:nvSpPr>
          <p:cNvPr id="428040" name="Rectangle 8">
            <a:extLst>
              <a:ext uri="{FF2B5EF4-FFF2-40B4-BE49-F238E27FC236}">
                <a16:creationId xmlns:a16="http://schemas.microsoft.com/office/drawing/2014/main" id="{88223E68-E589-41FF-A822-77FAA24BB6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0813" y="3413125"/>
            <a:ext cx="2166937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）磺化反应</a:t>
            </a:r>
          </a:p>
        </p:txBody>
      </p:sp>
      <p:sp>
        <p:nvSpPr>
          <p:cNvPr id="428041" name="Rectangle 9">
            <a:extLst>
              <a:ext uri="{FF2B5EF4-FFF2-40B4-BE49-F238E27FC236}">
                <a16:creationId xmlns:a16="http://schemas.microsoft.com/office/drawing/2014/main" id="{050EA90C-4CD8-4853-8A56-DD4C5D2D30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0813" y="3989388"/>
            <a:ext cx="3729037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）</a:t>
            </a:r>
            <a:r>
              <a:rPr kumimoji="1" lang="en-US" altLang="zh-CN" sz="2800" b="1">
                <a:latin typeface="Times New Roman" panose="02020603050405020304" pitchFamily="18" charset="0"/>
              </a:rPr>
              <a:t>Friedel-Crafts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反应</a:t>
            </a:r>
          </a:p>
        </p:txBody>
      </p:sp>
      <p:sp>
        <p:nvSpPr>
          <p:cNvPr id="428042" name="Rectangle 10">
            <a:extLst>
              <a:ext uri="{FF2B5EF4-FFF2-40B4-BE49-F238E27FC236}">
                <a16:creationId xmlns:a16="http://schemas.microsoft.com/office/drawing/2014/main" id="{FF236CD2-3556-4D86-BAB5-51D8B3C6AF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0813" y="4565650"/>
            <a:ext cx="2889250" cy="1169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5</a:t>
            </a:r>
            <a:r>
              <a: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）氯甲基化反应</a:t>
            </a:r>
            <a:endParaRPr kumimoji="1" lang="en-US" altLang="zh-CN" sz="28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6</a:t>
            </a:r>
            <a:r>
              <a: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）定位规律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8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8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280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80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28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28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280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280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80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280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8038" grpId="0"/>
      <p:bldP spid="428039" grpId="0"/>
      <p:bldP spid="428040" grpId="0"/>
      <p:bldP spid="428041" grpId="0"/>
      <p:bldP spid="428042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0" name="Picture 7" descr="16_u002">
            <a:extLst>
              <a:ext uri="{FF2B5EF4-FFF2-40B4-BE49-F238E27FC236}">
                <a16:creationId xmlns:a16="http://schemas.microsoft.com/office/drawing/2014/main" id="{90405541-DCD9-44D2-A3E3-42CF144B7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143000"/>
            <a:ext cx="5029200" cy="454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5">
            <a:extLst>
              <a:ext uri="{FF2B5EF4-FFF2-40B4-BE49-F238E27FC236}">
                <a16:creationId xmlns:a16="http://schemas.microsoft.com/office/drawing/2014/main" id="{1DEEACF1-3A25-43C9-BC85-44615BC96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1313" y="1676400"/>
            <a:ext cx="18859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0070C0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>
                <a:solidFill>
                  <a:srgbClr val="0070C0"/>
                </a:solidFill>
                <a:latin typeface="Times New Roman" panose="02020603050405020304" pitchFamily="18" charset="0"/>
              </a:rPr>
              <a:t>）卤代反应</a:t>
            </a:r>
          </a:p>
        </p:txBody>
      </p:sp>
      <p:sp>
        <p:nvSpPr>
          <p:cNvPr id="202755" name="Text Box 6">
            <a:extLst>
              <a:ext uri="{FF2B5EF4-FFF2-40B4-BE49-F238E27FC236}">
                <a16:creationId xmlns:a16="http://schemas.microsoft.com/office/drawing/2014/main" id="{D8F6B6F5-EB1E-4692-8321-711637C044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363" y="549275"/>
            <a:ext cx="7331075" cy="946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、芳香亲电取代反应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        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Aromatic Electrophilic Substitution</a:t>
            </a:r>
          </a:p>
        </p:txBody>
      </p:sp>
      <p:sp>
        <p:nvSpPr>
          <p:cNvPr id="429063" name="Rectangle 7">
            <a:extLst>
              <a:ext uri="{FF2B5EF4-FFF2-40B4-BE49-F238E27FC236}">
                <a16:creationId xmlns:a16="http://schemas.microsoft.com/office/drawing/2014/main" id="{2F5D5DBB-BFC4-4514-8CFC-59A462D6B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5562600"/>
            <a:ext cx="54022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卤素的活性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:  F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 &gt;  Cl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 &gt;  Br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 &gt;  I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pic>
        <p:nvPicPr>
          <p:cNvPr id="202757" name="Picture 1030" descr="16_u004">
            <a:extLst>
              <a:ext uri="{FF2B5EF4-FFF2-40B4-BE49-F238E27FC236}">
                <a16:creationId xmlns:a16="http://schemas.microsoft.com/office/drawing/2014/main" id="{C8201302-9D02-4C1E-A3E8-67C874008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667000"/>
            <a:ext cx="8593138" cy="185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9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9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906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8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4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5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6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7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977</TotalTime>
  <Words>17411</Words>
  <Application>Microsoft Office PowerPoint</Application>
  <PresentationFormat>全屏显示(4:3)</PresentationFormat>
  <Paragraphs>3119</Paragraphs>
  <Slides>611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10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611</vt:i4>
      </vt:variant>
    </vt:vector>
  </HeadingPairs>
  <TitlesOfParts>
    <vt:vector size="636" baseType="lpstr">
      <vt:lpstr>Calibri</vt:lpstr>
      <vt:lpstr>宋体</vt:lpstr>
      <vt:lpstr>Arial</vt:lpstr>
      <vt:lpstr>幼圆</vt:lpstr>
      <vt:lpstr>Times New Roman</vt:lpstr>
      <vt:lpstr>Wingdings</vt:lpstr>
      <vt:lpstr>Symbol</vt:lpstr>
      <vt:lpstr>MS PGothic</vt:lpstr>
      <vt:lpstr>华文行楷</vt:lpstr>
      <vt:lpstr>Marlett</vt:lpstr>
      <vt:lpstr>华文新魏</vt:lpstr>
      <vt:lpstr>Office 主题</vt:lpstr>
      <vt:lpstr>默认设计模板</vt:lpstr>
      <vt:lpstr>1_默认设计模板</vt:lpstr>
      <vt:lpstr>2_默认设计模板</vt:lpstr>
      <vt:lpstr>3_默认设计模板</vt:lpstr>
      <vt:lpstr>4_默认设计模板</vt:lpstr>
      <vt:lpstr>5_默认设计模板</vt:lpstr>
      <vt:lpstr>6_默认设计模板</vt:lpstr>
      <vt:lpstr>7_默认设计模板</vt:lpstr>
      <vt:lpstr>8_默认设计模板</vt:lpstr>
      <vt:lpstr>CS ChemDraw Drawing</vt:lpstr>
      <vt:lpstr>位图图像</vt:lpstr>
      <vt:lpstr>ChemWindow Document</vt:lpstr>
      <vt:lpstr>Document</vt:lpstr>
      <vt:lpstr>（三）有机化学基本反应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user</cp:lastModifiedBy>
  <cp:revision>89</cp:revision>
  <dcterms:created xsi:type="dcterms:W3CDTF">2014-06-05T09:36:01Z</dcterms:created>
  <dcterms:modified xsi:type="dcterms:W3CDTF">2021-08-04T06:34:17Z</dcterms:modified>
</cp:coreProperties>
</file>